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Action1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1" r:id="rId17"/>
    <p:sldId id="272" r:id="rId18"/>
    <p:sldId id="274" r:id="rId19"/>
    <p:sldId id="273" r:id="rId20"/>
  </p:sldIdLst>
  <p:sldSz cx="18288000" cy="10287000"/>
  <p:notesSz cx="6858000" cy="9144000"/>
  <p:embeddedFontLst>
    <p:embeddedFont>
      <p:font typeface="Glacial Indifference" pitchFamily="2" charset="0"/>
      <p:regular r:id="rId22"/>
    </p:embeddedFont>
    <p:embeddedFont>
      <p:font typeface="IreneFlorentina" panose="02000503000000000000" pitchFamily="2" charset="0"/>
      <p:regular r:id="rId23"/>
    </p:embeddedFont>
    <p:embeddedFont>
      <p:font typeface="League Spartan" pitchFamily="2" charset="77"/>
      <p:regular r:id="rId24"/>
      <p:bold r:id="rId25"/>
    </p:embeddedFont>
    <p:embeddedFont>
      <p:font typeface="Open Dyslexic Bold" pitchFamily="2" charset="77"/>
      <p:regular r:id="rId26"/>
      <p:bold r:id="rId27"/>
    </p:embeddedFont>
    <p:embeddedFont>
      <p:font typeface="Roca One" pitchFamily="2" charset="77"/>
      <p:regular r:id="rId28"/>
    </p:embeddedFont>
    <p:embeddedFont>
      <p:font typeface="Roca One Bold" pitchFamily="2" charset="77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07" autoAdjust="0"/>
  </p:normalViewPr>
  <p:slideViewPr>
    <p:cSldViewPr>
      <p:cViewPr>
        <p:scale>
          <a:sx n="105" d="100"/>
          <a:sy n="105" d="100"/>
        </p:scale>
        <p:origin x="-2000" y="-1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24T16:15:58.6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5923">
    <iact:property name="dataType"/>
    <iact:actionData xml:id="d0">
      <inkml:trace xmlns:inkml="http://www.w3.org/2003/InkML" xml:id="stk0" contextRef="#ctx0" brushRef="#br0">39405 6350 24575 0,'-70'0'0'11,"13"0"0"1,-4 0 0 0,5 0 0 0,-2 0 0 0,-19 0 0-1,-2 0 0 1,7 0 0 0,3 0 0 0,14 0 0 0,0 0 0-1,-21-5 0 1,3 10 0 0,-9 42 0 0,21-45 0 0,4 7 0 0,19 43 0-1,5 6 0 1,-37-11 0 0,35 31 0 0,-1 9 0 0,-16-29 0-1,2 1 0 1,26 34 0 0,1 2 0 0,-24-20 0 0,0-5 0 0,28-6 0-1,-1-2 0 1,-22 7 0 0,-2-5 0 0,1 15 0 0,18-15 0-1,3 5 0 1,4-7 0 0,4 1 0 0,10 9 0 0,0 1 0-1,-12 7 0 1,1-3 0 0,14-22 0 0,2 0 0 0,-1 12 0 0,0-1 0-1,-2-11 0 1,4 0 0 0,9 9 0 0,9-3 0 0,17-6 0-1,13-4 0 1,3-9 0 0,8-2 0 0,1-4 0 0,23 4 0 0,3-2 0-1,-21-4 0 1,3 1 0 0,-4-2 0 0,14 3 0 0,-3-1 0-1,-3 2 0 1,-3-4 0 0,-8-13 0 0,0-1 0 0,5 12 0 0,-3 1 0-1,13 7 0 1,-12-18 0 0,2-3 0 0,26 14 0 0,-26-30 0-1,1-4 0 1,25 2 0 0,-28 0 0 0,1 0 0 0,-11 2 0-1,-2-4 0 1,1-13 0 0,0-2 0 0,-3 16 0 0,-2-5 0 0,-6-23 0-1,-2-5 0 1,32-5 0 0,-19 0 0 0,8-24 0 0,-24 24 0-1,-5-10 0 1,3-4 0 0,-2 15 0 0,0-3 0 0,1-31 0 0,-1-5 0-1,2 20 0 1,-4 1 0 0,-13-7 0 0,0 0 0 0,10 10 0-1,2 4 0 1,7-21 0 0,1-1 0 0,-9 32 0 0,-31-24 0 0,0-7 0-1,-13 11 0 1,-5-8 0 0,0-19 0 0,-4-4 0 0,1 25 0-1,-3-1 0 1,-1 1 0 0,-10-27 0 0,-1 4 0 0,2 6 0-1,-2 7 0 1,-1 20 0 0,3 4 0 0,-5-35 0 0,-24 15 0 0,24 1 0-1,0 30 0 1,-24-22 0 0,55 23 0 0,-28 4 0 0,-6-1 0-1,-1-35 0 1,0 34 0 0,0 4 0 0,3-6 0 0,6-3 0 0,6 5 0-1,20 26 0 1,-23-36 0 0,-1 47 0 0,24 0 0 0,-23 0 0-1,31 0 0 1,0 0 0 0,-31 0 0 0,23 0 0 0,-24 0 0 0</inkml:trace>
    </iact:actionData>
  </iact:action>
  <iact:action type="add" startTime="24154">
    <iact:property name="dataType"/>
    <iact:actionData xml:id="d1">
      <inkml:trace xmlns:inkml="http://www.w3.org/2003/InkML" xml:id="stk1" contextRef="#ctx0" brushRef="#br0">34431 10653 24575 0,'-51'0'0'9,"0"0"0"1,-25-2 0 0,-5 4 0-1,7 14 0 1,-4 0 0 0,6-15 0-1,-4-3 0 1,4 11-408 0,11 17 0-1,3 10 0 1,-3-4 408 0,-14-10 0-1,-3-5 0 1,3 6 0 0,12 9 0-1,2 5 0 1,1 0 0 0,-4 2 0-1,0 0 0 1,4 1 0 0,-13 13 0-1,5 4 0 1,-5 9 0 0,5 9 0 0,30-14 0-1,4 4 0 1,-4-3 0 0,-11-11 0-1,-5-3 0 1,8 6 0 0,15 16 0-1,8 8 0 1,-5-7 0 0,-33 6 0-1,4-5 199 1,35-2 1 0,5 1-200-1,-17 5 0 1,5-3 101 0,24-16 1-1,2 0-102 1,-13 6 0 0,1-1 0-1,11-9 0 1,8-4 0 0,27 22 311-1,-15-18 0 1,8-4-311 0,22-24 0 0,10-3 0-1,4 26 0 1,5-2 0 0,5-25 0-1,5-3 0 1,-13 8 0 0,2 4 0-1,-2 0 0 1,13 7 0 0,-1 1 0-1,-11-8 0 1,2 0 0 0,-5-4 0-1,-2-6 0 1,-2-1 0 0,18 15 0-1,1-5 0 1,-19-24 0 0,-2-2 0-1,0 11 0 1,1 3 0 0,10 0 0-1,4-3 0 1,7-9 0 0,4-2 0 0,10 13 0-1,5 0-293 1,-22-14 1 0,3-3 0-1,2 0 292 1,7 2 0 0,2 0 0-1,0-3 0 1,-3-6 0 0,0-4 0-1,2 0 0 1,-12 4 0 0,1-1 0-1,1-1 0 1,-3-2 0 0,18-7 0-1,-2-4 0 1,-2-5 0 0,-3-11 0-1,-1-4 0 1,-3 7 0 0,-12 18 0-1,-1 5 0 1,-6-7 0 0,12-38 0 0,-5 6 0-1,-13 47 0 1,-8 2 0 0,-8-28 0-1,-8 0 0 1,-31 23 0 0,32-86 877-1,-24 47-877 1,8-3 0 0,-1-2 0-1,-15-19 0 1,0 1 0 0,0-1 0-1,2 15 0 1,-4-5 0 0,-11-11 0-1,-5-2 0 1,0-6 0 0,-4-4 0-1,1 16 0 1,-3-1 0 0,-1 2 0-1,-10-17 0 1,-1 3 0 0,2 7 0 0,-2 3 0-1,-1 10 0 1,3 5 0 0,-5-15 0-1,-24 1 0 1,55 30 0 0,-23 9 0-1,0 31 0 1,23 0 0 0,-23 0 0-1,-1-31 0 1,-23 23 0 0,12-55 0-1,-35 55 0 1,70-23 0 0,-55 31 0-1,24-31 0 1,0 23 0 0,-24-24 0-1,55 32 0 1,-54 0 0 0,22-31 0-1,1 23 0 1,8-23 0 0,31 31 0 0</inkml:trace>
    </iact:actionData>
  </iact:action>
  <iact:action type="add" startTime="39738">
    <iact:property name="dataType"/>
    <iact:actionData xml:id="d2">
      <inkml:trace xmlns:inkml="http://www.w3.org/2003/InkML" xml:id="stk2" contextRef="#ctx0" brushRef="#br0">28434 14746 24575 0,'-71'62'0'8,"22"-25"0"1,-4 5 0 0,-10 25 0-1,1 7 0 1,5-2 0 0,0-3 0 0,-4-15 0-1,5 2 0 1,18 17 0 0,5 3 0 0,-2-20 0-1,0 1 0 1,-3 21 0 0,5 1 0-1,12-24 0 1,3 0 0 0,-1 13 0 0,7-3 0-1,12 14 0 1,-1 8 0 0,2 6 0 0,-1-33 0-1,0 1 0 1,0 33 0 0,0 1 0-1,0-24 0 1,0-1 0 0,-1 7 0 0,2 2 0-1,-1 9 0 1,0 1 0 0,-2-8 0 0,4 2 0-1,5-15 0 1,4 1 0 0,2-2 0-1,3 17 0 1,7-3 0 0,5-21 0 0,6 0 0-1,6-4-287 1,7 0 1 0,6-4 0 0,4-3 286-1,11 0 0 1,5-2 0 0,1-2 0-1,2 4 0 1,2-1 0 0,4-4 0 0,-12-15 0-1,5-4 0 1,0 1 0 0,-5 4 0 0,6 20 0-1,-5 5 0 1,5-11 0 0,8-22 0 0,5-11 0-1,-3 7 0 1,-9 17 0 0,-2 6 0-1,0-7 0 1,-4-17 0 0,1-6 0 0,1 0 0-1,1 3 0 1,2 1 0 0,1-5 0 0,9-4 0-1,2-5 0 1,-3-8 0 0,-9-10 0-1,-2-7 0 1,-1-5 0 0,5-7 0 0,0-6 0-1,-7-6 0 1,-9-7 0 0,-6-6 0 0,-1 1 0-1,-1 5 0 1,0 1 0 0,-5-2-26-1,-8 0 1 1,-4-3-1 0,-2 2 26 0,11-22 0-1,-5 1 0 1,-5 5 0 0,-10 1 0 0,-20 9 0-1,-4 0 0 1,15-5 0 0,-2 3 0-1,-15-13 428 1,0 26 0 0,0 2-428 0,0-21 40-1,2 13 0 1,-4-1-40 0,-30-24 0 0,16 8 0-1,-7 1 0 1,-18 34 0 0,-4 2 0 0,8-29 0-1,-1 1 0 1,-5 26 0 0,0 1 0-1,6-10 0 1,4-4 0 0,-1-7 0 0,-3 3 0-1,-14 17 0 1,0-3 0 0,13-32 0 0,-2 2 0-1,-26 33 0 1,-2 1 0 0,21-28 0-1,0 1 0 1,-19 25 0 0,-5 3 0 0,9-13 0-1,-1 1 0 1,-7 15 0 0,-1-1 0 0,-2-22 0-1,4-2 0 1,15 18 0 0,-1 2 0-1,-21-4 0 1,3 2 0 0,31 7 0 0,1 7 0-1,-18 23 0 1,1 2 0 0,-13-28 0 0,1 31 0-1,-1 0 0 1,1 0 0 0,30 0 0-1,-22 0 0 1,-25 0 0 0,5 0 0 0,9 0 0-1,-3 0 0 1,20 0 0 0,2 0 0 0,-2 0 0-1,3 0 0 1,-18 0 0 0,40 0 0 0</inkml:trace>
    </iact:actionData>
  </iact:action>
  <iact:action type="add" startTime="45939">
    <iact:property name="dataType"/>
    <iact:actionData xml:id="d3">
      <inkml:trace xmlns:inkml="http://www.w3.org/2003/InkML" xml:id="stk3" contextRef="#ctx0" brushRef="#br0">34361 18732 24575 0,'-71'0'0'9,"0"0"0"1,-7 0 0 0,4 0 0-1,-5 0 0 1,6 0 0 0,-4 0 0 0,0 0 0-1,5 0 0 1,2 0 0 0,0 0 0-1,-29 0 0 1,2 0 0 0,7 0 0 0,4 0 0-1,21 0 0 1,4 0 0 0,7 0 0 0,6 0 0-1,9 0 0 1,-23 31 0 0,22-23 0-1,6 35 0 1,-2 8 0 0,-35-4 0 0,12 15 0-1,1 10 0 1,17-9 0 0,-1-1 0-1,-19-5 0 1,5 0 0 0,34 1 0 0,5 1 0-1,-15-8 0 1,1 0 0 0,11 3 0 0,1 2 0-1,-15 13 0 1,-3 3 0 0,0 6 0-1,4 1 0 1,13-6 0 0,0-1 0 0,-13-9 0-1,4-1 0 1,23 5 0 0,4 0 0 0,-14-12 0-1,0-1 0 1,14 0 0 0,4 2 0-1,-2 20 0 1,0-3 0 0,0 9 0 0,0-22 0-1,0-2 0 1,0 13 0 0,0-1 0-1,32-31 0 1,7 24 0 0,32-24 0 0,-1 0 0-1,1 24 0 1,-21-44 0 0,2 1 0 0,-5 21 0-1,0 5 0 1,5-8 0 0,1-2 0-1,-8-9 0 1,-3 1 0 0,28 35 0 0,-20-42 0-1,2-3 0 1,27 21 0 0,-28-20 0-1,-1-7 0 1,21-12 0 0,-14 0 0 0,4 0 0-1,-6-1 0 1,3 2 0 0,20 14 0 0,1 2 0-1,-7-14 0 1,-3 2 0 0,-14 11 0-1,0-1 0 1,11-13 0 0,1-4 0 0,-4 2 0-1,0 0 0 1,8 0 0 0,3 0 0 0,4 2 0-1,0-4 0 1,-7-12 0 0,0-3 0-1,15 1 0 1,0-8 0 0,-3-22 0 0,-1-10-171-1,-23 17 0 1,1-3 1 0,-3-2 170-1,-3-1 0 1,-2-3 0 0,-1-4 0 0,7-17 0-1,-1-7 0 1,0 1 0 0,-1 7 0 0,0 1 0-1,-3-1 0 1,-3-4 0 0,-1-1 0-1,-3 2 0 1,-4 8 0 0,-2 0 0 0,-4 1 0-1,1-25 0 1,-4 1 0 0,3 12 0-1,-1-1 0 1,-10 14 0 0,-1-4 0 0,-3 3 0-1,-2-12 0 1,1 3 0 0,14 8 0 0,-5 1 0-1,-24-7 0 1,-2 5 0 0,28-15 0-1,-43 30 0 1,-7-4 0 0,17-7 0 0,-4 3 256-1,-23 15 0 1,-5 1-256 0,17-19 0 0,-5 3 0-1,-26 19 0 1,-6 5 0 0,16-4 0-1,-2 4 0 1,-19 13 0 0,0 0 0 0,-15-42 0-1,15 58 0 1,0 0 0 0,20-27 0-1,0-1 0 1,-27 26 0 0,-1 4 0 0,-12-29 0-1,28 29 0 1,0 4 0 0,-19-2 0 0,11 2 0-1,0-4 0 1,-23-29 0 0,7 27 0-1,1 0 0 1,-5-28 0 0,27 30 0 0,3 4 0-1,9-2 0 1,9 0 0 0,31 0 0 0</inkml:trace>
    </iact:actionData>
  </iact:action>
  <iact:action type="add" startTime="54239">
    <iact:property name="dataType"/>
    <iact:actionData xml:id="d4">
      <inkml:trace xmlns:inkml="http://www.w3.org/2003/InkML" xml:id="stk4" contextRef="#ctx0" brushRef="#br0">18944 10301 24575 0,'-51'0'0'8,"0"0"0"1,-16-2 0-1,-7 4 0 1,-21 11 0 0,-6 5-314-1,29-7 1 1,0 1 0 0,1 4 313-1,4 5 0 1,3 4 0 0,-1 0 0-1,-4-2 0 1,0 0 0-1,3 1 0 1,-19 9 0 0,5 5 154-1,7 12 0 1,1 2-154 0,-6-16 0-1,7 6 78 1,29 30 0 0,6 5-78-1,-16-20 0 1,2 0 0 0,12 19 0-1,5 5 0 1,-4-11 0-1,4 1 238 1,11-2 0 0,5 3-238-1,-2 6 0 1,6 1 0 0,11-7 0-1,4 1 0 1,-2 4 0 0,0 2 0-1,0 6 0 1,0 3 0 0,-3 9 0-1,6 2-180 1,13-27 1-1,6 0-1 1,3-1 180 0,-2-4 0-1,2-2 0 1,5-1 0 0,12 7 0-1,6-1 0 1,3-7 0 0,0-16 0-1,3-5 0 1,-2 3 0 0,-3 11 0-1,-3 4 0 1,4-8 0-1,27-2 0 1,3-6 0 0,-24-9 0-1,1 0 0 1,2-3 0 0,5-6 0-1,2-3 0 1,0-1 0 0,5 1 0-1,1 1 0 1,1-1 0 0,3 2 0-1,1-1 0 1,-3-2 0-1,17-1 0 1,-1-3 0 0,5 0 0-1,-2-5 0 1,-20-11 0 0,-1-4 0-1,6 2 0 1,1 0 0 0,-7 3 0-1,-3-6 0 1,-13-12 0 0,-2-1 0-1,0 15 0 1,-7-6 539-1,-7-56-539 1,22-7 0 0,-56 19 0-1,-4-8 0 1,21 0 0 0,9-5 0-1,-8-1 0 1,-16-26 0 0,-5-2 0-1,12 18 0 1,4-3 0 0,-6 3 0-1,-10-16 0 1,-6 2 0-1,3-8 0 1,0 6 0 0,3 33 0-1,-6 2 0 1,-19-18 0 0,-3-1 0-1,21 20 0 1,-3 1 0 0,-31-16 0-1,-3-2 0 1,21-6 0 0,1 0 0-1,-16 4 0 1,-1 3 0-1,17 8 0 1,-1 0 0 0,-11-6 0-1,0 5 0 1,-9-15 0 0,7 12 0-1,-4 1 0 1,1 27 0 0,1 0 0-1,0-35 0 1,0-1 0 0,0 33 0-1,-1 2 0 1,-7-20 0-1,0 2 0 1,6 21 0 0,-1 3 0-1,-4-3 0 1,-2 4 0 0,-26-6 0-1,30-24 0 1,9 55 0 0,31-23 0-1,0 31 0 1,0 0 0 0</inkml:trace>
    </iact:actionData>
  </iact:action>
  <iact:action type="add" startTime="62507">
    <iact:property name="dataType"/>
    <iact:actionData xml:id="d5">
      <inkml:trace xmlns:inkml="http://www.w3.org/2003/InkML" xml:id="stk5" contextRef="#ctx0" brushRef="#br0">24059 18661 24575 0,'-66'0'0'10,"-1"0"0"1,10 0 0 0,-3 0 0 0,-9 0 0 0,-8 0 0 0,3 0 0 0,-18 0 0 0,0 0 0 0,17 0 0 0,-3 0 0 0,4 0 0 0,-18 0 0 0,3 0 0 0,-6 0 0 0,2 0 0 0,20-1 0 0,1 2 0 0,-7 13 0 0,1 4 0 0,6 1 0 0,3 1 0 0,14-1 0 0,0 1 0 0,-20 14 0 0,1-5 0 0,-8-21 0 0,20 20 0 0,7 6 0-1,15 6 0 1,9-1 0 0,31 24 0 0,0-24 0 0,0 17 0 0,0 5 0 0,0 22 0 0,0-9 0 0,0 1 0 0,0 3 0 0,0-13 0 0,0 3 0 0,0-13 0 0,0 0 0 0,0 7 0 0,0 1 0 0,0 6 0 0,0 0 0 0,0-7 0 0,0 1 0 0,0 8 0 0,0-1 0 0,-2-15 0 0,4 0 0 0,13 12 0 0,1-1 0 0,-8 28 0 0,6-25 0 0,4 0 0-1,13 25 0 1,-5-40 0 0,3-6 0 0,14-9 0 0,9-20 0 0,6-7 0 0,20-12 0 0,3 0 0 0,10 0 0 0,6 0 0 0,2 0-270 0,-28 0 1 0,0 0 0 0,3 0 269 0,12 0 0 0,3 0 0 0,-5 0 0 0,11 2 0 0,-2-4-26 0,-19-7 0 0,1-3 0 0,-5 2 26 0,6 6 0 0,-7 0 0 0,-4-12 0 0,-4 1 0 0,-8 13 0 0,-4 4 0 0,21-2 0-1,1 0 805 1,-1 0-805 0,1 0 81 0,15 0-81 0,-33-16 0 0,0 0 0 0,41 8 0 0,-43-21 0 0,0-4 0 0,1 14 0 0,-2-2 0 0,-10-20 0 0,-2-4 0 0,16 10 0 0,-6-4 0 0,-26-18 0 0,-5-4 0 0,14 7 0 0,1-2 0 0,-2-11 0 0,-5-7 0 0,-3-19 0 0,-1-2 0 0,5 19 0 0,-5-1 0 0,-17-17 0 0,-8 0 0 0,4 21 0 0,0 5 0-1,0 12 0 1,0 2 0 0,0 3 0 0,0 0 0 0,0-8 0 0,0 1 0 0,0-25 0 0,4 24 0 0,-8 1 0 0,-43-13 0 0,35 1 0 0,-27 19 0 0,0 0 0 0,31-28 0 0,-23 26 0 0,-1 4 0 0,25 10 0 0,-56-23 0 0,55 54 0 0,-23-24 0 0,-1 32 0 0,25 0 0 0,-56 0 0 0,55 0 0 0,-55 0 0 0,55 0 0 0,-23 0 0 0,31 0 0 0</inkml:trace>
    </iact:actionData>
  </iact:action>
  <iact:action type="add" startTime="70441">
    <iact:property name="dataType"/>
    <iact:actionData xml:id="d6">
      <inkml:trace xmlns:inkml="http://www.w3.org/2003/InkML" xml:id="stk6" contextRef="#ctx0" brushRef="#br0">33902 23248 24575 0,'-71'0'0'10,"7"11"0"0,-5 9 0 1,-3 13 0-1,-5 4-572 1,4-12 1-1,-5-2-1 1,2 8 572-1,3 16 0 1,3 7 0-1,-3-6 0 0,-3-19 0 1,-2-6 0-1,5 7 0 1,11 19 0-1,4 6 0 1,-2-10 277-1,-37-20 1 1,5-3-278-1,34 25 0 1,3 0 142-1,-8-28 0 0,8 1-142 1,16 51 0-1,7-22 0 1,1 4 0-1,11 0 0 1,1 4 438-1,-16 19 0 1,0 4-438-1,13-6 0 0,4-3 0 1,0-5 0-1,5-6 0 1,13 10 0-1,0-7 0 1,0-55 0-1,0 86 0 1,0-16 0-1,-2-2 0 1,4 5 0-1,11-7 0 0,5-3 0 1,-2-7 0-1,8-2 0 1,21 8 0-1,11-7 0 1,-3-22 0-1,4-4 0 1,20 15 0-1,3-2 0 1,-9-13 0-1,3-3 0 0,-13-4 0 1,2 0 0-1,1-4 0 1,25-2 0-1,2-5-203 1,-17-1 1-1,3-1 0 1,0-5 202-1,-5-8 0 0,0-6 0 1,-1 0 0-1,29 2 0 1,-4 0-1-1,-8 0 0 1,-3 0 1-1,-5 0 0 1,-3 0 0-1,-20 3 0 1,-1-6 0-1,21-16 0 0,-5-9 0 1,7-15 0-1,-13 3 0 1,1-6 0-1,-13-3 0 1,2-4 0-1,4 8 0 1,7-2 0-1,-6-2 88 0,1-24 0 1,-3-3-88-1,2 14 0 1,4-1 0-1,-10 0 0 1,-14-10 0-1,-4 1 1 1,14-8 0-1,0 3-1 1,-13 22 0-1,-5 0 0 0,-14-13 0 1,1 3 0-1,13 26 0 1,-4-1 0-1,-22-33 0 1,-6-2 0-1,31-8 215 1,-30 9 1-1,-4-1-216 1,2-3 0-1,0 28 0 0,0-2 0 1,2 0 0-1,-4 2 0 1,-30-28 0-1,17 2 0 1,-9 3 0-1,-23 31 0 1,-8 1 0-1,1-36 0 0,-2 5 0 1,3 47 0-1,-3 3 0 1,-19-25 0-1,1 0 0 1,17 25 0-1,0 5 0 1,-5-3 0-1,-1 1 0 1,-6 0 0-1,4 7 0 0,-13 12 0 1,27 0 0-1,0 0 0 1,-20 0 0-1,1 0 0 1,-16 0 0-1,11 0 0 1,20 0 0-1,24 0 0 1</inkml:trace>
    </iact:actionData>
  </iact:action>
  <iact:action type="add" startTime="76942">
    <iact:property name="dataType"/>
    <iact:actionData xml:id="d7">
      <inkml:trace xmlns:inkml="http://www.w3.org/2003/InkML" xml:id="stk7" contextRef="#ctx0" brushRef="#br0">39758 18591 24575 0,'-70'0'0'8,"7"0"0"1,-8 0 0-1,-22 0 0 1,-10 0-971 0,12 0 0-1,-5 0 0 1,-3 0 971 0,20 0 0-1,-3 0 0 1,1 0 0 0,2 0 0-1,-18 0 0 1,1 0 0 0,3 0 51-1,4-1 0 1,3-1 1 0,2 5-52-1,11 5 0 1,3 3 0 0,1 1 0-1,-31 3 0 1,4 9 150 0,36 6 1-1,1 7 0 1,2-2-151 0,-25 2 0-1,7 5 0 1,17 20 0 0,6 9 0-1,-1 6 0 1,4 3 0 0,10-6 0-1,8 5 0 1,15-9 0 0,6 6 0-1,-3-3 0 1,-21 18 0-1,5-1 0 1,23 6 0 0,4 3 0-1,-8-29 0 1,-2 1 0 0,3-4 0-1,7 16 0 1,4-1 0 0,-2-16 0-1,0 3 0 1,0 0 0 0,-2 29 0-1,4 0 0 1,11-6 0 0,5 0 0-1,-3 4 0 1,9-4 0 0,25-20 0-1,4-3 0 1,-16 11 0 0,5-3 0-1,22-18 0 1,5-4 0 0,-17 4 0-1,6-1 483 1,15-10 0 0,13-2 0-1,5-7-483 1,-16-13 0 0,2-6 0-1,2 0 0 1,0 1 0 0,0 5 0-1,0 2 0 1,1-1 0-1,0-6-40 1,1-7 1 0,2-4-1-1,-2-4 1 1,-5-5 39 0,-2-9 0-1,-6-5 0 1,2 3 0 0,5 7 0-1,2 4 0 1,-2-7 0 0,-2-11 0-1,-1-5 0 1,-1-2 0 0,-5 2 0-1,0-2 0 1,-2 0 107 0,25-13 1-1,-6-5-108 1,-19-8 0 0,-3-2 0-1,9 8 0 1,-2 2 0 0,-21 5 0-1,0 0 0 1,23-6 0 0,-7-1 0-1,-16-26 400 1,4 33 1 0,-8 3-401-1,-35-5 0 1,23-55 0 0,1 47 0-1,-28-15 0 1,0-9 0-1,27-7 0 1,0-1 0 0,-25 4 0-1,-4-3 0 1,8 7 0 0,3-4 0-1,-5 1 0 1,-6-25 0 0,-4 2 0-1,2 6 0 1,0-2 0 0,2 20 0-1,-1-3 0 1,-4 6 0 0,-10-6 0-1,-5 3 0 1,1-15 0 0,-5 3 0-1,-11 21 0 1,-5 3 0 0,4-9 0-1,-2 3 0 1,-1 19 0 0,3 2 0-1,15-6 0 1,-1 2 0 0,-43-21 0-1,55 1 0 1,-23 30 0 0,0-22 0-1,23 54 0 1,-23-24 0 0,31 32 0-1,0 0 0 1,0 0 0 0</inkml:trace>
    </iact:actionData>
  </iact:action>
  <iact:action type="add" startTime="84291">
    <iact:property name="dataType"/>
    <iact:actionData xml:id="d8">
      <inkml:trace xmlns:inkml="http://www.w3.org/2003/InkML" xml:id="stk8" contextRef="#ctx0" brushRef="#br0">24059 14569 24575 0,'-39'0'0'9,"-55"0"0"0,42 0 0 0,-6 0 0 1,-11 0 0-1,-10 0 0 0,0 0-581 1,6 0 1-1,-1 0 0 0,-2 0 580 1,-19 0 0-1,-5 0 0 0,5 0 0 1,14-1 0-1,3 0 0 0,1 3 0 1,4 7 0-1,0 4 0 0,4-3 281 0,-12-10 1 1,5 7-282-1,6 33 0 0,7-1 288 1,-16-27-288-1,43 27 0 0,2 0 0 1,-29-31 0-1,8 55 890 0,-19-24-890 1,-12 0 0-1,15 24 0 0,0-24 0 1,1 31 0-1,-1 1 0 0,1 0 0 1,31-1 0-1,7 16 0 0,32-43 0 0,0 4 0 1,0-15 0-1,0 38 0 0,0-16 0 1,0 2 0-1,0-2 0 0,0 2 0 1,0 10 0-1,0 1 0 0,0-4 0 1,0 0 0-1,-3 8 0 0,6 3 0 1,23 20 0-1,11 0 0 0,-2-18 0 0,8-3 0 1,0-15 0-1,5 0 0 0,2-2-208 1,1-2 1-1,1-2 0 0,2-1 207 1,4-1 0-1,1-2 0 0,1-1 0 1,-5-4 0-1,-1-2 0 0,1 0 0 1,2 5 0-1,-1 1 0 0,4-6 0 1,1-12 0-1,3-6 0 0,-1 3 0 0,-2 9 0 1,-1 2 0-1,3-7 0 0,11-13 0 1,3-7 0-1,-1 2 0 0,-5 9 0 1,-1 3 0-1,1-6 0 0,4-12 0 1,2-7 0-1,-2 4 0 0,-2 7 0 1,-2 2 0-1,1-3 0 0,3-6 0 0,0-5 0 1,2 1 0-1,8 1 0 0,2 0 0 1,0 0-394-1,-3 1 0 0,0 0 0 1,3-3 394-1,-11-2 0 0,4-3 0 1,0-2 0-1,-3-2 0 0,20-9 0 1,-1-5 0-1,-2-1 0 0,-5 2 0 1,-1 0 0-1,1-6 0 0,-15-1 0 0,0-4 0 1,0-1 0-1,-6 5 0 0,-1 3 0 1,-5 3 0-1,1-1 0 0,12-8 0 1,1-3 0-1,-7 6 0 0,-12 11 0 1,-5 1 0-1,3-15 0 0,-8 5 0 1,-7 21 585-1,-9-23-585 0,-31-16 1219 0,0 35-1219 1,0-35 0-1,31 16 0 0,-23-8 0 1,6-9 0-1,4-6 0 0,-1 1 0 1,-3-4 0-1,-10-27 0 0,0-4 0 1,12 6 0-1,-1-1 0 0,-11 15 0 1,-4-3 0-1,-4 2 0 0,-10-13 0 1,-3 0 0-1,5 14 0 0,1-2 0 0,-5 4 0 1,-18-18 0-1,-3 3 0 0,2-7 0 1,-1 0 0-1,3 8 0 0,-4 3 0 1,-13 4 0-1,-2 5 0 0,14 11 0 1,-2 4 0-1,-19 1 0 0,0 2 0 1,21 4 0-1,1 6 0 0,-49-3 0 0,16-4 0 1,-1 47 0-1,1 0 0 0,19 0 0 1,0 0 0-1,-28 0 0 0,13 0 0 1,-1 0 0-1,-27 0 0 0,42 0 0 1,-2 0 0-1,-6 0 0 0,2 0 0 1,-20 0 0-1,8 0 0 0,38 0 0 1</inkml:trace>
    </iact:actionData>
  </iact:action>
  <iact:action type="add" startTime="94043">
    <iact:property name="dataType"/>
    <iact:actionData xml:id="d9">
      <inkml:trace xmlns:inkml="http://www.w3.org/2003/InkML" xml:id="stk9" contextRef="#ctx0" brushRef="#br0">19121 18203 24575 0,'-61'0'0'10,"0"0"0"0,-15-2 0 1,-5 4 0-1,13 4 0 1,-3 4 0-1,-1 5-682 1,-5 10 0-1,-1 6 0 1,-3-1 682-1,-10-3 0 1,-3-3 0-1,1 8 0 1,21 1 0-1,0 6 0 1,2 1 0-1,2-3 0 1,-9 0 0-1,3-2 0 1,1 2 0-1,-3 10 0 0,0 2 0 1,9-3 0-1,7-7 0 1,10 0 0-1,12 13 0 1,6-10 658-1,0-34-658 1,32 86 338-1,0 0-338 1,-15-10 0-1,-1 8 0 1,13 4 0-1,-2 4-351 1,-14-16 1-1,-6 4 0 1,6-1 350-1,14-3 0 1,5 0 0-1,-2 3 0 0,-8 11 0 1,-3 3 0-1,4-2 0 1,7-10 0-1,3 0 0 1,0-1 0-1,-2 6 0 1,0-1 0-1,3-1 0 1,6-13 0-1,4-2 0 1,0 2 0-1,0 8 0 1,1 1 0-1,1-4 451 1,4 10 0-1,3-4-451 1,10 5 0-1,1-2 0 0,-14-20 0 1,3-5 0-1,13-13 0 1,2 0 0-1,-1 21 0 1,1-3 0-1,-3-31 0 1,5-2 0-1,17 23 0 1,7-8 551-1,-7-32 1 1,4-7-552-1,17 2 0 1,5-5 0-1,3-11 0 1,4-4 0-1,10 4 0 1,0-4 0-1,-6-11 0 0,0-5 0 1,-18 7 0-1,2-1 0 1,-6-4 0-1,5-17 0 1,-1-5 0-1,-11 10 0 1,2-1 0-1,-5 0 48 1,-2-8 0-1,-2-1-48 1,20-4 0-1,-4-2 0 1,-31 10 0-1,-3-2 0 1,13-15 0-1,0 0 0 1,-14 13 0-1,-4-3 0 0,3-25 0 1,-1-1 0-1,2 28 0 1,-4 0 0-1,-10-33 0 1,-6-5 0-1,-1 20 0 1,-1 0 0-1,3-21 0 1,-5-1 0-1,-9 24 0 1,0 0 0-1,12-11 0 1,0-1 0-1,-15 5 0 1,-2-1 0-1,1-9 0 1,0-1 0-1,0-7 0 0,0 3 0 1,0 21 0-1,0 2 0 1,0-12 0-1,0-1 0 1,0 13 0-1,0-2 0 1,0-21 0-1,0-3 0 1,0 8 0-1,0-1 0 1,0-5 0-1,0 0 0 1,0 5 0-1,0 4 0 1,1 15 0-1,-2-1 0 1,-14-21 0-1,-2 3 0 0,9-10 0 1,-8 6 0-1,1 5 0 1,15 25 0-1,0-47 0 1,-31 55 0-1,23 0 0 1,-24-24 0-1,1 55 0 1,23-54 0-1,-23 54 0 1,31-24 0-1,0 32 0 1,-31 0 0-1,23 0 0 1,-24 0 0-1,32 0 0 1</inkml:trace>
    </iact:actionData>
  </iact:action>
  <iact:action type="add" startTime="103743">
    <iact:property name="dataType"/>
    <iact:actionData xml:id="d10">
      <inkml:trace xmlns:inkml="http://www.w3.org/2003/InkML" xml:id="stk10" contextRef="#ctx0" brushRef="#br0">24659 22789 24575 0,'-51'0'0'7,"0"0"0"1,-25 0 0 0,-5 0 0 0,7 0 0 0,-4 0 0 0,-4 0 0-1,-6 0 0 1,7 0 0 0,2 0 0 0,1 0 0 0,6 0 0 0,-4 0 0 0,4 0 0-1,-3 0 0 1,5 0 0 0,5 0 0 0,5 0 0 0,-11 0 0 0,-23 31 0 0,47 24 0-1,-1-3 0 1,-6 2 0 0,4-8 0 0,-2 2 0 0,-10 18 0 0,-1 1 0 0,7-12 0-1,-2 0 0 1,8-10 0 0,-3 1 0 0,7 4 0 0,6 27 0 0,2 3 0 0,-5-21 0-1,-5-1 0 1,6 1 0 0,1 23 0 0,3 1 0 0,6-25 0 0,-3 0 0 0,0-1 0-1,-9 13 0 1,2 1 0 0,3 8 0 0,4-2 0 0,5-20 0 0,5 0 0 0,5 17 0-1,9 1 0 1,9-20 0 0,4 0 0 0,-4 14 0 0,4 3 0 0,10 6 0-1,7 1 0 1,4-6 0 0,9-1 0 0,16 7 0 0,10-1 0 0,2-7 0 0,5-1 0-1,5 0 0 1,1 1 0 0,-24-18 0 0,-1 1 0 0,2-4 0 0,29 9 0 0,3-5 0-1,-23-13 0 1,2 0 0 0,1-5-344 0,3-9 0 0,1-5 1 0,5-1 343 0,23 5 0-1,7-2 0 1,0-3-598 0,-2-5 0 0,-1-4 1 0,5-1 597 0,-7-1 0 0,3-1 0-1,2-2 0 1,-4-2 0 0,-12-3 0 0,-2-2 0 0,-1-1 0 0,1 0-208 0,2 2 0-1,2 1 0 1,-2-2 0 0,-5-3 208 0,4-4 0 0,-4-5 0 0,-3 0-30 0,-3 1 1-1,-2-1-1 1,-4-4 30 0,16-15 0 0,-7-9 0 0,-1-14 0 0,-7-9 0-1,-10-7 0 1,-4-5 0 0,1-5 0 0,-6-5 0 0,-21 19 0 0,-4-4 0 0,-3 2 0-1,2-14 0 1,-5 0 0 0,-4 14 0 0,-2-2 0 0,-3 0 0 0,-6-27 0 0,-4-2 53-1,2 15 0 1,0-5 0 0,0 3-53 0,0 12 0 0,0 1 0 0,0-3 0 0,1-20 0-1,1-3 0 1,-5 4 0 0,-5 20 0 0,-4 4 0 0,0-3 0 0,0-12 0 0,-1-3 0-1,-1 5 858 1,-3-11 0 0,-5 6-858 0,-9 8 0 0,-1 5 460 0,13 23 0 0,-1 5-460-1,-19-23 104 1,-24 0-104 0,24 32 211 0,-32 8 1 0,32 31-1 0,8 0 1 0</inkml:trace>
    </iact:actionData>
  </iact:action>
  <iact:action type="add" startTime="110027">
    <iact:property name="dataType"/>
    <iact:actionData xml:id="d11">
      <inkml:trace xmlns:inkml="http://www.w3.org/2003/InkML" xml:id="stk11" contextRef="#ctx0" brushRef="#br0">29104 6279 24575 0,'-70'0'0'8,"-2"12"0"1,-5 7 0-1,2 4 0 1,-3 9-816 0,4 6 1-1,-4 9-1 1,2 5 816 0,4 8 0-1,2 6 0 1,1 4-366 0,10-8 1-1,-1 3 0 1,3 4-1 0,5 2 366-1,9 4 0 1,5 4 0 0,2 2 0-1,1 1 0 1,-5 5 0 0,0 2 0-1,2 0 0 1,7-1 0 0,8-6 0-1,4 0 0 1,4-1 0-1,1 0 18 1,2-6 1 0,2 0-1-1,2 0 1 1,-1-3-19 0,-3 18 0-1,0-3 0 1,5-5 0 0,3 13 0-1,8-6 0 1,9-8 0 0,5-5 546-1,-2-6 1 1,7-7-547 0,9-22 0-1,7-3 886 1,9 14 0 0,6-2-886-1,5-13 0 1,7-4 0 0,20 13 0-1,4-5 0 1,-9-18 0-1,3-3 0 1,-18-3 0 0,3 1 0-1,0-6 0 1,29-10 0 0,0-4 0-1,-7 2 0 1,2 0 0 0,-21 2 0-1,3-1 0 1,-2-4 0 0,-7-10 0-1,-1-4 0 1,0 0 0 0,27 0 0-1,0-9 31 1,-18-17 1 0,0-11 0-1,-3 2-32 1,-9 13 0 0,-2 3 0-1,-1-7 0 1,7-20 0-1,-1-9 0 1,0 3 0 0,-5 14 0-1,-1 2 0 1,-2-3 0 0,-3-12 0-1,-2-4 0 1,-1 4 0 0,-3 12 0-1,0 2 0 1,-3-1-59 0,-6-2 0-1,-4-1 1 1,1 1 58 0,16-22 0-1,-2 1 0 1,-14 7 0 0,-2-3 0-1,-5 13 0 1,0-3 0 0,-1 1 0-1,12-26 0 1,-5-3 0-1,-14 18 0 1,-3-4 0 0,-2 3 0-1,4-18 0 1,-9 2 0 0,-20-7 0-1,-13 8 0 1,-3 32 0 0,-5 6 0-1,-5-1 0 1,-5 4 0 0,-2 11 0-1,-2 5 0 1,-26-6 867 0,-1-23-867-1,0 54 184 1,1-24-184 0,-1 32 0-1,32 0 0 1,-24 0 0 0,24 0 0-1,0 0 0 1,-39 0 0-1,3 0 0 1,-19 32 0 0,27-29 0-1,1 2 0 1,-13 26 0 0,28-29 0-1,0-4 0 1,-19 2 0 0,13 0 0-1,-4 0 0 1,5 0 0 0,-1 0 0-1,-7 0 0 1,2 0 0 0,9 2 0-1,4-4 0 1,-21-29 0 0,-1 23 0-1,1-24 0 1,-1 32 0 0,1 0 0-1,30 0 0 1,9 0 0 0</inkml:trace>
    </iact:actionData>
  </iact:action>
  <iact:action type="add" startTime="117411">
    <iact:property name="dataType"/>
    <iact:actionData xml:id="d12">
      <inkml:trace xmlns:inkml="http://www.w3.org/2003/InkML" xml:id="stk12" contextRef="#ctx0" brushRef="#br0">29175 18944 24575 0,'-71'0'0'7,"1"0"0"1,-16 10 0 0,-9 11 0 0,17 11 0 0,-4 7-670 0,14-11 0 0,-7 2 0 0,-1 3 0 0,5 1 670 0,-10 12 0 0,4 3 0 0,-1 1 0 0,-4 2 0 0,-1 1 0 0,1-1 0 0,4-4 0 0,1-1 0 0,5-1 239 0,-4 8 1 0,3 2-240 0,11-7 0 0,-1 3 0 0,8-4 0 0,11-8 0 0,5 2 263 0,-8 30 1-1,8 5-264 1,20-23 0 0,7 2 0 0,10 13 0 0,4 3 0 0,-2-2 0 0,0 1 683 0,0 7 0 0,0 1-683 0,0-7 0 0,0 1 154 0,0 5 0 0,0 1-154 0,0-7 0 0,0-3 0 0,-4-14 0 0,8-1 0 0,27 24 0 0,16-7 0 0,6-28 0 0,8-3 0 0,0 8 0 0,5 6 0 0,3-7-236 0,0-17 0 0,2-7 0-1,1 2 236 1,4 8 0 0,1 3 0 0,-3-3 0 0,18 4 0 0,0-4 0 0,-18-9 0 0,1-1 0 0,-4 1 0 0,4 13 0 0,-1-3 0 0,19-12 0 0,2-5 0 0,-22 1 0 0,-1-5 0 0,6-9 0 0,1-8 0 0,-7-9 0 0,-3-5 0 0,-15 0 0 0,1-3 0 0,36-11 0 0,-1-7 0 0,-29-11 0 0,-1-2 0 0,19 14 0 0,-1-2 0-1,-9-22 0 1,-5-10 236 0,-17 14 0 0,-1-4 0 0,2-6-236 0,1 2 0 0,2-5 0 0,-1-2 0 0,-4-3 0 0,-3-3 0 0,-4-3 0 0,-2-2 0 0,-3 0-416 0,0-2 1 0,-3-2 0 0,-3 0 0 0,-3 1 415 0,-5 7 0 0,-2 1 0 0,-4 0 0 0,-3 3 0 0,-6-10 0 0,-5 2 0 0,2 0-121 0,10-4 1 0,2 0 0-1,-8 5 120 1,-20-10 0 0,-4 6 0 0,17 5 0 0,-5 7 0 0,-22 19 0 0,-7 6 0 0,3 3 0 0,-7 8 0 0,-20 17 0 0,-7 5 0 0,-4-17 0 0,-5 5 0 0,-19 25 0 0,0 0 0 0,19-27 0 0,1-1 0 0,-22 27 0 0,4 2 814 0,33-13 0 0,4 1-814 0,-7 13 0 0,6 4 98 0,17-2 1 0,8 0-1 0,31 0 1 0</inkml:trace>
    </iact:actionData>
  </iact:action>
  <iact:action type="add" startTime="126244">
    <iact:property name="dataType"/>
    <iact:actionData xml:id="d13">
      <inkml:trace xmlns:inkml="http://www.w3.org/2003/InkML" xml:id="stk13" contextRef="#ctx0" brushRef="#br0">40076 23036 24575 0,'-87'0'0'10,"21"0"0"1,-5 0 0 0,-9 0 0 0,-4 0 0 0,15 0 0 0,-2 0 0 0,-1 0-342-1,-4 0 1 1,0 0-1 0,0 0 342 0,4 0 0 0,0 0 0 0,1 0 0 0,-30 0 0 0,6 0 168-1,23 0 0 1,3 0-168 0,-7 0 0 0,3 0 85 0,16 0 0 0,0 0-85 0,-20 0 0 0,-3 0 0-1,8-2 0 1,3 4 0 0,14 11 0 0,1 5 259 0,-13 1 1 0,0 1-260 0,5-1 0 0,-1 2 0-1,-9 10 0 1,-1 0 0 0,-7-12 0 0,3 2 0 0,21 11 0 0,2 6 0 0,-14 12 0 0,3 2 0-1,25-14 0 1,2 2 0 0,-21 19 0 0,0 0 0 0,21-21 0 0,2-2 0 0,-8 8 0 0,1-1 0-1,-27 27 0 1,31 1 0 0,-24-1 0 0,59-19 0 0,0 0 0 0,-27-11 0 0,-1-1 0 0,27 12 0-1,2 0 0 1,-28 19 0 0,31 16 0 0,0-11 0 0,-2-16 0 0,4-1 0 0,29 21 0-1,-29-28 0 1,4 0 0 0,38 1 0 0,6-2 0 0,-3 28 0 0,0-26 0 0,8-2 0 0,4-7 0-1,0 0 0 1,-4 10 0 0,4 0 0 0,18-7 0 0,2 2 0 0,-7 18 0 0,-3 1 0 0,1-10 0-1,2-4 0 1,6 3 0 0,0-2 0 0,-5-2 0 0,-1-2 0 0,7-7 0 0,-1 0 0 0,-7 11 0-1,-1-2 0 1,-1-20 0 0,3-1 0 0,-11 0 0 0,2 4 0 0,2-7-207 0,25-5 1 0,4-7 206-1,-20-2 0 1,2-1 0 0,1-1 0 0,-1 0 0 0,0 0 0 0,-1-5 0 0,-3-4 0 0,0-4 0-1,0-1 0 1,3 4 0 0,1-1 0 0,0-4 0 0,2-6 0 0,-1-3 0 0,-4 2 0 0,6 8 0-1,-5-4 0 1,4-22 0 0,-7-6 0 0,-1-6 0 0,1-30 0 0,-37 13 0 0,2-4 0-1,15 7 0 1,0-5 0 0,-23-1 0 0,-4-6 0 0,3 3 0 0,22-11 0 0,3-1-245 0,-11 5 0-1,-1-5 1 1,-3 1 244 0,-8 12 0 0,-2 2 0 0,-1-2 0 0,4-13 0 0,-1-3 0 0,-1 3 146-1,7-15 0 1,-8 0-146 0,-21-5 0 0,-4 2 0 0,14 20 0 0,0 1 0 0,-14-8 0 0,-4 3 0-1,2 21 0 1,0 2 0 0,0 2 0 0,0 2 745 0,0-20-745 0,-32-1 110 0,24 1-110 0,-21 26 0-1,-4 1 0 1,-7-31 0 0,-1 45 0 0,-4 3 0 0,-29-37 0 0,-13 24 0 0,17 0 0 0,-1-24 0-1,1 24 0 1,31-31 0 0,-24 30 0 0,55 9 0 0,-55 31 0 0,55 0 0 0,-23 0 0 0</inkml:trace>
    </iact:actionData>
  </iact:action>
  <iact:action type="add" startTime="136445">
    <iact:property name="dataType"/>
    <iact:actionData xml:id="d14">
      <inkml:trace xmlns:inkml="http://www.w3.org/2003/InkML" xml:id="stk14" contextRef="#ctx0" brushRef="#br0">13547 19261 24575 0,'-40'0'0'7,"-22"0"0"1,14 0 0-1,-6 0 0 1,-25 0 0 0,-7 0 0-1,17-2 0 1,-4 0 0-1,0 6-332 1,-3 12 0 0,0 7 0-1,0 1 332 1,-1-2 0-1,0 3 0 1,4 6 0 0,8 10 0-1,4 8 0 1,3 2 0-1,1 5 0 1,2 3 0 0,10-1 122-1,6 8 0 1,7 1-122-1,-3 16 0 1,8 3 0 0,21-8 0-1,4 0 0 1,-14-5 0 0,0 3 0-1,12-5 0 1,4 5 0-1,4-3 0 1,12 19 0 0,0 0 0-1,-14-17 0 1,-3 3 0-1,8-3 0 1,20 16 0 0,8-2 0-1,-13-25 0 1,1 0 0-1,3-4 0 1,18 15 0 0,6-5 0-1,3-5 0 1,0-5 0-1,-11-6 0 1,2-6 0 0,6-11 0-1,2-3 0 1,1 2 0 0,4-2 0-1,24 5 0 1,10-7 0-1,-19-16 0 1,4-5 0 0,4 1-290-1,-5 4 0 1,4 2 0-1,2-1 1 1,1-5 289 0,6-6 0-1,3-4 0 1,0-2 0-1,0 0 0 1,-2 1 0 0,1 1 0-1,-1-2 0 1,-1-3 0-1,0-3 0 1,1-3 0 0,-3-2 0-1,-4-2-190 1,7-8 0-1,-5-4 1 1,-2 0 189 0,-3 2 0-1,-1 0 0 1,-8-2 0 0,5-8 0-1,-8-4 0 1,-11 3 0-1,-11-3 0 1,-5-33 0 0,38 31 926-1,-70-13 0 1,-4-6-926-1,43-24 0 1,-43 7 0 0,-8-7 0-1,6-3 0 1,-4-3 0-1,-10 24 0 1,-6-1 0 0,1-2 2-1,4-4 1 1,2-1 0-1,-8 0-3 1,-15-5 0 0,-8 1 0-1,0 1 0 1,6 4 0 0,0 1 0-1,-2 0 0 1,-6-7 0-1,-4 0 0 1,-1 3 0 0,3 10 0-1,-2 3 0 1,1 2 0-1,5 4 0 1,0 2 0 0,1 4 0-1,-13-5 0 1,2 6 0-1,8 10 0 1,2 6 0 0,-29-7 0-1,1 7 0 1,-1 32 0-1,0 0 620 1,1 0-620 0,31 0 0-1,7 0 0 1,32 0 0 0</inkml:trace>
    </iact:actionData>
  </iact:action>
  <iact:action type="add" startTime="144345">
    <iact:property name="dataType"/>
    <iact:actionData xml:id="d15">
      <inkml:trace xmlns:inkml="http://www.w3.org/2003/InkML" xml:id="stk15" contextRef="#ctx0" brushRef="#br0">39758 10301 24575 0,'-70'0'0'7,"22"0"0"1,-6 0 0 0,-35 0 0 0,-11 0-1058 0,20 0 0-1,-5 0 1 1,-4 0 1057 0,4 0 0 0,-5 0 0 0,-1 0 0-1,4 0 0 1,-13 0 0 0,4 0 0 0,-2 0 21 0,17 0 1-1,-3 0-1 1,2 0 1 0,7 0-22 0,-22 0 0 0,6 0 362 0,-6-3 1-1,6 6-363 1,35 10 0 0,6 5 0 0,-36 21 0 0,16 32 795-1,34-22 1 1,1 4-796 0,-2-1 0 0,3 5 385 0,14 20 1-1,1 3-386 1,-14-7 0 0,4-1 0 0,25 7 0 0,0-1 0 0,-28-7 0-1,1-1 0 1,25-1 0 0,4 3 0 0,-14 21 0 0,1 2 0-1,13-4 0 1,4 3 0 0,-4-19 0 0,1 2 0 0,4-2 0-1,10 15 0 1,5 0 0 0,-7-16 0 0,1 1 0 0,4-4 0 0,18 5 0-1,3 1 0 1,-13-7 0 0,-1 5 0 0,0-1 0 0,1-7 0-1,-1-2 0 1,1-1 0 0,9 29 0 0,5-2 0 0,-2-25 0-1,5-2 0 1,-1-5 0 0,-1-1 0 0,4-7 0 0,30 1 0 0,3-2 0-1,-22 2 0 1,2-2 0 0,26-10 0 0,9-2-309 0,-18 1 1-1,4 3-1 1,0-5 309 0,-4-8 0 0,0-5 0 0,4-2 0-1,18-1 0 1,4-3 0 0,-3-3 0 0,-16-2 0 0,-2-2 0 0,0-3 0-1,4-6 0 1,1-3 0 0,-1 0 0 0,-5 1 0 0,-1 0 0-1,-2 0-17 1,26 2 0 0,-4-4 17 0,-7-13 0 0,-2-2 0-1,-7 17 0 1,-3-7 0 0,-4-30 0 0,-5-5 0 0,-11 23 0 0,-4-5 0-1,2-29 0 1,-8-12 0 0,-10-1 0 0,-4-9 0 0,-4 4 0-1,-1-6 0 1,2-2-34 0,5-4 0 0,3-2 0 0,-5-2 34-1,-10 0 0 1,-5-1 0 0,3-3 0 0,2 12 0 0,3-3 0 0,-1 0 0-1,-5 3 0 1,-3-9 0 0,-6 2 0 0,1-2 0 0,-2 14 0-1,0-1 0 1,-1-1 0 0,1 3 0 0,2-16 0 0,-1 3 0-1,-3 2-84 1,-6 10 1 0,-3 3 0 0,0 0 83 0,1-26 0 0,0-2 0-1,0 26 0 1,0-2 0 0,0 4 0 0,0-7 0 0,0 3 0-1,0-4 0 1,0 1 0 0,0 9 0 0,0 5 0 0,0-14 0-1,-13 26 0 1,-5 2 1012 0,-21-21-1012 0,-32 1 150 0,37 26 0 0,-3 1-150-1,-19 4 0 1,-5 4 0 0,5 6 0 0,-2 3 0 0,-19-9 0-1,-3 7 0 1,10 23 0 0,-1 2 0 0,1-13 0 0,-1 1 0-1,-10 13 0 1,5 4 0 0,-6-2 0 0,4 0 0 0,78 0 0 0</inkml:trace>
    </iact:actionData>
  </iact:action>
  <iact:action type="add" startTime="152696">
    <iact:property name="dataType"/>
    <iact:actionData xml:id="d16">
      <inkml:trace xmlns:inkml="http://www.w3.org/2003/InkML" xml:id="stk16" contextRef="#ctx0" brushRef="#br0">19932 6208 24575 0,'-75'0'0'8,"1"0"0"0,-14 0 0 1,-8 0 0-1,23 0 0 0,-5 0 0 1,-4 0 0-1,1 0-820 1,1 0 0-1,-1 0 1 0,-1 0-1 1,0 0 820-1,-6 0 0 1,-1 0 0-1,0 0 0 0,2 0 0 1,6 0 0-1,2 0 0 1,0 0 0-1,1 0 0 0,-24 0 0 1,2 0 0-1,4 0 187 1,15 0 0-1,3 0 0 0,1 0-187 1,5 0 0-1,2 0 0 1,5 0 322-1,-1-2 0 0,6 4-322 1,6 9 0-1,6 10 0 1,11 17 0-1,4 10 0 0,-3 6 0 1,1 6 839-1,-2 16 0 1,4 4-839-1,11-10 0 0,5 2 0 1,-2 13 0-1,6 2 0 1,11-6 0-1,4 3 0 0,-2-17 0 1,0 4 0-1,0-2 0 1,0 29 0-1,0 0-79 0,0-23 1 1,0 2 0-1,0-1 78 1,0-5 0-1,0 0 0 0,0 2 0 1,0 12 0-1,0 3 0 1,0-2 0-1,-1-6 0 0,0-2 0 1,3-1 0-1,6-4 0 1,3-2 0-1,2 1 0 0,-3 4 0 1,1 0 0-1,7-9 0 1,15-6 0-1,4-4 0 0,-2 28 0 1,1-5 0-1,-2-38 0 0,2-6 0 1,35 34 0-1,-38-27 0 1,5-7 0-1,17-27 0 0,7-6 0 1,8 21 0-1,5-1 0 1,-4-17 0-1,6-7 0 0,2-4-205 1,9-8 0-1,1-4 0 1,1 0 205-1,4 4 0 0,2 1 0 1,0-6 0-1,-17-7 0 1,1-4 0-1,-1-4 0 0,-3 2 0 1,11-4 0-1,-3-1 0 1,0-3 0-1,3-5 0 0,1-4 0 1,-5-1 0-1,-10 3 0 1,-3 0 0-1,-1-3 0 0,-2-3 0 1,-1-2 0-1,-3 3 0 1,12-8 0-1,-5 4 0 0,-6 12 0 1,-10 0 0-1,-15-19 0 1,-8 54 0-1,-31-55 0 0,0-8 623 1,0 20 0-1,0-7-623 1,0-34 0-1,0-4 0 0,0 20 0 1,0-1 0-1,0 5 0 1,0-4 0-1,0 4 0 0,2-3 0 1,-4 1 0-1,-10-22 0 1,-7 4 0-1,1 34 0 0,-3 2 0 1,-11-21 0-1,-7 5 0 1,-4 32 0-1,0 2 0 0,5-12 0 1,1-2 0-1,-7-1 0 1,2 4 0-1,3 2 0 0,7-16 0 1,32 63 0-1,0 0 0 1</inkml:trace>
    </iact:actionData>
  </iact:action>
  <iact:action type="add" startTime="159363">
    <iact:property name="dataType"/>
    <iact:actionData xml:id="d17">
      <inkml:trace xmlns:inkml="http://www.w3.org/2003/InkML" xml:id="stk17" contextRef="#ctx0" brushRef="#br0">35560 15628 24575 0,'0'-40'0'16,"-47"9"0"0,35 0 0 0,-66-24 0 1,39-20 0-1,-32 20 0 0,32-7 0 1,-24 54 0-1,55-23 0 0,-23 31 0 1,0 0 0-1,23 0 0 0,-24 0 0 1,32 0 0-1,-31 0 0 0,23 0 0 0,-55 0 0 1,56 0 0-1,-25 0 0 0,1 0 0 1,23 0 0-1,-55-32 0 0,8 24 0 1,-19-23 0-1,-12 31 0 0,47 0 0 1,-24 0 0-1,55 0 0 0,-23 0 0 0,31 0 0 1,0 0 0-1,-32 0 0 0,24 0 0 1,-54 0 0-1,23 0 0 0,-32 0 0 1,0 0 0-1,32 0 0 0,-23 0 0 1,7 0 0-1,-20 0 0 0,-11 0 0 0,15 0 0 1,1 0 0-1,-1 31 0 0,1-23 0 1,-1 55 0-1,1-55 0 0,-1 23 0 1,13-13 0-1,-2-5 0 0,-22-5 0 1,38 31 0-1,2 1 0 0,-21-29 0 1,24 68 0-1,-32-71 0 0,32 23 0 0,8-31 0 1,31 0 0-1,0 0 0 0,0 31 0 1,0-23 0-1,-31 24 0 0,-9-1 0 1,1 39 0-1,7-31 0 0,1 1 0 1,11 11 0-1,1 0 0 0,-20 19 0 0,8 1 0 1,31 15 0-1,-32-11 0 0,24-21 0 1,-23 9 0-1,31-55 0 0,0 55 0 1,0-55 0-1,0 23 0 0,0 0 0 1,0-23 0-1,0 55 0 0,0-24 0 0,0 32 0 1,31-1 0-1,-23-31 0 0,24 24 0 1,-1-8 0-1,8 19 0 0,0 13 0 1,24-48 0-1,-24 24 0 0,1-24 0 1,22 0 0-1,-23 24 0 0,32-24 0 1,-13-4 0-1,2 0 0 0,22 5 0 0,-23-6 0 1,0-6 0-1,11-20 0 0,1 55 0 1,-1-55 0-1,-20 5 0 0,2 5 0 1,1 7 0-1,4-3 0 0,34-15 0 1,6-2 0-1,-6 19 0 0,2-1-220 0,-19-19 0 1,3-6 0-1,0 0 220 0,-1 2 0 1,0 0 0-1,-1 0 0 0,-3 0 0 1,-1 0 0-1,1 0 0 0,4 2 0 1,1 0 0-1,-2-6 0 0,-4-10 0 0,-1-4 0 1,1 3 0-1,5 11 0 0,1 4 0 1,-3-8 0-1,-11-15 0 0,-3-7 0 1,1 5 0-1,35 5 0 0,-4 1 0 1,-17-16 0-1,-9-1 0 0,13-3 0 0,-31 8 0 1,-2-1 0-1,9-7 0 0,-12-32 330 1,-3 23 0-1,-2-6-330 0,-17-6 0 1,-3-5 0-1,18-22 0 0,-1-2 0 1,-13 6 0-1,-5 1 0 0,1-5 0 1,-4 2 0-1,-13 14 0 0,-2 0 0 0,1-7 0 1,0 0 0-1,0 5 0 0,0 1 0 1,0-7 0-1,0 1 0 0,0 6 0 1,0 3 0-1,2 13 0 0,-4 2 0 1,-14 2 0-1,0 2 0 0,8-36 0 0,-54 11 0 1,54 20 0-1,-24 24 0 0,32 31 0 1,0-31 0-1,0 23 0 0,-31-23 0 1,23 31 0-1,-23 0 0 0,31 0 0 1,0 0 0-1,-47 0 0 0,35 0 0 0,-35 0 0 1,16 0 0-1,23 0 0 0,-55 0 0 1,24 0 0-1,-32 0 0 0,1 0 0 1,-1 0 0-1,1 0 0 0,-1 0 0 1,32 0 0-1,8 0 0 0,31 0 0 1</inkml:trace>
    </iact:actionData>
  </iact:action>
  <iact:action type="add" startTime="168697">
    <iact:property name="dataType"/>
    <iact:actionData xml:id="d18">
      <inkml:trace xmlns:inkml="http://www.w3.org/2003/InkML" xml:id="stk18" contextRef="#ctx0" brushRef="#br0">19015 23248 24575 0,'-71'0'0'11,"1"0"0"0,-1 0 0 0,1 0 0 0,-1 0 0 0,0 0 0 0,-2 0 0 0,-3 0 0 0,-14 0 0 0,1 0 0 0,-2 0 0 0,35 0 0 1,2 0 0-1,-15-2 0 0,-3 4 0 0,2 13 0 0,-1 1 0 0,-8-14 0 0,1 4 0 0,6 23 0 0,-1 4 0 0,-5-13 0 0,-1 0 0 1,7 13 0-1,3 4 0 0,14-4 0 0,1 5 0 0,-14 20 0 0,2 1 0 0,19-17 0 0,0-1 0 0,-21 18 0 0,-1-1 0 0,20-21 0 1,4-3 0-1,-26 36 0 0,9 1 0 0,54 0 0 0,-55-1 0 0,55 1 0 0,-8-14 0 0,1 3 0 0,13-3 0 0,4 0 0 0,-2 5 0 0,0 1 0 1,0 5 0-1,0-2 0 0,0-11 0 0,0-1 0 0,-2 0 0 0,4 2 0 0,8 21 0 0,11-5 0 0,12-30 0 0,5-2 0 0,-1 36 0 1,4-3 0-1,8-31 0 0,4-5 0 0,7 14 0 0,-2 0 0 0,-18-15 0 0,2-2 0 0,16 2 0 0,2-1 0 0,-8 1 0 0,-2-2 0 1,28 5 0-1,-11-8 0 0,-1 1 0 0,13 23 0 0,-5-35 0 0,1 3 0 0,-34 18 0 0,0-3 0 0,32-33 0 0,3-3 0 0,-21 30 0 0,0-1 0 1,14-25 0-1,3-4 0 0,-2 14 0 0,1-1 0 0,8-13 0 0,-1-4 0 0,-21 2 0 0,-1 0 0 0,20 0 0 0,-3 0 0 0,6 0 0 1,-14-15 0-1,3-1 0 0,-13 14 0 0,0-4 0 0,8-22 0 0,-1-7 0 0,-7 9 0 0,-4-2 0 0,-6-8 0 0,-4-3 0 0,-5-4 0 1,-1 0 0-1,35-28 0 0,1 1 0 0,-1-1 0 0,-30 1 0 0,-7 21 0 0,-4-4 0 0,-23-8 0 0,-4-4 0 0,14-5 0 0,-1-5 0 0,-12-17 0 1,-6-4 0-1,3 7 0 0,0-2-210 0,0 17 0 0,0-3 1 0,0 0 209 0,0 5 0 0,0 0 0 0,0 1 0 0,0-29 0 0,0 4 0 1,0 7 0-1,0 5 0 0,0 28 0 0,0 3 0 0,3 1 0 0,-6 2 0 0,-28-37 0 0,23 13 0 0,-23-12 629 0,0 15-629 0,-9 32 0 1,-30-24 0-1,31 55 0 0,-24-23 0 0,55 31 0 0,-23 0 0 0,-1 0 0 0,24 0 0 0,-23 0 0 0,31 0 0 0,0 0 0 0,0 0 0 1</inkml:trace>
    </iact:actionData>
  </iact:action>
  <iact:action type="add" startTime="175731">
    <iact:property name="dataType"/>
    <iact:actionData xml:id="d19">
      <inkml:trace xmlns:inkml="http://www.w3.org/2003/InkML" xml:id="stk19" contextRef="#ctx0" brushRef="#br0">29986 23036 24575 0,'-70'0'0'9,"20"0"0"1,-2 0 0 0,-1 0 0 0,-4 0 0-1,-33 0 0 1,-8 0 0 0,27 0 0 0,-2 0 0 0,1 0-211-1,5 0 0 1,0 0 0 0,-3 0 211 0,-13 0 0-1,-3 0 0 1,4 0 0 0,-11 0 0 0,2 0 0 0,-7 0 0-1,0 0 78 1,11-2 0 0,2 4-78 0,5 11 0-1,3 5 0 1,3-1 0 0,3 5 0 0,6 11 0 0,5 5 0-1,8-3 0 1,2 1 0 0,-3-3 0 0,4 4 238-1,8 13 1 1,3 2-239 0,2-14 0 0,2 2 0 0,0 34 0-1,5 1 0 1,-10 8 0 0,-4-25 0 0,0 1 0-1,20-7 0 1,2-2 0 0,-26 29 0 0,44-29 0 0,6 2 0-1,-3 18 0 1,0-20 0 0,0 2 0 0,0 42 0-1,0-25 0 1,0-1 0 0,0 26 0 0,0-42 0 0,0-2 0-1,0 21 0 1,0-1 0 0,0 1 0 0,36-35 0-1,7-2 0 1,8 37 0 0,20-29 0 0,7 2 0 0,-23 9 0-1,0 0 0 1,12-3 0 0,7-6 0 0,-14-18 0-1,5-3 0 1,-2-1 0 0,12 11 0 0,3-4 0 0,-7-15 0-1,6-4 0 1,-6 6 0 0,4 19 0 0,-1 0 0-1,-3-20 0 1,6-5 0 0,-5 4 0 0,5 19 0 0,-2-3 0-1,18-24 0 1,3-4 0 0,-29 9 0 0,1 3 0-1,0-8-253 1,-1-12 1 0,0-8 0 0,3 3 252 0,21 9 0-1,5 4 0 1,-4-10 0 0,-12-18 0 0,-4-9 0-1,3 2 0 1,8 7 0 0,2 3 0 0,-7-6 0 0,-16-5 0-1,-6-4 0 1,-1 0 0 0,24-16 0 0,-10 6 0-1,-2 9 0 1,-35-2 0 0,-9 3 0 0,-19 27 0 0,23-68 0-1,-31 71 757 1,0-54-757 0,0-9 0 0,0 4 0-1,0-7 0 1,0 2 0 0,0-5 0 0,1 5 0 0,1-4 0-1,-5 5 0 1,-11-7 0 0,-3 3 0 0,-2-20 0-1,-2 2 0 1,4 19 0 0,-5 6 0 0,-9 14 0 0,-1-1 0-1,14-21 0 1,-3 3 0 0,-14 31 0 0,0 1 0-1,15-18 0 1,1 1 0 0,-44-13 0 0,8 1 0 0,19 34 0-1,-3 1 0 1,-3-2 0 0,-2 4 0 0,-26-7 0-1,30-22 0 1,-22 54 0 0,54-24 0 0,-23 32 0 0</inkml:trace>
    </iact:actionData>
  </iact:action>
  <iact:action type="add" startTime="184632">
    <iact:property name="dataType"/>
    <iact:actionData xml:id="d20">
      <inkml:trace xmlns:inkml="http://www.w3.org/2003/InkML" xml:id="stk20" contextRef="#ctx0" brushRef="#br0">24130 10865 24575 0,'-71'-70'0'12,"21"49"0"0,-1 2 0 1,12-14 0-1,-1 4 0 0,-11 25 0 1,0 0 0-1,-19-59 0 1,13 56 0-1,-4 6 0 0,4-15 0 1,0 1 0-1,-5 13 0 1,-1 4 0-1,-6-2 0 0,5 0 0 1,-15 0 0-1,15 0 0 1,-5 0 0-1,6 0 0 0,1 0 0 1,5 0 0-1,0 0 0 1,-19 0 0-1,3 0 0 0,-5 0 0 1,24 15 0-1,6 1 0 1,8-8 0-1,-22 23 0 0,23 1 0 1,-32 7 0-1,32 0 0 1,-24 24 0-1,55-8 0 0,-30-19 0 1,-2 2 0-1,28 48 0 1,-28-50 0-1,2-1 0 0,30 36 0 1,-23-1 0-1,-1 1 0 1,24-1 0-1,-23-31 0 0,31 24 0 1,0-24 0-1,0 18 0 1,0 4 0-1,0 21 0 0,-3-22 0 1,6-2 0-1,28 12 0 1,-28-19 0-1,2 0 0 0,24-11 0 1,5-1 0-1,-6 12 0 1,-1 0 0-1,16 19 0 0,-4-25 0 1,0-4 0-1,0 3 0 1,1 34 0-1,22-39 0 0,9 32 0 1,-19-35 0-1,6-2 0 1,9 2 0-1,7-1 0 0,-14-10 0 1,3 0 0-1,2-5-337 1,4-5 0-1,3-3 0 0,3 1 337 1,16 7 0-1,5 2 0 1,-1-2 0-1,-10-5 0 0,0-3 0 1,0 0 0-1,2 0 0 1,0 0 0-1,-3 4 0 0,-11 5 0 1,-2 3 0-1,-3-7 0 1,15-11 0-1,-1-4 0 0,5 15 0 1,-6-2 0-1,13-15 0 0,-23 0 0 1,-9 0 0-1,-22 0 505 1,8 0 1-1,6 0-506 0,24 0 0 1,-28 1 0-1,2-2 0 1,7-15 0-1,-1 0 0 0,25 8 0 1,-24-23 0-1,-1 0 0 1,13 23 0-1,-32-55 0 0,24 55 0 1,-55-54 0-1,23 54 0 1,-31-24 0-1,0 1 0 0,0 23 0 1,0-23 0-1,0-32 0 1,0 16 0-1,0-25 0 0,0-5 0 1,0-5 0-1,0 7 0 1,0 1 0-1,0-5 0 0,0 28 0 1,0 1 0-1,0-21 0 1,-31 0 0-1,28 21 0 0,-2-2 0 1,-27 6 0-1,1-2 0 1,27-5 0-1,0 1 0 0,-27 7 0 1,0 3 0-1,23-28 0 1,-55-1 0-1,21 20 0 0,-2 0 0 1,4 12 0-1,-3 0 0 1,-16-12 0-1,1 0 0 0,-13-20 0 1,38 26 0-1,-4 4 0 1,-14 19 0-1,0 1 0 0,13-20 0 1,-3 4 0-1,-24 32 0 1,-3 2 0-1,21-28 0 0,0-1 0 1,-21 26 0-1,-1 4 0 1,-25-29 0-1,43 29 0 0,0 4 0 1,-1-2 0-1,2 0 0 1,-28 0 0-1,12-2 0 0,-2 4 0 1,-26 29 0-1,25-29 0 1,1 4 0-1,20 23 0 0,2 5 0 1,-8-7 0-1,6 1 0 1,9 15 0-1,8 4 0 0,31-47 0 1,0 0 0-1,0 0 0 1</inkml:trace>
    </iact:actionData>
  </iact:action>
  <iact:action type="add" startTime="192032">
    <iact:property name="dataType"/>
    <iact:actionData xml:id="d21">
      <inkml:trace xmlns:inkml="http://www.w3.org/2003/InkML" xml:id="stk21" contextRef="#ctx0" brushRef="#br0">40569 15310 24575 0,'-70'0'0'10,"20"0"0"1,-2 0 0-1,-2 0 0 1,-2 0 0 0,-13 0 0-1,-3 0 0 1,-6 0 0-1,-1 0 0 1,7 0 0 0,-1 0 0-1,-5 0 0 1,0 0 0 0,6 0 0-1,2 0 0 1,0 0 0-1,-1 0 0 1,-7 0 0 0,-1 0 0-1,7 0 0 1,-1 0 0-1,-6 0 0 1,2 0 0 0,21 0 0-1,2 0 0 1,-14 0 0 0,3 0 0-1,-14 0 0 1,20 0 0-1,1 0 0 1,-17 0 0 0,-11 0 0-1,47 31 0 1,-24-23 0 0,24 71 0-1,-32-36 0 1,34-2 0-1,4 4 0 1,-6 26 0 0,5-23 0-1,5 5 0 1,23 15 0-1,4 6 0 1,-17-11 0 0,-6 3 0-1,6 1 0 1,13 24 0 0,4 2 0-1,-7-21 0 1,-4 3 0-1,4-3 0 1,7 19 0 0,4-1 0-1,-2 8 0 1,0 0 0-1,0-9 0 1,0-2 0 0,0-8 0-1,0-1 0 1,0-6 0 0,0-3 0-1,-2-12 0 1,4-4 0-1,29 17 0 1,9-7 0 0,7-35 0-1,8-1 0 1,-2 9 0 0,3 2 0-1,13 8 0 1,3-5 0-1,5-20 0 1,3-3 0 0,8 13 0-1,1 0 0 1,-7-10 0-1,0-2 0 1,5 1 0 0,-1-1 0-1,-7-1 0 1,-2-5 0 0,-4-11 0-1,-1-4 0 1,8 2 0-1,-3 0 0 1,-21 0 0 0,-2 0 0-1,13 2 0 1,-1-4 0-1,-11-13 0 1,0-1 0 0,7 13 0-1,1-2 0 1,8-24 0 0,-4-5 0-1,-19 14 0 1,-2 1 0-1,6-1 0 1,-2 1 0 0,20-12 0-1,-31 31 0 1,24-32 0 0,-24 24 0-1,-6-28 0 1,5-6 0-1,20 20 0 1,1 1 0 0,-18-21 0-1,1-2 0 1,33 9 0-1,-1-1 0 1,-33-14 0 0,-4-2 0-1,17 14 0 1,-6-2 0 0,-26-24 0-1,-5-6 0 1,15 8 0-1,-1-1 0 1,-11-8 0 0,-1-3 0-1,2 12 0 1,4-3 0-1,0 4 0 1,12-14 0 0,-4 1 0-1,-13-12 0 1,-1-1 0 0,23 8 0-1,-5 2 0 1,-30 3 0-1,-2 3 0 1,19 8 0 0,-1 0 0-1,-20-5 0 1,-6 3 0 0,3-14 0-1,-20 28 0 1,-7 1 0-1,-16-21 0 1,2 26 0 0,-5 4 0-1,-24-2 0 1,20 0 0-1,-2 7 0 1,-27 28 0 0,28-23 0-1,1 0 0 1,-21 23 0 0,0-23 0-1,13 28 0 1,-1 6 0-1,-24-3 0 1,-3 0 0 0,24 0 0-1,54 0 0 1,-24 0 0 0</inkml:trace>
    </iact:actionData>
  </iact:action>
  <iact:action type="add" startTime="199966">
    <iact:property name="dataType"/>
    <iact:actionData xml:id="d22">
      <inkml:trace xmlns:inkml="http://www.w3.org/2003/InkML" xml:id="stk22" contextRef="#ctx0" brushRef="#br0">13406 11253 24575 0,'-71'0'0'8,"0"0"0"0,-7 0 0 0,4 0 0 0,-5 0 0 0,6-2 0 0,-5-1 0 0,2 8-623 0,5 11 0 0,2 7 1 0,-3 1 622 0,-14-2 0 0,-2 2 0 0,3 8 0 0,8 15 0 0,5 9 0 0,-2-2 0 0,-2-6 0 0,-2 0 0 0,5 1 0 0,7 2 0 0,3 2 0 0,4 0 196 0,8-5 0 0,3 0 0 0,2-3-196 0,-19 9 0 0,4 2 156 0,7 9 0 0,6 3-156 0,9-6 0 0,8 1 0 0,9 9 0 0,4 1 0 0,0-10 0 0,5 0 478 0,11 5 0 0,4-3-478 0,-2 14 6 0,13-15 0 0,5 5-6 0,-2-5 0 0,8-3 0 0,22-4 0 0,10 0 0 0,4 18 0 0,5-1 0 0,4-17 0 0,7-4 0 1,-15-17 0-1,3 0 0 0,-1 1-240 0,-3 8 1 0,-2 2 0 0,4-5 239 0,12-8 0 0,3-5 0 0,0 2 0 0,-5 5 0 0,0 1 0 0,-1-4 0 0,-5-12 0 0,-1-5 0 0,0 1 0 0,4 6 0 0,-1 0 0 0,-1-6 0 0,16-12 0 0,-1-2 0 0,6 13 0 0,0-1 0 0,-9-11 0 0,-1-8 0 0,8-7 0 0,0-9-248 0,-21-4 0 0,0-6 0 0,1-2 248 0,7-3 0 0,0-2 0 0,-3-5 0 0,-2-7 0 0,-3-5 0 0,-2 0 0 0,-4 7 0 0,-2 0 0 0,0 0 0 0,-3 2 0 0,0-1 0 0,-6-4 0 0,-8-11 0 0,-5-4 0 0,4 3 0 0,11 11 0 0,3 3 0 0,-7-6 0 0,-14-15 0 0,-9-8 0 1,0 4 0-1,13-17 0 0,-1-1 0 0,-11 18 0 0,-2-4 0 0,-5 0 0 0,-12 4 0 0,-5 1 0 0,2 1 0 0,15-29 0 0,-2 4 0 0,-14 25 0 0,-2 1 345 0,1-7 0 0,0 5-345 0,0-10 0 0,-10 6 0 0,-12 3 0 0,-9 32 0 0,-8 4 0 0,-11-16 0 0,-10 4 0 0,2 20 0 0,-7 6 0 0,0 4 0 0,-26-1 0 0,-2 1 75 0,18-1 0 0,-2-3 0 0,1 3-75 0,-23 0 0 0,2 1 0 0,8-1 0 0,2 1-17 0,9 1 0 0,-1 4 17 0,-7 12 0 0,0 4 0 0,12-2 0 0,-1 0 0 0,-19 0 0 0,0 0 0 0,19-2 0 0,5 4 0 0,4 14 0 0,6 0 0 0,-10-8 0 0,38 23 0 1</inkml:trace>
    </iact:actionData>
  </iact:action>
  <iact:action type="add" startTime="207583">
    <iact:property name="dataType"/>
    <iact:actionData xml:id="d23">
      <inkml:trace xmlns:inkml="http://www.w3.org/2003/InkML" xml:id="stk23" contextRef="#ctx0" brushRef="#br0">23248 6350 24575 0,'-39'0'0'7,"8"0"0"1,-32 0 0 0,16 47 0 0,-3-27 0 0,-2 3 0 0,12 15 0 0,9 10 0 0,8 15 0 0,7 7 0 0,-2 16 0 0,5 8-327 0,10-8 1 0,4 5 0 0,1-1 326 0,-2-5 0 0,0 0 0 0,0 0 0 0,-2 2 0 0,1 0 0 0,4-2 0 0,3-8 0 0,5-2 0 0,3 0 0 0,6-2 0 0,5-1 0 0,1-2-103 0,-3-2 0 0,2-3 0 0,5-2 103 0,11-3 0 0,6-3 0 0,-2-1 0 0,8 25 0 0,4-5 0 0,21-18 0 0,1-3 0 0,-23 6 0 0,2-4 0 0,16-19 0 0,0-5 0 0,-17 1 0 0,-4 2 0 0,2 1 0 0,0-3 481 0,-3-13 1 0,-2-3-482 0,20 13 162 0,-13-28 1 0,4-6-163 0,-6 4 0 0,4-2 0 0,34-9 0 0,2-11 0 0,-19-10 0 0,-3-9 0 0,-16 7 0 0,1-3 0 0,-1-4-210 0,7-10 0 0,0-4 0 0,-4 1 210-1,-7 5 0 1,-2 1 0 0,-2-3 0 0,6-10 0 0,-1-4 0 0,-6 0 0 0,-10 5 0 0,-4 0 0 0,-4-4 0 0,-2-10 0 0,-5-4 0 0,-3 0 0 0,-5 5 0 0,-3 1 0 0,0-2 0 0,0-2 0 0,-1-1 0 0,-3 0 0 0,-6 0 0 0,-3 0 0 0,0 1 0 0,2 2 0 0,0 2 0 0,-3-1 0 0,-4-5 0 0,-4 0 0 0,-5 4 0 0,-18-19 0 0,-5 3-44 0,15 24 0 0,-1 0 0 0,-7 7 44 0,-32-4 0 0,-7 11 0 0,8 5 0 0,-2 5 0 0,-7 5 0 0,-3 10 0 0,-3 20 0 0,-3 4 0 0,-6-14 0 0,0 0 0 0,13 15 0 0,-3 2 0 0,4-2 0 0,-4-1 0 0,4 5 0 0,-6 11 0 0,3 4 312 0,-4 1 1 0,2 1-313 0,6-4 0 0,8 7 68 0,24 15 1 0,0 3-69 0,-37-4 0 0,3 0 0 0,22 26 0 0,12-32 0 0,0 0 0 0</inkml:trace>
    </iact:actionData>
  </iact:action>
  <iact:action type="add" startTime="214767">
    <iact:property name="dataType"/>
    <iact:actionData xml:id="d24">
      <inkml:trace xmlns:inkml="http://www.w3.org/2003/InkML" xml:id="stk24" contextRef="#ctx0" brushRef="#br0">29034 10795 24575 0,'-71'0'0'8,"1"0"0"1,-2-1 0 0,-5 2 0 0,17-1 0-1,-2 0 0 1,-31 0 0 0,-2 0 0 0,24 0 0 0,1 0 0-1,-10 0 0 1,3 0 0 0,19 0 0 0,2 0 0-1,-4 0 0 1,3 0 0 0,-14 0 0 0,1 31 0 0,-1-23 0-1,36 31 0 1,0 0 0 0,-36-27 0 0,37 25 0-1,-3 4 0 1,-21-22 0 0,-1 1 0 0,17 29 0 0,1 4 0-1,-20-16 0 1,5 5 0 0,32 34 0 0,9 12 0 0,-7-25 0-1,-1 2 0 1,5 3-402 0,11 13 0 0,8 5 1-1,-3 2 401 1,-5-12 0 0,-2 3 0 0,0 0 0 0,3 1 0-1,3-1 0 1,2 1 0 0,2-1 0 0,2 0 0-1,2-2 0 1,3-1 0 0,1 0 0 0,0 1 0 0,-1 6 0-1,1 1 0 1,0-1 0 0,4-4 0 0,8 8 0 0,4-4 0-1,0 2 0 1,-4-9 0 0,0 2 0 0,1 0 0-1,0-4 0 1,3 2 0 0,-1-3 0 0,2 1-191 0,1 13 1-1,0 2 0 1,5-6 190 0,1-20 0 0,2-4 0-1,-1-1 0 1,5 29 0 0,0-1 0 0,11-4 0 0,2-8 0-1,-16-31 0 1,-1-3 0 0,-3 20 0 0,6-10 0 0,18-42 0-1,6-9 584 1,-6 17 1 0,1 0-585 0,21-12 0-1,1-8 303 1,-8-10 1 0,-1-4-304 0,1 3 0 0,-1-9 0-1,10-30 0 1,-3-9 0 0,-3 9 0 0,-3-6-198-1,-18 1 1 1,-1-7 0 0,0 3 197 0,-4 13 0 0,-1 3 0-1,-1-5 0 1,1-19 0 0,-1-7 0 0,2 7 0-1,4 17 0 1,3 6 0 0,-5-3 0 0,8-27 0 0,-2 0 0-1,4 8 0 1,-3 6 0 0,-20 26 0 0,-3-2 0 0,2-24 0-1,-2-5 0 1,2 7 0 0,-1-2 0 0,1-21 0-1,-1-6-277 1,-11 28 0 0,-1-2 0 0,0-3 277 0,2-16 0-1,0-4 0 1,-4 1 0 0,-6 12 0 0,-3 2 0-1,0-2 0 1,0-12 0 0,0-1 0 0,-5 4 137 0,-5-7 0-1,-4 2-137 1,2 16 0 0,0-3 0 0,0 5 0 0,0-7 0-1,0 3 0 1,0-4 0 0,0 2 0 0,3 7 0-1,-6 6 0 1,-28-14 0 0,-1 26 0 0,-7 2 421 0,2 14 1-1,-4 1-422 1,-9-8 0 0,-2 0 153 0,2 6 0-1,-2 0-153 1,-10-9 0 0,-1 6 0 0,6 19 0 0,0 2 0-1,-6-15 0 1,8 6 0 0,16 20 0 0,8-24 0 0</inkml:trace>
    </iact:actionData>
  </iact:action>
  <iact:action type="add" startTime="221568">
    <iact:property name="dataType"/>
    <iact:actionData xml:id="d25">
      <inkml:trace xmlns:inkml="http://www.w3.org/2003/InkML" xml:id="stk25" contextRef="#ctx0" brushRef="#br0">13864 6350 24575 0,'-59'0'0'10,"-19"0"0"0,39 0 0 1,-9 0 0-1,-6 0 0 0,0-1 0 1,-2 2 0-1,-12-4 0 0,-5 6 0 1,-19 17 0-1,-4 7-518 0,26-16 0 1,-1 0 0-1,-4 10 518 0,-1 13 0 1,-3 10 0-1,-2 6 0 0,4 2-494 1,1 3 1-1,3 3-1 1,0 3 1-1,1 0 493 0,-5 2 0 1,-1 0 0-1,3 3 0 0,7 5 0 1,9 6 0-1,7 6 0 0,2 1 0 1,-1-7-187-1,3-15 0 0,-2-4 1 1,2-1-1-1,6 1 187 0,-1 14 0 1,7 1 0-1,1-2-35 0,3-8 1 1,2 0-1-1,6-1 35 1,3 25 0-1,11-1 661 0,8-12 0 1,4 1-661-1,-2 19 0 0,0 0 1014 1,0-21 1-1,0-1-1015 0,0 7 0 1,0-1 448-1,-2-22 1 0,4-3-449 1,8 1 0-1,11-6 65 0,18-9 1 1,8-7-66-1,36 7 0 1,5-8 0-1,4 1 0 0,-34-4 0 1,2-1 0-1,4-11 0 0,7-3 0 1,-3 1 0-1,14 11 0 0,1-3 0 1,-15-20 0-1,3-5 0 0,-2 4 0 1,14 14 0-1,-2 1 0 0,5-12 0 1,1 0 0-1,8 12 0 0,-2-1 0 1,-17-13 0-1,1-4 0 1,-5 1 0-1,4-1 0 0,-5 5 0 1,5 13 0-1,-3 0 0 0,22-13 0 1,-2 1 0-1,-19 13 0 0,-3-2 0 1,7-13 0-1,1-4 0 0,8 2 0 1,-1 0 0-1,-13 0 0 0,3 0 0 1,-5 0 0-1,5 0 0 0,-4 0 0 1,6 0 0-1,-3 0 0 1,5 0 0-1,-3 0 0 0,-24 0 0 1,-4 0 0-1,21 0 0 0,-30-32 0 1,-9 25 0-1,-31-25 0 0,0 32 0 1,0-31 0-1,0-24 0 0,0-19 0 1,15 16 0-1,1-2 0 0,-11 6 0 1,-2-2 0-1,13-27 0 1,-1-6 0-1,-12-9 0 0,-6 0 0 1,3 5 0-1,0 1 0 0,0-2 0 1,0 0 0-1,2 7 0 0,-4 2 0 1,-13 3 0-1,-1-1 0 0,13-6 0 1,-2 2 0-1,-9 23 0 0,-3 2 0 1,2-5 0-1,-1 1 0 0,-3 10 0 1,-2 2 0-1,3-1 0 1,-3 1 0-1,-10 2 0 0,-1 2 0 1,-7-37 0-1,4 50 0 0,0 0 0 1,-5-49 0-1,-22 47 0 0,23-24 0 1,-48 55 0-1,44-55 0 0,-35 55 0 1,39-23 0-1,-32 31 0 0,1 0 0 1,-1 0 0-1,0 0 0 0,21 0 0 1,-2 0 0-1,-26 0 0 1,19 0 0-1,0 0 0 0,-15 0 0 1,-12 0 0-1,47 0 0 0,-24 0 0 1,55 0 0-1,-55 0 0 0,55 0 0 1,-23 0 0-1,31 0 0 0,0-31 0 1,0 23 0-1,0-23 0 0,0 31 0 1,0 0 0-1,0 0 0 1</inkml:trace>
    </iact:actionData>
  </iact:action>
  <iact:action type="add" startTime="228268">
    <iact:property name="dataType"/>
    <iact:actionData xml:id="d26">
      <inkml:trace xmlns:inkml="http://www.w3.org/2003/InkML" xml:id="stk26" contextRef="#ctx0" brushRef="#br0">35031 6455 24575 0,'0'-58'0'10,"0"11"0"0,0 47 0 0,0 0 0 0,-32-32 0 0,-7-7 0 0,-31 0 0 0,28 5 0 0,-3 5 0 0,-7 23 0 0,-1 4 0 0,-41-29 0 0,28 28 0 0,-2 6 0 0,14-3 0 0,-1 0 0 1,-14 0 0-1,-4 0 0 0,-20-2 0 0,-2 4 0 0,19 10 0 0,-1 7 0 0,6 0 0 0,-5 4 0 0,4 6-224 0,10 8 1 0,3 6 0 0,0 2 223 0,-7 2 0 0,0 1 0 0,2 2 0 0,4 3 0 1,1 1 0-1,1-4 0 0,-22 6 0 0,3-2 0 0,21-2 0 0,3-2 0 0,-2-15 0 0,8 0 0 0,8 36 0 0,7-32 0 0,1 39 0 0,23-35 670 0,-23 44-670 0,29-37 0 0,4 2 0 0,-2 1 0 1,0 3 0-1,0 15 0 0,0 0 0 0,0-17 0 0,0 1 0 0,-3 20 0 0,6-1 0 0,10-16 0 0,5-2 0 0,-2 7 0 0,7-1 0 0,25 6 0 0,6-2 0 0,-16-10 0 0,3-3 0 0,26 1 0 1,-1 2 0-1,-29 19 0 0,4-1 0 0,14-33 0 0,10-6 0 0,-4 3 0 0,-1 25 0 0,1-1 0 0,-1-24 0 0,5-5 0 0,-2-2 0 0,7 6 0 0,1-3 0 0,-10-9 0 0,2-1 0 1,1-3 0-1,27 0 0 0,3-3-183 0,-20 4 0 0,3 2 0 0,-1-7 183 0,-5-11 0 0,-1-6 0 0,1 2 0 0,4 8 0 0,1 2 0 0,0-3 0 0,-3-7 0 0,-1-3 0 0,-1 0 0 0,28 1 0 1,-2 0 0-1,-9 3 0 0,-4-6 0 0,-19-10 0 0,-5-5 0 0,-5 1 0 0,-4-5 0 0,-6-11 0 0,-3-5 0 0,28-32 0 0,1-1 549 0,-1 1-549 0,1-1 0 0,-32 0 0 0,-8 32 0 0,-31-39 0 1,0 35 0-1,0-12 0 0,0-8 0 0,0-6 0 0,0-3 0 0,2-16 0 0,-4-4 0 0,-13-6 0 0,-1 0 0 0,14 8 0 0,-4 3 0 0,-23 8 0 0,-5 2 0 0,16 4 0 0,-3 4 0 0,-14 13 0 1,0 3 0-1,13 2 0 0,4 0 0 0,0-9 0 0,5 2 0 0,13-24 0 0,-31-4 0 0,23 23 0 0,-23 55 0 0,-1-55 0 0,24 55 0 0,-23-23 0 0,31 0 0 0,0 23 0 0,0-23 0 1</inkml:trace>
    </iact:actionData>
  </iact:action>
  <iact:action type="add" startTime="235318">
    <iact:property name="dataType"/>
    <iact:actionData xml:id="d27">
      <inkml:trace xmlns:inkml="http://www.w3.org/2003/InkML" xml:id="stk27" contextRef="#ctx0" brushRef="#br0">14146 15098 24575 0,'-70'0'0'10,"-1"0"0"1,-21 0 0 0,-4 0 0 0,4 0 0-1,0 0 0 1,-5 0 0 0,-2 0-320 0,26 0 1 0,-1 0-1-1,1 0 320 1,-19 0 0 0,0 0 0 0,17 0 0 0,-2 0 0-1,2 0 0 1,-16 0 0 0,2 0 157 0,-8-2 1 0,5 4-158-1,34 12 0 1,3 4 79 0,-7-2 1 0,6 7-80 0,-14 48 0-1,-1-1 0 1,34-28 0 0,3 2 485 0,-5 31-485 0,-23-20 0-1,54 7 0 1,-24-22 0 0,32-1 0 0,0 23 0 0,0 9 0-1,0 7 0 1,-2-12 0 0,4 2 0 0,30 26 0 0,-13-41 0-1,1 0 0 1,19 33 0 0,24-16 0 0,-55-30 0 0,23 22 0-1,-31-54 0 1,31 24 0 0,-23-1 0 0,55 8 0 0,-45 10 0-1,3 4 0 1,35-14 0 0,6 0 0 0,-21 19 0 0,0 2 0-1,16-6 0 1,4-2 0 0,-9-6 0 0,-2 2 0 0,-13 4 0-1,4-2 0 1,23-12 0 0,5-6 0 0,-6 4 0 0,0-1 0-1,8 1 0 1,3-2 0 0,2 2 0 0,4-1 0 0,-14-11 0-1,3-2 0 1,0 3-294 0,-2 4 1 0,-1 2 0 0,5-5 293-1,18-8 0 1,6-6 0 0,-1 1 0 0,-4 4 0 0,-1 1 0-1,-1-6 0 1,-8-9 0 0,-2-4 0 0,-1-1 0 0,-5 2 0-1,-1 0 0 1,-6 0 0 0,0 0 0 0,-5 0 0 0,-7 0 0-1,-4 0 0 1,22 0 0 0,-1-47 0 0,-30 4 880 0,22-12-880-1,-54-8 0 1,23 24 0 0,-27-8 0 0,-8-8 0 0,4 2 0-1,0-4 0 1,0-34 0 0,0-6 0 0,0 7 0 0,0-4-306-1,3 10 1 1,-1-4 0 0,-7 1 305 0,-11 8 0 0,-8 1 0-1,2 0 0 1,7-5 0 0,2-1 0 0,-6 4-106 0,-11 12 0-1,-6 3 1 1,0 2 105 0,2 3 0 0,-1 1 0 0,2 6 0-1,-6-3 0 1,-1 2 0 0,-13-22 0 0,5 3 0 0,8-9 0-1,2 35 0 1,-2 7 901 0,-3 9-901 0,-12 31 332 0,24-31-332-1,31 23 0 1,-32-23 0 0,24 31 0 0,-23 0 0 0</inkml:trace>
    </iact:actionData>
  </iact:action>
  <iact:action type="add" startTime="243619">
    <iact:property name="dataType"/>
    <iact:actionData xml:id="d28">
      <inkml:trace xmlns:inkml="http://www.w3.org/2003/InkML" xml:id="stk28" contextRef="#ctx0" brushRef="#br0">18274 14499 24575 0,'-51'15'0'6,"0"1"0"1,-3 37 0 0,-2 12 0 0,1-18 0-1,-5 2 0 1,3 7-660 0,13 3 0 0,4 7 0-1,1 3 0 1,-3-4 660 0,-18 14 0 0,-1-3 0-1,6 4 0 1,19-12 0 0,5 3 0 0,1 0 0-1,1-2 0 1,-7 10 0 0,2-1 0 0,2 0 148-1,6-1 0 1,2-1 1 0,4-2-149 0,-2 15 0-1,5-1 0 1,-2 7 0 0,6-2 0 0,12-20 0-1,2 3 0 1,-3-5 0 0,-1 4 0 0,8-2 0-1,22 19 0 1,9 0 0 0,-13-16 0 0,0 3 0 0,9-6 0-1,14-10 0 1,9-4 0 0,1-1-95 0,0 7 0-1,1 1 0 1,7-9 95 0,7-13 0 0,6-9 0-1,2 0 0 1,7 7 0 0,2 0 0 0,4-8-364-1,-15-18 1 1,3-7-1 0,0-3 1 0,1 2 363-1,-1 1 0 1,1 0 0 0,-1-1 0 0,0-3 0-1,0-3 0 1,1-2 0 0,-2-1 0 0,-1 0 149-1,13 2 0 1,-3 0 1 0,-1-3-150 0,1-4 0-1,-1-3 0 1,-3-7 0 0,-10-8 0 0,-3-6 0-1,0-3 0 1,5-2 0 0,0-3 0 0,-1-2 0 0,-3-1 0-1,-1-1 0 1,-2-1 0 0,-3-2 0 0,-1-2 0-1,0 6 89 1,24 1 1 0,-2 2-90 0,-6-13 0-1,-5 0 387 1,-18 15 0 0,-6 1-387 0,18-35 1577-1,-7 30-1577 1,-55-38 843 0,23 35-843 0,-27-13 0-1,-8-6 113 1,4-16-113 0,2 14 0 0,-4-5 0-1,-11-1 0 1,-5-1 0 0,1-10 0 0,-5-3 0-1,-8 16 0 1,-5-3 0 0,-2 2-354 0,3 3 0-1,-1 1 1 1,-6 0 353 0,-18-11 0 0,-7-1 0-1,3 3 0 1,12 11 0 0,3 1 0 0,-6 3 0 0,-16-6 0-1,-6 1 0 1,2 5 0 0,14 9 0 0,0 4 0-1,0 0 0 1,-5-2 0 0,-1 0 0 0,1 3-82-1,6 6 1 1,1 2 0 0,-1 4 81 0,-3 5 0-1,-1 4 0 1,0 5 0 0,-26-1 0 0,-3 9 0-1,18 8 0 1,-3 4 0 0,1 1 0 0,4-3 0-1,1 0 0 1,-2 3-209 0,-13 4 0 0,-2 4 1-1,4 5 208 1,12 6 0 0,4 5 0 0,4-2 0-1,-14-2 0 1,11 3 0 0,28 6 0 0,-1 0 0 0</inkml:trace>
    </iact:actionData>
  </iact:action>
  <iact:action type="add" startTime="250620">
    <iact:property name="dataType"/>
    <iact:actionData xml:id="d29">
      <inkml:trace xmlns:inkml="http://www.w3.org/2003/InkML" xml:id="stk29" contextRef="#ctx0" brushRef="#br0">14005 22965 24575 0,'-59'0'0'12,"1"0"0"0,-13 0 0 0,-3 0 0 0,-8 0 0 0,-1 0 0 0,-4 0 0 1,2 0 0-1,13 3 0 0,2-6 0 0,-9-19 0 0,2-3 0 0,19 20 0 1,2-1 0-1,-7-20 0 0,8 5 0 0,16 21 0 0,8 0 0 0,-1 0 0 1,-7 47 0-1,-10-28 0 0,-4 5 0 0,15 31 0 0,-2 7 0 0,-33-7 0 1,-3 0 0-1,18 15 0 0,2 1 0 0,-7-16 0 0,1 0 0 0,5 18 0 1,12 3 0-1,24-20 0 0,3 1 0 0,-16 21 0 0,5 1 0 0,23-9 0 1,4 1 0-1,-14 15 0 0,1 1 0 0,13-5 0 0,4 0 0 0,-2 7 0 1,0-1 0-1,-2-9 0 0,4-1 0 0,13-7 0 0,1-1 0 0,-13 0 0 1,2 1 0-1,24 9 0 0,5-3 0 0,-15-20 0 0,1-1 0 0,12 21 0 1,7-5 0-1,-6-31 0 0,4-3 0 0,18 14 0 0,8-2 0 0,6-13 0 1,7-4 0-1,-15-8 0 0,5-2 0 0,3 0-273 0,15 2 1 0,4-1-1 1,-2-3 273-1,-11-6 0 0,-1-4 0 0,1 2 0 0,10 9 0 0,3 2 0 1,-2-7 0-1,-10-12 0 0,0-5 0 0,-1 3 0 0,-3 7 0 0,-1 2 0 1,1-3 0-1,4-6 0 0,0-4 0 0,0-1 0 0,-5 2 0 0,0 0 0 1,-1 0 0-1,30 3 0 0,-5-6 0 0,-20-12 0 0,-4-1 0 0,-9 16 0 1,-7-8 0-1,-19-36 0 0,-1-6 0 0,15 28 0 0,2-3 0 0,1-53 0 1,3-9 0-1,21 29 0 0,3-1 9 0,-30 0 1 0,-3-6 0 0,1 1-10 1,4 4 0-1,1 1 0 0,-1 1 0 0,-3 4 0 0,-2-1 0 0,-2 0 0 1,-5-3 0-1,-4-2 0 0,-2 5 0 0,3-1 0 0,-4 2 0 0,3-7 0 1,-9 5 0-1,-19 13 0 0,23-36 0 0,-31 40 394 0,-10-24 1 0,-11-7-395 1,-11 12 0-1,-7-2 0 0,5-4 0 0,-3-7 0 0,-1 2 0 0,-16-14 0 1,-2 2 0-1,12 21 0 0,-2 0 0 0,3 3 0 0,-5-8 0 0,2 5 0 1,-7 6 0-1,0 6 0 0,9 10 0 0,1 6 0 0,-27-8 0 0,-1-22 0 1,21 58 0-1,-2 0 0 0,13-28 0 0,0 1 0 0,-10 25 0 0,-4 4 0 1,-5-12 0-1,-1-3 0 0,2 0 0 0,0 3 0 0,-5 9 0 0,-2 2 0 1,-4-14 0-1,3 2 0 0,-13 15 0 0,26 0 0 0,2 0 0 0,-21 0 0 1,1 0 0-1,31 0 0 0,-40 0 0 0,5 0 0 0,-20 0 0 0,26 15 0 1,2 2 0-1,-12-9 0 0,25 8 0 0,4-1 0 0,10-15 0 0,-24 0 0 1,55 31 0-1,-54-23 0 0,54 55 0 0,-46-59 0 0,-2 0 0 0,36 58 0 1,-32-55 0-1,-5-6 0 0,17 31 0 0,1-32 0 0,8 0 0 0,31 0 0 1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45080-0CD1-D04A-AFB7-704C36C3A0CF}" type="datetimeFigureOut">
              <a:rPr lang="fr-FR" smtClean="0"/>
              <a:t>24/10/2024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7AC98-9B70-8E4C-8350-E7DC883B97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7AC98-9B70-8E4C-8350-E7DC883B97A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21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7AC98-9B70-8E4C-8350-E7DC883B97A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0029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26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7.jpeg"/><Relationship Id="rId34" Type="http://schemas.openxmlformats.org/officeDocument/2006/relationships/image" Target="../media/image30.png"/><Relationship Id="rId7" Type="http://schemas.openxmlformats.org/officeDocument/2006/relationships/image" Target="../media/image3.jpeg"/><Relationship Id="rId12" Type="http://schemas.openxmlformats.org/officeDocument/2006/relationships/image" Target="../media/image8.svg"/><Relationship Id="rId17" Type="http://schemas.openxmlformats.org/officeDocument/2006/relationships/image" Target="../media/image13.png"/><Relationship Id="rId25" Type="http://schemas.openxmlformats.org/officeDocument/2006/relationships/image" Target="../media/image21.svg"/><Relationship Id="rId33" Type="http://schemas.openxmlformats.org/officeDocument/2006/relationships/image" Target="../media/image29.svg"/><Relationship Id="rId2" Type="http://schemas.openxmlformats.org/officeDocument/2006/relationships/audio" Target="../media/media1.m4a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29" Type="http://schemas.openxmlformats.org/officeDocument/2006/relationships/image" Target="../media/image25.svg"/><Relationship Id="rId1" Type="http://schemas.microsoft.com/office/2007/relationships/media" Target="../media/media1.m4a"/><Relationship Id="rId6" Type="http://schemas.openxmlformats.org/officeDocument/2006/relationships/image" Target="../media/image2.svg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32" Type="http://schemas.openxmlformats.org/officeDocument/2006/relationships/image" Target="../media/image28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23" Type="http://schemas.openxmlformats.org/officeDocument/2006/relationships/image" Target="../media/image19.svg"/><Relationship Id="rId28" Type="http://schemas.openxmlformats.org/officeDocument/2006/relationships/image" Target="../media/image24.png"/><Relationship Id="rId10" Type="http://schemas.openxmlformats.org/officeDocument/2006/relationships/image" Target="../media/image6.svg"/><Relationship Id="rId19" Type="http://schemas.openxmlformats.org/officeDocument/2006/relationships/image" Target="../media/image15.png"/><Relationship Id="rId31" Type="http://schemas.openxmlformats.org/officeDocument/2006/relationships/image" Target="../media/image27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svg"/><Relationship Id="rId22" Type="http://schemas.openxmlformats.org/officeDocument/2006/relationships/image" Target="../media/image18.png"/><Relationship Id="rId27" Type="http://schemas.openxmlformats.org/officeDocument/2006/relationships/image" Target="../media/image23.svg"/><Relationship Id="rId30" Type="http://schemas.openxmlformats.org/officeDocument/2006/relationships/image" Target="../media/image26.png"/><Relationship Id="rId8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0.png"/><Relationship Id="rId4" Type="http://schemas.openxmlformats.org/officeDocument/2006/relationships/image" Target="../media/image3.jpeg"/><Relationship Id="rId9" Type="http://schemas.openxmlformats.org/officeDocument/2006/relationships/image" Target="../media/image35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sv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9" Type="http://schemas.openxmlformats.org/officeDocument/2006/relationships/image" Target="../media/image69.svg"/><Relationship Id="rId21" Type="http://schemas.openxmlformats.org/officeDocument/2006/relationships/image" Target="../media/image51.svg"/><Relationship Id="rId34" Type="http://schemas.openxmlformats.org/officeDocument/2006/relationships/image" Target="../media/image64.png"/><Relationship Id="rId42" Type="http://schemas.openxmlformats.org/officeDocument/2006/relationships/image" Target="../media/image72.png"/><Relationship Id="rId47" Type="http://schemas.openxmlformats.org/officeDocument/2006/relationships/image" Target="../media/image77.svg"/><Relationship Id="rId50" Type="http://schemas.openxmlformats.org/officeDocument/2006/relationships/image" Target="../media/image80.png"/><Relationship Id="rId55" Type="http://schemas.openxmlformats.org/officeDocument/2006/relationships/image" Target="../media/image85.svg"/><Relationship Id="rId63" Type="http://schemas.openxmlformats.org/officeDocument/2006/relationships/image" Target="../media/image93.svg"/><Relationship Id="rId7" Type="http://schemas.openxmlformats.org/officeDocument/2006/relationships/image" Target="../media/image37.svg"/><Relationship Id="rId2" Type="http://schemas.openxmlformats.org/officeDocument/2006/relationships/audio" Target="../media/media3.m4a"/><Relationship Id="rId16" Type="http://schemas.openxmlformats.org/officeDocument/2006/relationships/image" Target="../media/image46.png"/><Relationship Id="rId29" Type="http://schemas.openxmlformats.org/officeDocument/2006/relationships/image" Target="../media/image59.svg"/><Relationship Id="rId11" Type="http://schemas.openxmlformats.org/officeDocument/2006/relationships/image" Target="../media/image41.sv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37" Type="http://schemas.openxmlformats.org/officeDocument/2006/relationships/image" Target="../media/image67.svg"/><Relationship Id="rId40" Type="http://schemas.openxmlformats.org/officeDocument/2006/relationships/image" Target="../media/image70.png"/><Relationship Id="rId45" Type="http://schemas.openxmlformats.org/officeDocument/2006/relationships/image" Target="../media/image75.svg"/><Relationship Id="rId53" Type="http://schemas.openxmlformats.org/officeDocument/2006/relationships/image" Target="../media/image83.svg"/><Relationship Id="rId58" Type="http://schemas.openxmlformats.org/officeDocument/2006/relationships/image" Target="../media/image88.png"/><Relationship Id="rId5" Type="http://schemas.openxmlformats.org/officeDocument/2006/relationships/image" Target="../media/image31.png"/><Relationship Id="rId61" Type="http://schemas.openxmlformats.org/officeDocument/2006/relationships/image" Target="../media/image91.svg"/><Relationship Id="rId19" Type="http://schemas.openxmlformats.org/officeDocument/2006/relationships/image" Target="../media/image49.sv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svg"/><Relationship Id="rId30" Type="http://schemas.openxmlformats.org/officeDocument/2006/relationships/image" Target="../media/image60.png"/><Relationship Id="rId35" Type="http://schemas.openxmlformats.org/officeDocument/2006/relationships/image" Target="../media/image65.svg"/><Relationship Id="rId43" Type="http://schemas.openxmlformats.org/officeDocument/2006/relationships/image" Target="../media/image73.svg"/><Relationship Id="rId48" Type="http://schemas.openxmlformats.org/officeDocument/2006/relationships/image" Target="../media/image78.png"/><Relationship Id="rId56" Type="http://schemas.openxmlformats.org/officeDocument/2006/relationships/image" Target="../media/image86.png"/><Relationship Id="rId64" Type="http://schemas.openxmlformats.org/officeDocument/2006/relationships/image" Target="../media/image30.png"/><Relationship Id="rId8" Type="http://schemas.openxmlformats.org/officeDocument/2006/relationships/image" Target="../media/image38.png"/><Relationship Id="rId51" Type="http://schemas.openxmlformats.org/officeDocument/2006/relationships/image" Target="../media/image81.svg"/><Relationship Id="rId3" Type="http://schemas.openxmlformats.org/officeDocument/2006/relationships/slideLayout" Target="../slideLayouts/slideLayout7.xml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svg"/><Relationship Id="rId33" Type="http://schemas.openxmlformats.org/officeDocument/2006/relationships/image" Target="../media/image63.svg"/><Relationship Id="rId38" Type="http://schemas.openxmlformats.org/officeDocument/2006/relationships/image" Target="../media/image68.png"/><Relationship Id="rId46" Type="http://schemas.openxmlformats.org/officeDocument/2006/relationships/image" Target="../media/image76.png"/><Relationship Id="rId59" Type="http://schemas.openxmlformats.org/officeDocument/2006/relationships/image" Target="../media/image89.svg"/><Relationship Id="rId20" Type="http://schemas.openxmlformats.org/officeDocument/2006/relationships/image" Target="../media/image50.png"/><Relationship Id="rId41" Type="http://schemas.openxmlformats.org/officeDocument/2006/relationships/image" Target="../media/image71.svg"/><Relationship Id="rId54" Type="http://schemas.openxmlformats.org/officeDocument/2006/relationships/image" Target="../media/image84.png"/><Relationship Id="rId62" Type="http://schemas.openxmlformats.org/officeDocument/2006/relationships/image" Target="../media/image92.png"/><Relationship Id="rId1" Type="http://schemas.microsoft.com/office/2007/relationships/media" Target="../media/media3.m4a"/><Relationship Id="rId6" Type="http://schemas.openxmlformats.org/officeDocument/2006/relationships/image" Target="../media/image36.png"/><Relationship Id="rId15" Type="http://schemas.openxmlformats.org/officeDocument/2006/relationships/image" Target="../media/image45.svg"/><Relationship Id="rId23" Type="http://schemas.openxmlformats.org/officeDocument/2006/relationships/image" Target="../media/image53.sv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49" Type="http://schemas.openxmlformats.org/officeDocument/2006/relationships/image" Target="../media/image79.svg"/><Relationship Id="rId57" Type="http://schemas.openxmlformats.org/officeDocument/2006/relationships/image" Target="../media/image87.svg"/><Relationship Id="rId10" Type="http://schemas.openxmlformats.org/officeDocument/2006/relationships/image" Target="../media/image40.png"/><Relationship Id="rId31" Type="http://schemas.openxmlformats.org/officeDocument/2006/relationships/image" Target="../media/image61.svg"/><Relationship Id="rId44" Type="http://schemas.openxmlformats.org/officeDocument/2006/relationships/image" Target="../media/image74.png"/><Relationship Id="rId52" Type="http://schemas.openxmlformats.org/officeDocument/2006/relationships/image" Target="../media/image82.png"/><Relationship Id="rId60" Type="http://schemas.openxmlformats.org/officeDocument/2006/relationships/image" Target="../media/image90.png"/><Relationship Id="rId4" Type="http://schemas.openxmlformats.org/officeDocument/2006/relationships/image" Target="../media/image3.jpeg"/><Relationship Id="rId9" Type="http://schemas.openxmlformats.org/officeDocument/2006/relationships/image" Target="../media/image3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3.svg"/><Relationship Id="rId11" Type="http://schemas.openxmlformats.org/officeDocument/2006/relationships/image" Target="../media/image30.png"/><Relationship Id="rId5" Type="http://schemas.openxmlformats.org/officeDocument/2006/relationships/image" Target="../media/image32.png"/><Relationship Id="rId10" Type="http://schemas.openxmlformats.org/officeDocument/2006/relationships/image" Target="../media/image94.png"/><Relationship Id="rId4" Type="http://schemas.openxmlformats.org/officeDocument/2006/relationships/image" Target="../media/image3.jpe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svg"/><Relationship Id="rId18" Type="http://schemas.openxmlformats.org/officeDocument/2006/relationships/image" Target="../media/image80.png"/><Relationship Id="rId26" Type="http://schemas.openxmlformats.org/officeDocument/2006/relationships/image" Target="../media/image103.svg"/><Relationship Id="rId39" Type="http://schemas.openxmlformats.org/officeDocument/2006/relationships/image" Target="../media/image116.png"/><Relationship Id="rId21" Type="http://schemas.openxmlformats.org/officeDocument/2006/relationships/image" Target="../media/image98.svg"/><Relationship Id="rId34" Type="http://schemas.openxmlformats.org/officeDocument/2006/relationships/image" Target="../media/image111.png"/><Relationship Id="rId42" Type="http://schemas.openxmlformats.org/officeDocument/2006/relationships/image" Target="../media/image119.svg"/><Relationship Id="rId7" Type="http://schemas.openxmlformats.org/officeDocument/2006/relationships/image" Target="../media/image32.png"/><Relationship Id="rId2" Type="http://schemas.openxmlformats.org/officeDocument/2006/relationships/audio" Target="../media/media5.m4a"/><Relationship Id="rId16" Type="http://schemas.openxmlformats.org/officeDocument/2006/relationships/image" Target="../media/image42.png"/><Relationship Id="rId20" Type="http://schemas.openxmlformats.org/officeDocument/2006/relationships/image" Target="../media/image97.png"/><Relationship Id="rId29" Type="http://schemas.openxmlformats.org/officeDocument/2006/relationships/image" Target="../media/image106.png"/><Relationship Id="rId41" Type="http://schemas.openxmlformats.org/officeDocument/2006/relationships/image" Target="../media/image118.png"/><Relationship Id="rId1" Type="http://schemas.microsoft.com/office/2007/relationships/media" Target="../media/media5.m4a"/><Relationship Id="rId6" Type="http://schemas.openxmlformats.org/officeDocument/2006/relationships/image" Target="../media/image3.jpeg"/><Relationship Id="rId11" Type="http://schemas.openxmlformats.org/officeDocument/2006/relationships/image" Target="../media/image4.png"/><Relationship Id="rId24" Type="http://schemas.openxmlformats.org/officeDocument/2006/relationships/image" Target="../media/image101.svg"/><Relationship Id="rId32" Type="http://schemas.openxmlformats.org/officeDocument/2006/relationships/image" Target="../media/image109.png"/><Relationship Id="rId37" Type="http://schemas.openxmlformats.org/officeDocument/2006/relationships/image" Target="../media/image114.png"/><Relationship Id="rId40" Type="http://schemas.openxmlformats.org/officeDocument/2006/relationships/image" Target="../media/image117.svg"/><Relationship Id="rId5" Type="http://schemas.openxmlformats.org/officeDocument/2006/relationships/image" Target="../media/image96.svg"/><Relationship Id="rId15" Type="http://schemas.openxmlformats.org/officeDocument/2006/relationships/image" Target="../media/image41.svg"/><Relationship Id="rId23" Type="http://schemas.openxmlformats.org/officeDocument/2006/relationships/image" Target="../media/image100.png"/><Relationship Id="rId28" Type="http://schemas.openxmlformats.org/officeDocument/2006/relationships/image" Target="../media/image105.png"/><Relationship Id="rId36" Type="http://schemas.openxmlformats.org/officeDocument/2006/relationships/image" Target="../media/image113.svg"/><Relationship Id="rId10" Type="http://schemas.openxmlformats.org/officeDocument/2006/relationships/image" Target="../media/image35.svg"/><Relationship Id="rId19" Type="http://schemas.openxmlformats.org/officeDocument/2006/relationships/image" Target="../media/image81.svg"/><Relationship Id="rId31" Type="http://schemas.openxmlformats.org/officeDocument/2006/relationships/image" Target="../media/image108.png"/><Relationship Id="rId4" Type="http://schemas.openxmlformats.org/officeDocument/2006/relationships/image" Target="../media/image95.png"/><Relationship Id="rId9" Type="http://schemas.openxmlformats.org/officeDocument/2006/relationships/image" Target="../media/image34.png"/><Relationship Id="rId14" Type="http://schemas.openxmlformats.org/officeDocument/2006/relationships/image" Target="../media/image40.png"/><Relationship Id="rId22" Type="http://schemas.openxmlformats.org/officeDocument/2006/relationships/image" Target="../media/image99.png"/><Relationship Id="rId27" Type="http://schemas.openxmlformats.org/officeDocument/2006/relationships/image" Target="../media/image104.png"/><Relationship Id="rId30" Type="http://schemas.openxmlformats.org/officeDocument/2006/relationships/image" Target="../media/image107.svg"/><Relationship Id="rId35" Type="http://schemas.openxmlformats.org/officeDocument/2006/relationships/image" Target="../media/image112.png"/><Relationship Id="rId43" Type="http://schemas.openxmlformats.org/officeDocument/2006/relationships/image" Target="../media/image30.png"/><Relationship Id="rId8" Type="http://schemas.openxmlformats.org/officeDocument/2006/relationships/image" Target="../media/image33.svg"/><Relationship Id="rId3" Type="http://schemas.openxmlformats.org/officeDocument/2006/relationships/slideLayout" Target="../slideLayouts/slideLayout7.xml"/><Relationship Id="rId12" Type="http://schemas.openxmlformats.org/officeDocument/2006/relationships/image" Target="../media/image38.png"/><Relationship Id="rId17" Type="http://schemas.openxmlformats.org/officeDocument/2006/relationships/image" Target="../media/image43.svg"/><Relationship Id="rId25" Type="http://schemas.openxmlformats.org/officeDocument/2006/relationships/image" Target="../media/image102.png"/><Relationship Id="rId33" Type="http://schemas.openxmlformats.org/officeDocument/2006/relationships/image" Target="../media/image110.svg"/><Relationship Id="rId38" Type="http://schemas.openxmlformats.org/officeDocument/2006/relationships/image" Target="../media/image115.sv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121.svg"/><Relationship Id="rId26" Type="http://schemas.openxmlformats.org/officeDocument/2006/relationships/image" Target="../media/image12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24.png"/><Relationship Id="rId34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45.svg"/><Relationship Id="rId17" Type="http://schemas.openxmlformats.org/officeDocument/2006/relationships/image" Target="../media/image120.png"/><Relationship Id="rId25" Type="http://schemas.openxmlformats.org/officeDocument/2006/relationships/image" Target="../media/image98.svg"/><Relationship Id="rId33" Type="http://schemas.openxmlformats.org/officeDocument/2006/relationships/image" Target="../media/image96.svg"/><Relationship Id="rId2" Type="http://schemas.openxmlformats.org/officeDocument/2006/relationships/audio" Target="../media/media6.m4a"/><Relationship Id="rId16" Type="http://schemas.openxmlformats.org/officeDocument/2006/relationships/image" Target="../media/image53.svg"/><Relationship Id="rId20" Type="http://schemas.openxmlformats.org/officeDocument/2006/relationships/image" Target="../media/image123.svg"/><Relationship Id="rId29" Type="http://schemas.openxmlformats.org/officeDocument/2006/relationships/image" Target="../media/image129.png"/><Relationship Id="rId1" Type="http://schemas.microsoft.com/office/2007/relationships/media" Target="../media/media6.m4a"/><Relationship Id="rId6" Type="http://schemas.openxmlformats.org/officeDocument/2006/relationships/image" Target="../media/image33.svg"/><Relationship Id="rId11" Type="http://schemas.openxmlformats.org/officeDocument/2006/relationships/image" Target="../media/image44.png"/><Relationship Id="rId24" Type="http://schemas.openxmlformats.org/officeDocument/2006/relationships/image" Target="../media/image97.png"/><Relationship Id="rId32" Type="http://schemas.openxmlformats.org/officeDocument/2006/relationships/image" Target="../media/image95.png"/><Relationship Id="rId5" Type="http://schemas.openxmlformats.org/officeDocument/2006/relationships/image" Target="../media/image32.png"/><Relationship Id="rId15" Type="http://schemas.openxmlformats.org/officeDocument/2006/relationships/image" Target="../media/image52.png"/><Relationship Id="rId23" Type="http://schemas.openxmlformats.org/officeDocument/2006/relationships/image" Target="../media/image126.png"/><Relationship Id="rId28" Type="http://schemas.openxmlformats.org/officeDocument/2006/relationships/image" Target="../media/image99.png"/><Relationship Id="rId10" Type="http://schemas.openxmlformats.org/officeDocument/2006/relationships/image" Target="../media/image31.png"/><Relationship Id="rId19" Type="http://schemas.openxmlformats.org/officeDocument/2006/relationships/image" Target="../media/image122.png"/><Relationship Id="rId31" Type="http://schemas.openxmlformats.org/officeDocument/2006/relationships/image" Target="../media/image131.svg"/><Relationship Id="rId4" Type="http://schemas.openxmlformats.org/officeDocument/2006/relationships/image" Target="../media/image3.jpeg"/><Relationship Id="rId9" Type="http://schemas.openxmlformats.org/officeDocument/2006/relationships/image" Target="../media/image4.png"/><Relationship Id="rId14" Type="http://schemas.openxmlformats.org/officeDocument/2006/relationships/image" Target="../media/image51.svg"/><Relationship Id="rId22" Type="http://schemas.openxmlformats.org/officeDocument/2006/relationships/image" Target="../media/image125.svg"/><Relationship Id="rId27" Type="http://schemas.openxmlformats.org/officeDocument/2006/relationships/image" Target="../media/image128.svg"/><Relationship Id="rId30" Type="http://schemas.openxmlformats.org/officeDocument/2006/relationships/image" Target="../media/image130.png"/><Relationship Id="rId8" Type="http://schemas.openxmlformats.org/officeDocument/2006/relationships/image" Target="../media/image3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133.svg"/><Relationship Id="rId18" Type="http://schemas.openxmlformats.org/officeDocument/2006/relationships/image" Target="../media/image138.png"/><Relationship Id="rId26" Type="http://schemas.openxmlformats.org/officeDocument/2006/relationships/image" Target="../media/image144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65.svg"/><Relationship Id="rId7" Type="http://schemas.openxmlformats.org/officeDocument/2006/relationships/image" Target="../media/image34.png"/><Relationship Id="rId12" Type="http://schemas.openxmlformats.org/officeDocument/2006/relationships/image" Target="../media/image132.png"/><Relationship Id="rId17" Type="http://schemas.openxmlformats.org/officeDocument/2006/relationships/image" Target="../media/image137.svg"/><Relationship Id="rId25" Type="http://schemas.openxmlformats.org/officeDocument/2006/relationships/image" Target="../media/image143.svg"/><Relationship Id="rId2" Type="http://schemas.openxmlformats.org/officeDocument/2006/relationships/audio" Target="../media/media7.m4a"/><Relationship Id="rId16" Type="http://schemas.openxmlformats.org/officeDocument/2006/relationships/image" Target="../media/image136.png"/><Relationship Id="rId20" Type="http://schemas.openxmlformats.org/officeDocument/2006/relationships/image" Target="../media/image64.png"/><Relationship Id="rId29" Type="http://schemas.openxmlformats.org/officeDocument/2006/relationships/image" Target="../media/image30.png"/><Relationship Id="rId1" Type="http://schemas.microsoft.com/office/2007/relationships/media" Target="../media/media7.m4a"/><Relationship Id="rId6" Type="http://schemas.openxmlformats.org/officeDocument/2006/relationships/image" Target="../media/image33.svg"/><Relationship Id="rId11" Type="http://schemas.openxmlformats.org/officeDocument/2006/relationships/image" Target="../media/image47.png"/><Relationship Id="rId24" Type="http://schemas.openxmlformats.org/officeDocument/2006/relationships/image" Target="../media/image142.png"/><Relationship Id="rId5" Type="http://schemas.openxmlformats.org/officeDocument/2006/relationships/image" Target="../media/image32.png"/><Relationship Id="rId15" Type="http://schemas.openxmlformats.org/officeDocument/2006/relationships/image" Target="../media/image135.svg"/><Relationship Id="rId23" Type="http://schemas.openxmlformats.org/officeDocument/2006/relationships/image" Target="../media/image141.svg"/><Relationship Id="rId28" Type="http://schemas.openxmlformats.org/officeDocument/2006/relationships/image" Target="../media/image146.svg"/><Relationship Id="rId10" Type="http://schemas.openxmlformats.org/officeDocument/2006/relationships/image" Target="../media/image31.png"/><Relationship Id="rId19" Type="http://schemas.openxmlformats.org/officeDocument/2006/relationships/image" Target="../media/image139.svg"/><Relationship Id="rId4" Type="http://schemas.openxmlformats.org/officeDocument/2006/relationships/image" Target="../media/image3.jpeg"/><Relationship Id="rId9" Type="http://schemas.openxmlformats.org/officeDocument/2006/relationships/image" Target="../media/image4.png"/><Relationship Id="rId14" Type="http://schemas.openxmlformats.org/officeDocument/2006/relationships/image" Target="../media/image134.png"/><Relationship Id="rId22" Type="http://schemas.openxmlformats.org/officeDocument/2006/relationships/image" Target="../media/image140.png"/><Relationship Id="rId27" Type="http://schemas.openxmlformats.org/officeDocument/2006/relationships/image" Target="../media/image1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6.png"/><Relationship Id="rId18" Type="http://schemas.openxmlformats.org/officeDocument/2006/relationships/image" Target="../media/image149.png"/><Relationship Id="rId26" Type="http://schemas.openxmlformats.org/officeDocument/2006/relationships/image" Target="../media/image15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52.svg"/><Relationship Id="rId7" Type="http://schemas.openxmlformats.org/officeDocument/2006/relationships/image" Target="../media/image34.png"/><Relationship Id="rId12" Type="http://schemas.openxmlformats.org/officeDocument/2006/relationships/image" Target="../media/image96.svg"/><Relationship Id="rId17" Type="http://schemas.openxmlformats.org/officeDocument/2006/relationships/image" Target="../media/image148.svg"/><Relationship Id="rId25" Type="http://schemas.openxmlformats.org/officeDocument/2006/relationships/image" Target="../media/image156.svg"/><Relationship Id="rId2" Type="http://schemas.openxmlformats.org/officeDocument/2006/relationships/audio" Target="../media/media8.m4a"/><Relationship Id="rId16" Type="http://schemas.openxmlformats.org/officeDocument/2006/relationships/image" Target="../media/image147.png"/><Relationship Id="rId20" Type="http://schemas.openxmlformats.org/officeDocument/2006/relationships/image" Target="../media/image151.png"/><Relationship Id="rId1" Type="http://schemas.microsoft.com/office/2007/relationships/media" Target="../media/media8.m4a"/><Relationship Id="rId6" Type="http://schemas.openxmlformats.org/officeDocument/2006/relationships/image" Target="../media/image33.svg"/><Relationship Id="rId11" Type="http://schemas.openxmlformats.org/officeDocument/2006/relationships/image" Target="../media/image95.png"/><Relationship Id="rId24" Type="http://schemas.openxmlformats.org/officeDocument/2006/relationships/image" Target="../media/image155.png"/><Relationship Id="rId5" Type="http://schemas.openxmlformats.org/officeDocument/2006/relationships/image" Target="../media/image32.png"/><Relationship Id="rId15" Type="http://schemas.openxmlformats.org/officeDocument/2006/relationships/image" Target="../media/image59.svg"/><Relationship Id="rId23" Type="http://schemas.openxmlformats.org/officeDocument/2006/relationships/image" Target="../media/image154.svg"/><Relationship Id="rId28" Type="http://schemas.openxmlformats.org/officeDocument/2006/relationships/image" Target="../media/image30.png"/><Relationship Id="rId10" Type="http://schemas.openxmlformats.org/officeDocument/2006/relationships/image" Target="../media/image31.png"/><Relationship Id="rId19" Type="http://schemas.openxmlformats.org/officeDocument/2006/relationships/image" Target="../media/image150.svg"/><Relationship Id="rId4" Type="http://schemas.openxmlformats.org/officeDocument/2006/relationships/image" Target="../media/image3.jpeg"/><Relationship Id="rId9" Type="http://schemas.openxmlformats.org/officeDocument/2006/relationships/image" Target="../media/image4.png"/><Relationship Id="rId14" Type="http://schemas.openxmlformats.org/officeDocument/2006/relationships/image" Target="../media/image58.png"/><Relationship Id="rId22" Type="http://schemas.openxmlformats.org/officeDocument/2006/relationships/image" Target="../media/image153.png"/><Relationship Id="rId27" Type="http://schemas.openxmlformats.org/officeDocument/2006/relationships/image" Target="../media/image15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8.png"/><Relationship Id="rId18" Type="http://schemas.openxmlformats.org/officeDocument/2006/relationships/image" Target="../media/image120.png"/><Relationship Id="rId26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61.svg"/><Relationship Id="rId7" Type="http://schemas.openxmlformats.org/officeDocument/2006/relationships/image" Target="../media/image34.png"/><Relationship Id="rId12" Type="http://schemas.openxmlformats.org/officeDocument/2006/relationships/image" Target="../media/image96.svg"/><Relationship Id="rId17" Type="http://schemas.openxmlformats.org/officeDocument/2006/relationships/image" Target="../media/image159.png"/><Relationship Id="rId25" Type="http://schemas.openxmlformats.org/officeDocument/2006/relationships/image" Target="../media/image165.svg"/><Relationship Id="rId2" Type="http://schemas.openxmlformats.org/officeDocument/2006/relationships/audio" Target="../media/media9.m4a"/><Relationship Id="rId16" Type="http://schemas.openxmlformats.org/officeDocument/2006/relationships/image" Target="../media/image73.svg"/><Relationship Id="rId20" Type="http://schemas.openxmlformats.org/officeDocument/2006/relationships/image" Target="../media/image160.png"/><Relationship Id="rId1" Type="http://schemas.microsoft.com/office/2007/relationships/media" Target="../media/media9.m4a"/><Relationship Id="rId6" Type="http://schemas.openxmlformats.org/officeDocument/2006/relationships/image" Target="../media/image33.svg"/><Relationship Id="rId11" Type="http://schemas.openxmlformats.org/officeDocument/2006/relationships/image" Target="../media/image95.png"/><Relationship Id="rId24" Type="http://schemas.openxmlformats.org/officeDocument/2006/relationships/image" Target="../media/image164.png"/><Relationship Id="rId5" Type="http://schemas.openxmlformats.org/officeDocument/2006/relationships/image" Target="../media/image32.png"/><Relationship Id="rId15" Type="http://schemas.openxmlformats.org/officeDocument/2006/relationships/image" Target="../media/image72.png"/><Relationship Id="rId23" Type="http://schemas.openxmlformats.org/officeDocument/2006/relationships/image" Target="../media/image163.png"/><Relationship Id="rId10" Type="http://schemas.openxmlformats.org/officeDocument/2006/relationships/image" Target="../media/image31.png"/><Relationship Id="rId19" Type="http://schemas.openxmlformats.org/officeDocument/2006/relationships/image" Target="../media/image121.svg"/><Relationship Id="rId4" Type="http://schemas.openxmlformats.org/officeDocument/2006/relationships/image" Target="../media/image3.jpeg"/><Relationship Id="rId9" Type="http://schemas.openxmlformats.org/officeDocument/2006/relationships/image" Target="../media/image4.png"/><Relationship Id="rId14" Type="http://schemas.openxmlformats.org/officeDocument/2006/relationships/image" Target="../media/image49.svg"/><Relationship Id="rId22" Type="http://schemas.openxmlformats.org/officeDocument/2006/relationships/image" Target="../media/image16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62.png"/><Relationship Id="rId18" Type="http://schemas.openxmlformats.org/officeDocument/2006/relationships/image" Target="../media/image167.svg"/><Relationship Id="rId26" Type="http://schemas.openxmlformats.org/officeDocument/2006/relationships/image" Target="../media/image175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70.svg"/><Relationship Id="rId7" Type="http://schemas.openxmlformats.org/officeDocument/2006/relationships/image" Target="../media/image34.png"/><Relationship Id="rId12" Type="http://schemas.openxmlformats.org/officeDocument/2006/relationships/image" Target="../media/image96.svg"/><Relationship Id="rId17" Type="http://schemas.openxmlformats.org/officeDocument/2006/relationships/image" Target="../media/image166.png"/><Relationship Id="rId25" Type="http://schemas.openxmlformats.org/officeDocument/2006/relationships/image" Target="../media/image174.svg"/><Relationship Id="rId2" Type="http://schemas.openxmlformats.org/officeDocument/2006/relationships/audio" Target="../media/media10.m4a"/><Relationship Id="rId16" Type="http://schemas.openxmlformats.org/officeDocument/2006/relationships/image" Target="../media/image57.svg"/><Relationship Id="rId20" Type="http://schemas.openxmlformats.org/officeDocument/2006/relationships/image" Target="../media/image169.png"/><Relationship Id="rId1" Type="http://schemas.microsoft.com/office/2007/relationships/media" Target="../media/media10.m4a"/><Relationship Id="rId6" Type="http://schemas.openxmlformats.org/officeDocument/2006/relationships/image" Target="../media/image33.svg"/><Relationship Id="rId11" Type="http://schemas.openxmlformats.org/officeDocument/2006/relationships/image" Target="../media/image95.png"/><Relationship Id="rId24" Type="http://schemas.openxmlformats.org/officeDocument/2006/relationships/image" Target="../media/image173.png"/><Relationship Id="rId5" Type="http://schemas.openxmlformats.org/officeDocument/2006/relationships/image" Target="../media/image32.png"/><Relationship Id="rId15" Type="http://schemas.openxmlformats.org/officeDocument/2006/relationships/image" Target="../media/image56.png"/><Relationship Id="rId23" Type="http://schemas.openxmlformats.org/officeDocument/2006/relationships/image" Target="../media/image172.svg"/><Relationship Id="rId10" Type="http://schemas.openxmlformats.org/officeDocument/2006/relationships/image" Target="../media/image31.png"/><Relationship Id="rId19" Type="http://schemas.openxmlformats.org/officeDocument/2006/relationships/image" Target="../media/image168.png"/><Relationship Id="rId4" Type="http://schemas.openxmlformats.org/officeDocument/2006/relationships/image" Target="../media/image3.jpeg"/><Relationship Id="rId9" Type="http://schemas.openxmlformats.org/officeDocument/2006/relationships/image" Target="../media/image4.png"/><Relationship Id="rId14" Type="http://schemas.openxmlformats.org/officeDocument/2006/relationships/image" Target="../media/image63.svg"/><Relationship Id="rId22" Type="http://schemas.openxmlformats.org/officeDocument/2006/relationships/image" Target="../media/image171.png"/><Relationship Id="rId27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170.svg"/><Relationship Id="rId18" Type="http://schemas.openxmlformats.org/officeDocument/2006/relationships/image" Target="../media/image162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78.png"/><Relationship Id="rId7" Type="http://schemas.openxmlformats.org/officeDocument/2006/relationships/image" Target="../media/image34.png"/><Relationship Id="rId12" Type="http://schemas.openxmlformats.org/officeDocument/2006/relationships/image" Target="../media/image169.png"/><Relationship Id="rId17" Type="http://schemas.openxmlformats.org/officeDocument/2006/relationships/image" Target="../media/image79.svg"/><Relationship Id="rId25" Type="http://schemas.openxmlformats.org/officeDocument/2006/relationships/image" Target="../media/image30.png"/><Relationship Id="rId2" Type="http://schemas.openxmlformats.org/officeDocument/2006/relationships/audio" Target="../media/media11.m4a"/><Relationship Id="rId16" Type="http://schemas.openxmlformats.org/officeDocument/2006/relationships/image" Target="../media/image78.png"/><Relationship Id="rId20" Type="http://schemas.openxmlformats.org/officeDocument/2006/relationships/image" Target="../media/image177.svg"/><Relationship Id="rId1" Type="http://schemas.microsoft.com/office/2007/relationships/media" Target="../media/media11.m4a"/><Relationship Id="rId6" Type="http://schemas.openxmlformats.org/officeDocument/2006/relationships/image" Target="../media/image33.svg"/><Relationship Id="rId11" Type="http://schemas.openxmlformats.org/officeDocument/2006/relationships/image" Target="../media/image96.svg"/><Relationship Id="rId24" Type="http://schemas.openxmlformats.org/officeDocument/2006/relationships/image" Target="../media/image181.png"/><Relationship Id="rId5" Type="http://schemas.openxmlformats.org/officeDocument/2006/relationships/image" Target="../media/image32.png"/><Relationship Id="rId15" Type="http://schemas.openxmlformats.org/officeDocument/2006/relationships/image" Target="../media/image75.svg"/><Relationship Id="rId23" Type="http://schemas.openxmlformats.org/officeDocument/2006/relationships/image" Target="../media/image180.png"/><Relationship Id="rId10" Type="http://schemas.openxmlformats.org/officeDocument/2006/relationships/image" Target="../media/image95.png"/><Relationship Id="rId19" Type="http://schemas.openxmlformats.org/officeDocument/2006/relationships/image" Target="../media/image176.png"/><Relationship Id="rId4" Type="http://schemas.openxmlformats.org/officeDocument/2006/relationships/image" Target="../media/image3.jpeg"/><Relationship Id="rId9" Type="http://schemas.openxmlformats.org/officeDocument/2006/relationships/image" Target="../media/image4.png"/><Relationship Id="rId14" Type="http://schemas.openxmlformats.org/officeDocument/2006/relationships/image" Target="../media/image74.png"/><Relationship Id="rId22" Type="http://schemas.openxmlformats.org/officeDocument/2006/relationships/image" Target="../media/image17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67.svg"/><Relationship Id="rId18" Type="http://schemas.openxmlformats.org/officeDocument/2006/relationships/image" Target="../media/image184.png"/><Relationship Id="rId26" Type="http://schemas.openxmlformats.org/officeDocument/2006/relationships/image" Target="../media/image192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87.svg"/><Relationship Id="rId7" Type="http://schemas.openxmlformats.org/officeDocument/2006/relationships/image" Target="../media/image34.png"/><Relationship Id="rId12" Type="http://schemas.openxmlformats.org/officeDocument/2006/relationships/image" Target="../media/image66.png"/><Relationship Id="rId17" Type="http://schemas.openxmlformats.org/officeDocument/2006/relationships/image" Target="../media/image183.svg"/><Relationship Id="rId25" Type="http://schemas.openxmlformats.org/officeDocument/2006/relationships/image" Target="../media/image191.svg"/><Relationship Id="rId2" Type="http://schemas.openxmlformats.org/officeDocument/2006/relationships/audio" Target="../media/media12.m4a"/><Relationship Id="rId16" Type="http://schemas.openxmlformats.org/officeDocument/2006/relationships/image" Target="../media/image182.png"/><Relationship Id="rId20" Type="http://schemas.openxmlformats.org/officeDocument/2006/relationships/image" Target="../media/image186.png"/><Relationship Id="rId1" Type="http://schemas.microsoft.com/office/2007/relationships/media" Target="../media/media12.m4a"/><Relationship Id="rId6" Type="http://schemas.openxmlformats.org/officeDocument/2006/relationships/image" Target="../media/image33.svg"/><Relationship Id="rId11" Type="http://schemas.openxmlformats.org/officeDocument/2006/relationships/image" Target="../media/image96.svg"/><Relationship Id="rId24" Type="http://schemas.openxmlformats.org/officeDocument/2006/relationships/image" Target="../media/image190.png"/><Relationship Id="rId5" Type="http://schemas.openxmlformats.org/officeDocument/2006/relationships/image" Target="../media/image32.png"/><Relationship Id="rId15" Type="http://schemas.openxmlformats.org/officeDocument/2006/relationships/image" Target="../media/image71.svg"/><Relationship Id="rId23" Type="http://schemas.openxmlformats.org/officeDocument/2006/relationships/image" Target="../media/image189.svg"/><Relationship Id="rId28" Type="http://schemas.openxmlformats.org/officeDocument/2006/relationships/image" Target="../media/image30.png"/><Relationship Id="rId10" Type="http://schemas.openxmlformats.org/officeDocument/2006/relationships/image" Target="../media/image95.png"/><Relationship Id="rId19" Type="http://schemas.openxmlformats.org/officeDocument/2006/relationships/image" Target="../media/image185.svg"/><Relationship Id="rId4" Type="http://schemas.openxmlformats.org/officeDocument/2006/relationships/image" Target="../media/image3.jpeg"/><Relationship Id="rId9" Type="http://schemas.openxmlformats.org/officeDocument/2006/relationships/image" Target="../media/image31.png"/><Relationship Id="rId14" Type="http://schemas.openxmlformats.org/officeDocument/2006/relationships/image" Target="../media/image70.png"/><Relationship Id="rId22" Type="http://schemas.openxmlformats.org/officeDocument/2006/relationships/image" Target="../media/image188.png"/><Relationship Id="rId27" Type="http://schemas.openxmlformats.org/officeDocument/2006/relationships/image" Target="../media/image19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7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12" Type="http://schemas.openxmlformats.org/officeDocument/2006/relationships/image" Target="../media/image36.png"/><Relationship Id="rId2" Type="http://schemas.openxmlformats.org/officeDocument/2006/relationships/audio" Target="../media/media13.m4a"/><Relationship Id="rId16" Type="http://schemas.openxmlformats.org/officeDocument/2006/relationships/image" Target="../media/image30.png"/><Relationship Id="rId1" Type="http://schemas.microsoft.com/office/2007/relationships/media" Target="../media/media13.m4a"/><Relationship Id="rId6" Type="http://schemas.openxmlformats.org/officeDocument/2006/relationships/image" Target="../media/image33.svg"/><Relationship Id="rId11" Type="http://schemas.openxmlformats.org/officeDocument/2006/relationships/image" Target="../media/image96.svg"/><Relationship Id="rId5" Type="http://schemas.openxmlformats.org/officeDocument/2006/relationships/image" Target="../media/image32.png"/><Relationship Id="rId15" Type="http://schemas.openxmlformats.org/officeDocument/2006/relationships/image" Target="../media/image89.svg"/><Relationship Id="rId10" Type="http://schemas.openxmlformats.org/officeDocument/2006/relationships/image" Target="../media/image95.png"/><Relationship Id="rId4" Type="http://schemas.openxmlformats.org/officeDocument/2006/relationships/image" Target="../media/image3.jpeg"/><Relationship Id="rId9" Type="http://schemas.openxmlformats.org/officeDocument/2006/relationships/image" Target="../media/image31.png"/><Relationship Id="rId14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sv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0.png"/><Relationship Id="rId4" Type="http://schemas.openxmlformats.org/officeDocument/2006/relationships/image" Target="../media/image3.jpeg"/><Relationship Id="rId9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sv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0.png"/><Relationship Id="rId4" Type="http://schemas.openxmlformats.org/officeDocument/2006/relationships/image" Target="../media/image3.jpeg"/><Relationship Id="rId9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71.svg"/><Relationship Id="rId18" Type="http://schemas.openxmlformats.org/officeDocument/2006/relationships/image" Target="../media/image66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69.svg"/><Relationship Id="rId7" Type="http://schemas.openxmlformats.org/officeDocument/2006/relationships/image" Target="../media/image37.svg"/><Relationship Id="rId12" Type="http://schemas.openxmlformats.org/officeDocument/2006/relationships/image" Target="../media/image70.png"/><Relationship Id="rId17" Type="http://schemas.openxmlformats.org/officeDocument/2006/relationships/image" Target="../media/image49.svg"/><Relationship Id="rId2" Type="http://schemas.openxmlformats.org/officeDocument/2006/relationships/audio" Target="../media/media16.m4a"/><Relationship Id="rId16" Type="http://schemas.openxmlformats.org/officeDocument/2006/relationships/image" Target="../media/image48.png"/><Relationship Id="rId20" Type="http://schemas.openxmlformats.org/officeDocument/2006/relationships/image" Target="../media/image68.png"/><Relationship Id="rId1" Type="http://schemas.microsoft.com/office/2007/relationships/media" Target="../media/media16.m4a"/><Relationship Id="rId6" Type="http://schemas.openxmlformats.org/officeDocument/2006/relationships/image" Target="../media/image36.png"/><Relationship Id="rId11" Type="http://schemas.openxmlformats.org/officeDocument/2006/relationships/image" Target="../media/image63.svg"/><Relationship Id="rId5" Type="http://schemas.openxmlformats.org/officeDocument/2006/relationships/image" Target="../media/image31.png"/><Relationship Id="rId15" Type="http://schemas.openxmlformats.org/officeDocument/2006/relationships/image" Target="../media/image53.svg"/><Relationship Id="rId10" Type="http://schemas.openxmlformats.org/officeDocument/2006/relationships/image" Target="../media/image62.png"/><Relationship Id="rId19" Type="http://schemas.openxmlformats.org/officeDocument/2006/relationships/image" Target="../media/image67.svg"/><Relationship Id="rId4" Type="http://schemas.openxmlformats.org/officeDocument/2006/relationships/image" Target="../media/image3.jpeg"/><Relationship Id="rId9" Type="http://schemas.openxmlformats.org/officeDocument/2006/relationships/image" Target="../media/image51.svg"/><Relationship Id="rId14" Type="http://schemas.openxmlformats.org/officeDocument/2006/relationships/image" Target="../media/image52.png"/><Relationship Id="rId22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78.png"/><Relationship Id="rId18" Type="http://schemas.openxmlformats.org/officeDocument/2006/relationships/image" Target="../media/image59.sv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0.png"/><Relationship Id="rId7" Type="http://schemas.openxmlformats.org/officeDocument/2006/relationships/image" Target="../media/image45.svg"/><Relationship Id="rId12" Type="http://schemas.openxmlformats.org/officeDocument/2006/relationships/image" Target="../media/image57.svg"/><Relationship Id="rId17" Type="http://schemas.openxmlformats.org/officeDocument/2006/relationships/image" Target="../media/image58.png"/><Relationship Id="rId2" Type="http://schemas.openxmlformats.org/officeDocument/2006/relationships/audio" Target="../media/media17.m4a"/><Relationship Id="rId16" Type="http://schemas.openxmlformats.org/officeDocument/2006/relationships/image" Target="../media/image77.svg"/><Relationship Id="rId20" Type="http://schemas.openxmlformats.org/officeDocument/2006/relationships/image" Target="../media/image73.svg"/><Relationship Id="rId1" Type="http://schemas.microsoft.com/office/2007/relationships/media" Target="../media/media17.m4a"/><Relationship Id="rId6" Type="http://schemas.openxmlformats.org/officeDocument/2006/relationships/image" Target="../media/image44.png"/><Relationship Id="rId11" Type="http://schemas.openxmlformats.org/officeDocument/2006/relationships/image" Target="../media/image56.png"/><Relationship Id="rId5" Type="http://schemas.openxmlformats.org/officeDocument/2006/relationships/image" Target="../media/image31.png"/><Relationship Id="rId15" Type="http://schemas.openxmlformats.org/officeDocument/2006/relationships/image" Target="../media/image76.png"/><Relationship Id="rId10" Type="http://schemas.openxmlformats.org/officeDocument/2006/relationships/image" Target="../media/image49.svg"/><Relationship Id="rId19" Type="http://schemas.openxmlformats.org/officeDocument/2006/relationships/image" Target="../media/image72.png"/><Relationship Id="rId4" Type="http://schemas.openxmlformats.org/officeDocument/2006/relationships/image" Target="../media/image3.jpeg"/><Relationship Id="rId9" Type="http://schemas.openxmlformats.org/officeDocument/2006/relationships/image" Target="../media/image48.png"/><Relationship Id="rId14" Type="http://schemas.openxmlformats.org/officeDocument/2006/relationships/image" Target="../media/image7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80.png"/><Relationship Id="rId18" Type="http://schemas.openxmlformats.org/officeDocument/2006/relationships/image" Target="../media/image89.sv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0.png"/><Relationship Id="rId7" Type="http://schemas.openxmlformats.org/officeDocument/2006/relationships/image" Target="../media/image87.svg"/><Relationship Id="rId12" Type="http://schemas.openxmlformats.org/officeDocument/2006/relationships/image" Target="../media/image47.png"/><Relationship Id="rId17" Type="http://schemas.openxmlformats.org/officeDocument/2006/relationships/image" Target="../media/image88.png"/><Relationship Id="rId2" Type="http://schemas.openxmlformats.org/officeDocument/2006/relationships/audio" Target="../media/media18.m4a"/><Relationship Id="rId16" Type="http://schemas.openxmlformats.org/officeDocument/2006/relationships/image" Target="../media/image93.svg"/><Relationship Id="rId20" Type="http://schemas.openxmlformats.org/officeDocument/2006/relationships/image" Target="../media/image65.svg"/><Relationship Id="rId1" Type="http://schemas.microsoft.com/office/2007/relationships/media" Target="../media/media18.m4a"/><Relationship Id="rId6" Type="http://schemas.openxmlformats.org/officeDocument/2006/relationships/image" Target="../media/image86.png"/><Relationship Id="rId11" Type="http://schemas.openxmlformats.org/officeDocument/2006/relationships/image" Target="../media/image85.svg"/><Relationship Id="rId5" Type="http://schemas.openxmlformats.org/officeDocument/2006/relationships/image" Target="../media/image31.png"/><Relationship Id="rId15" Type="http://schemas.openxmlformats.org/officeDocument/2006/relationships/image" Target="../media/image92.png"/><Relationship Id="rId10" Type="http://schemas.openxmlformats.org/officeDocument/2006/relationships/image" Target="../media/image84.png"/><Relationship Id="rId19" Type="http://schemas.openxmlformats.org/officeDocument/2006/relationships/image" Target="../media/image64.png"/><Relationship Id="rId4" Type="http://schemas.openxmlformats.org/officeDocument/2006/relationships/image" Target="../media/image3.jpeg"/><Relationship Id="rId9" Type="http://schemas.openxmlformats.org/officeDocument/2006/relationships/image" Target="../media/image69.svg"/><Relationship Id="rId14" Type="http://schemas.openxmlformats.org/officeDocument/2006/relationships/image" Target="../media/image8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19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svg"/><Relationship Id="rId12" Type="http://schemas.microsoft.com/office/2011/relationships/inkAction" Target="../ink/inkAction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2.png"/><Relationship Id="rId11" Type="http://schemas.openxmlformats.org/officeDocument/2006/relationships/image" Target="../media/image194.jpeg"/><Relationship Id="rId5" Type="http://schemas.openxmlformats.org/officeDocument/2006/relationships/image" Target="../media/image3.jpe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5.sv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FF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09491" y="8187283"/>
            <a:ext cx="4298980" cy="2688817"/>
          </a:xfrm>
          <a:custGeom>
            <a:avLst/>
            <a:gdLst/>
            <a:ahLst/>
            <a:cxnLst/>
            <a:rect l="l" t="t" r="r" b="b"/>
            <a:pathLst>
              <a:path w="4298980" h="2688817">
                <a:moveTo>
                  <a:pt x="0" y="0"/>
                </a:moveTo>
                <a:lnTo>
                  <a:pt x="4298980" y="0"/>
                </a:lnTo>
                <a:lnTo>
                  <a:pt x="4298980" y="2688817"/>
                </a:lnTo>
                <a:lnTo>
                  <a:pt x="0" y="2688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39999" y="1990421"/>
            <a:ext cx="16230600" cy="7706718"/>
          </a:xfrm>
          <a:custGeom>
            <a:avLst/>
            <a:gdLst/>
            <a:ahLst/>
            <a:cxnLst/>
            <a:rect l="l" t="t" r="r" b="b"/>
            <a:pathLst>
              <a:path w="16230600" h="7353051">
                <a:moveTo>
                  <a:pt x="0" y="0"/>
                </a:moveTo>
                <a:lnTo>
                  <a:pt x="16230600" y="0"/>
                </a:lnTo>
                <a:lnTo>
                  <a:pt x="16230600" y="7353051"/>
                </a:lnTo>
                <a:lnTo>
                  <a:pt x="0" y="73530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4939" b="-1301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8216092" y="570504"/>
            <a:ext cx="1855817" cy="1928121"/>
          </a:xfrm>
          <a:custGeom>
            <a:avLst/>
            <a:gdLst/>
            <a:ahLst/>
            <a:cxnLst/>
            <a:rect l="l" t="t" r="r" b="b"/>
            <a:pathLst>
              <a:path w="1855817" h="1928121">
                <a:moveTo>
                  <a:pt x="0" y="0"/>
                </a:moveTo>
                <a:lnTo>
                  <a:pt x="1855816" y="0"/>
                </a:lnTo>
                <a:lnTo>
                  <a:pt x="1855816" y="1928121"/>
                </a:lnTo>
                <a:lnTo>
                  <a:pt x="0" y="19281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4593386" y="7534368"/>
            <a:ext cx="3154396" cy="2298766"/>
          </a:xfrm>
          <a:custGeom>
            <a:avLst/>
            <a:gdLst/>
            <a:ahLst/>
            <a:cxnLst/>
            <a:rect l="l" t="t" r="r" b="b"/>
            <a:pathLst>
              <a:path w="3154396" h="2298766">
                <a:moveTo>
                  <a:pt x="0" y="0"/>
                </a:moveTo>
                <a:lnTo>
                  <a:pt x="3154395" y="0"/>
                </a:lnTo>
                <a:lnTo>
                  <a:pt x="3154395" y="2298765"/>
                </a:lnTo>
                <a:lnTo>
                  <a:pt x="0" y="22987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282753">
            <a:off x="954577" y="753772"/>
            <a:ext cx="1270324" cy="1965685"/>
          </a:xfrm>
          <a:custGeom>
            <a:avLst/>
            <a:gdLst/>
            <a:ahLst/>
            <a:cxnLst/>
            <a:rect l="l" t="t" r="r" b="b"/>
            <a:pathLst>
              <a:path w="1270324" h="1965685">
                <a:moveTo>
                  <a:pt x="0" y="0"/>
                </a:moveTo>
                <a:lnTo>
                  <a:pt x="1270324" y="0"/>
                </a:lnTo>
                <a:lnTo>
                  <a:pt x="1270324" y="1965685"/>
                </a:lnTo>
                <a:lnTo>
                  <a:pt x="0" y="19656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3036591">
            <a:off x="3590444" y="6707848"/>
            <a:ext cx="2552026" cy="2958870"/>
          </a:xfrm>
          <a:custGeom>
            <a:avLst/>
            <a:gdLst/>
            <a:ahLst/>
            <a:cxnLst/>
            <a:rect l="l" t="t" r="r" b="b"/>
            <a:pathLst>
              <a:path w="2552026" h="2958870">
                <a:moveTo>
                  <a:pt x="0" y="0"/>
                </a:moveTo>
                <a:lnTo>
                  <a:pt x="2552026" y="0"/>
                </a:lnTo>
                <a:lnTo>
                  <a:pt x="2552026" y="2958870"/>
                </a:lnTo>
                <a:lnTo>
                  <a:pt x="0" y="29588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9848476">
            <a:off x="15340232" y="626388"/>
            <a:ext cx="2596472" cy="2417965"/>
          </a:xfrm>
          <a:custGeom>
            <a:avLst/>
            <a:gdLst/>
            <a:ahLst/>
            <a:cxnLst/>
            <a:rect l="l" t="t" r="r" b="b"/>
            <a:pathLst>
              <a:path w="2596472" h="2417965">
                <a:moveTo>
                  <a:pt x="0" y="0"/>
                </a:moveTo>
                <a:lnTo>
                  <a:pt x="2596472" y="0"/>
                </a:lnTo>
                <a:lnTo>
                  <a:pt x="2596472" y="2417965"/>
                </a:lnTo>
                <a:lnTo>
                  <a:pt x="0" y="24179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7614324" y="8080376"/>
            <a:ext cx="2852405" cy="503060"/>
          </a:xfrm>
          <a:custGeom>
            <a:avLst/>
            <a:gdLst/>
            <a:ahLst/>
            <a:cxnLst/>
            <a:rect l="l" t="t" r="r" b="b"/>
            <a:pathLst>
              <a:path w="2852405" h="503060">
                <a:moveTo>
                  <a:pt x="0" y="0"/>
                </a:moveTo>
                <a:lnTo>
                  <a:pt x="2852404" y="0"/>
                </a:lnTo>
                <a:lnTo>
                  <a:pt x="2852404" y="503060"/>
                </a:lnTo>
                <a:lnTo>
                  <a:pt x="0" y="50306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546058" y="3353101"/>
            <a:ext cx="15195884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spc="78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COURS D’ARABE DÉBUTANT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9532" y="4730843"/>
            <a:ext cx="1498893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 err="1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Leçons</a:t>
            </a:r>
            <a:r>
              <a:rPr lang="en-US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 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46058" y="6496050"/>
            <a:ext cx="14988936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dirty="0">
                <a:solidFill>
                  <a:srgbClr val="805B5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L’ALPAHBET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368345" y="4676809"/>
            <a:ext cx="2225040" cy="3655097"/>
          </a:xfrm>
          <a:custGeom>
            <a:avLst/>
            <a:gdLst/>
            <a:ahLst/>
            <a:cxnLst/>
            <a:rect l="l" t="t" r="r" b="b"/>
            <a:pathLst>
              <a:path w="2225040" h="3655097">
                <a:moveTo>
                  <a:pt x="0" y="0"/>
                </a:moveTo>
                <a:lnTo>
                  <a:pt x="2225041" y="0"/>
                </a:lnTo>
                <a:lnTo>
                  <a:pt x="2225041" y="3655097"/>
                </a:lnTo>
                <a:lnTo>
                  <a:pt x="0" y="365509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4" name="Group 14"/>
          <p:cNvGrpSpPr/>
          <p:nvPr/>
        </p:nvGrpSpPr>
        <p:grpSpPr>
          <a:xfrm>
            <a:off x="10071908" y="15816"/>
            <a:ext cx="4109068" cy="2644722"/>
            <a:chOff x="0" y="0"/>
            <a:chExt cx="5513070" cy="3548380"/>
          </a:xfrm>
        </p:grpSpPr>
        <p:sp>
          <p:nvSpPr>
            <p:cNvPr id="15" name="Freeform 15"/>
            <p:cNvSpPr/>
            <p:nvPr/>
          </p:nvSpPr>
          <p:spPr>
            <a:xfrm>
              <a:off x="-2540" y="-15240"/>
              <a:ext cx="5515610" cy="3563620"/>
            </a:xfrm>
            <a:custGeom>
              <a:avLst/>
              <a:gdLst/>
              <a:ahLst/>
              <a:cxnLst/>
              <a:rect l="l" t="t" r="r" b="b"/>
              <a:pathLst>
                <a:path w="5515610" h="3563620">
                  <a:moveTo>
                    <a:pt x="4991100" y="1559560"/>
                  </a:moveTo>
                  <a:cubicBezTo>
                    <a:pt x="5048250" y="1537970"/>
                    <a:pt x="5124450" y="1548130"/>
                    <a:pt x="5189220" y="1526540"/>
                  </a:cubicBezTo>
                  <a:cubicBezTo>
                    <a:pt x="5326380" y="1479550"/>
                    <a:pt x="5435600" y="1404620"/>
                    <a:pt x="5515610" y="1319530"/>
                  </a:cubicBezTo>
                  <a:cubicBezTo>
                    <a:pt x="5499100" y="1231900"/>
                    <a:pt x="5494020" y="1183640"/>
                    <a:pt x="5505450" y="1109980"/>
                  </a:cubicBezTo>
                  <a:cubicBezTo>
                    <a:pt x="5495290" y="1104900"/>
                    <a:pt x="5473700" y="1118870"/>
                    <a:pt x="5472430" y="1098550"/>
                  </a:cubicBezTo>
                  <a:cubicBezTo>
                    <a:pt x="5469890" y="1040130"/>
                    <a:pt x="5441950" y="1018540"/>
                    <a:pt x="5415280" y="969010"/>
                  </a:cubicBezTo>
                  <a:cubicBezTo>
                    <a:pt x="5210810" y="998220"/>
                    <a:pt x="4838700" y="1158240"/>
                    <a:pt x="4617720" y="1144270"/>
                  </a:cubicBezTo>
                  <a:cubicBezTo>
                    <a:pt x="4753610" y="1047750"/>
                    <a:pt x="4851400" y="939800"/>
                    <a:pt x="4853940" y="797560"/>
                  </a:cubicBezTo>
                  <a:cubicBezTo>
                    <a:pt x="4842510" y="786130"/>
                    <a:pt x="4777740" y="778510"/>
                    <a:pt x="4762500" y="783590"/>
                  </a:cubicBezTo>
                  <a:cubicBezTo>
                    <a:pt x="4710430" y="773430"/>
                    <a:pt x="4657090" y="726440"/>
                    <a:pt x="4634230" y="697230"/>
                  </a:cubicBezTo>
                  <a:cubicBezTo>
                    <a:pt x="4612640" y="711200"/>
                    <a:pt x="4608830" y="695960"/>
                    <a:pt x="4589780" y="706120"/>
                  </a:cubicBezTo>
                  <a:cubicBezTo>
                    <a:pt x="4508500" y="643890"/>
                    <a:pt x="4337050" y="737870"/>
                    <a:pt x="4254500" y="679450"/>
                  </a:cubicBezTo>
                  <a:cubicBezTo>
                    <a:pt x="4292600" y="579120"/>
                    <a:pt x="4215130" y="556260"/>
                    <a:pt x="4163060" y="508000"/>
                  </a:cubicBezTo>
                  <a:cubicBezTo>
                    <a:pt x="4182110" y="429260"/>
                    <a:pt x="4135120" y="387350"/>
                    <a:pt x="4091940" y="313690"/>
                  </a:cubicBezTo>
                  <a:cubicBezTo>
                    <a:pt x="4038600" y="339090"/>
                    <a:pt x="4042410" y="299720"/>
                    <a:pt x="4048760" y="274320"/>
                  </a:cubicBezTo>
                  <a:cubicBezTo>
                    <a:pt x="4009390" y="285750"/>
                    <a:pt x="3985260" y="270510"/>
                    <a:pt x="3963670" y="250190"/>
                  </a:cubicBezTo>
                  <a:cubicBezTo>
                    <a:pt x="3887470" y="279400"/>
                    <a:pt x="3817620" y="280670"/>
                    <a:pt x="3756660" y="287020"/>
                  </a:cubicBezTo>
                  <a:cubicBezTo>
                    <a:pt x="3445510" y="320040"/>
                    <a:pt x="3059430" y="403860"/>
                    <a:pt x="2780030" y="417830"/>
                  </a:cubicBezTo>
                  <a:cubicBezTo>
                    <a:pt x="3036570" y="308610"/>
                    <a:pt x="3333750" y="238760"/>
                    <a:pt x="3522980" y="144780"/>
                  </a:cubicBezTo>
                  <a:cubicBezTo>
                    <a:pt x="3529330" y="91440"/>
                    <a:pt x="3528060" y="67310"/>
                    <a:pt x="3524250" y="17780"/>
                  </a:cubicBezTo>
                  <a:cubicBezTo>
                    <a:pt x="3319780" y="0"/>
                    <a:pt x="3006090" y="97790"/>
                    <a:pt x="2715260" y="189230"/>
                  </a:cubicBezTo>
                  <a:cubicBezTo>
                    <a:pt x="2040890" y="401320"/>
                    <a:pt x="1228090" y="642620"/>
                    <a:pt x="845820" y="1018540"/>
                  </a:cubicBezTo>
                  <a:cubicBezTo>
                    <a:pt x="855980" y="1074420"/>
                    <a:pt x="839470" y="1146810"/>
                    <a:pt x="881380" y="1195070"/>
                  </a:cubicBezTo>
                  <a:cubicBezTo>
                    <a:pt x="741680" y="1271270"/>
                    <a:pt x="581660" y="1339850"/>
                    <a:pt x="445770" y="1418590"/>
                  </a:cubicBezTo>
                  <a:cubicBezTo>
                    <a:pt x="450850" y="1484630"/>
                    <a:pt x="485140" y="1553210"/>
                    <a:pt x="499110" y="1564640"/>
                  </a:cubicBezTo>
                  <a:cubicBezTo>
                    <a:pt x="454660" y="1588770"/>
                    <a:pt x="523240" y="1570990"/>
                    <a:pt x="520700" y="1596390"/>
                  </a:cubicBezTo>
                  <a:cubicBezTo>
                    <a:pt x="501650" y="1605280"/>
                    <a:pt x="514350" y="1626870"/>
                    <a:pt x="486410" y="1633220"/>
                  </a:cubicBezTo>
                  <a:cubicBezTo>
                    <a:pt x="383540" y="1616710"/>
                    <a:pt x="269240" y="1696720"/>
                    <a:pt x="163830" y="1720850"/>
                  </a:cubicBezTo>
                  <a:cubicBezTo>
                    <a:pt x="160020" y="1737360"/>
                    <a:pt x="198120" y="1734820"/>
                    <a:pt x="173990" y="1748790"/>
                  </a:cubicBezTo>
                  <a:cubicBezTo>
                    <a:pt x="104140" y="1765300"/>
                    <a:pt x="96520" y="1802130"/>
                    <a:pt x="26670" y="1818640"/>
                  </a:cubicBezTo>
                  <a:cubicBezTo>
                    <a:pt x="24130" y="1833880"/>
                    <a:pt x="21590" y="1849120"/>
                    <a:pt x="25400" y="1866900"/>
                  </a:cubicBezTo>
                  <a:cubicBezTo>
                    <a:pt x="35560" y="1879600"/>
                    <a:pt x="96520" y="1864360"/>
                    <a:pt x="80010" y="1885950"/>
                  </a:cubicBezTo>
                  <a:cubicBezTo>
                    <a:pt x="43180" y="1898650"/>
                    <a:pt x="0" y="1894840"/>
                    <a:pt x="1270" y="1930400"/>
                  </a:cubicBezTo>
                  <a:cubicBezTo>
                    <a:pt x="21590" y="1953260"/>
                    <a:pt x="63500" y="1938020"/>
                    <a:pt x="74930" y="1974850"/>
                  </a:cubicBezTo>
                  <a:cubicBezTo>
                    <a:pt x="66040" y="1992630"/>
                    <a:pt x="38100" y="2002790"/>
                    <a:pt x="45720" y="2025650"/>
                  </a:cubicBezTo>
                  <a:cubicBezTo>
                    <a:pt x="105410" y="2024380"/>
                    <a:pt x="158750" y="2035810"/>
                    <a:pt x="220980" y="2032000"/>
                  </a:cubicBezTo>
                  <a:cubicBezTo>
                    <a:pt x="201930" y="2042160"/>
                    <a:pt x="236220" y="2065020"/>
                    <a:pt x="287020" y="2054860"/>
                  </a:cubicBezTo>
                  <a:cubicBezTo>
                    <a:pt x="284480" y="2072640"/>
                    <a:pt x="240030" y="2075180"/>
                    <a:pt x="243840" y="2094230"/>
                  </a:cubicBezTo>
                  <a:cubicBezTo>
                    <a:pt x="317500" y="2080260"/>
                    <a:pt x="337820" y="2052320"/>
                    <a:pt x="406400" y="2042160"/>
                  </a:cubicBezTo>
                  <a:cubicBezTo>
                    <a:pt x="360680" y="2078990"/>
                    <a:pt x="302260" y="2136140"/>
                    <a:pt x="245110" y="2148840"/>
                  </a:cubicBezTo>
                  <a:cubicBezTo>
                    <a:pt x="228600" y="2171700"/>
                    <a:pt x="234950" y="2202180"/>
                    <a:pt x="226060" y="2226310"/>
                  </a:cubicBezTo>
                  <a:cubicBezTo>
                    <a:pt x="210820" y="2221230"/>
                    <a:pt x="212090" y="2301240"/>
                    <a:pt x="251460" y="2320290"/>
                  </a:cubicBezTo>
                  <a:cubicBezTo>
                    <a:pt x="300990" y="2307590"/>
                    <a:pt x="412750" y="2313940"/>
                    <a:pt x="485140" y="2329180"/>
                  </a:cubicBezTo>
                  <a:cubicBezTo>
                    <a:pt x="480060" y="2343150"/>
                    <a:pt x="463550" y="2353310"/>
                    <a:pt x="472440" y="2373630"/>
                  </a:cubicBezTo>
                  <a:cubicBezTo>
                    <a:pt x="496570" y="2382520"/>
                    <a:pt x="554990" y="2331720"/>
                    <a:pt x="579120" y="2350770"/>
                  </a:cubicBezTo>
                  <a:cubicBezTo>
                    <a:pt x="614680" y="2363470"/>
                    <a:pt x="551180" y="2376170"/>
                    <a:pt x="568960" y="2401570"/>
                  </a:cubicBezTo>
                  <a:cubicBezTo>
                    <a:pt x="805180" y="2283460"/>
                    <a:pt x="994410" y="2261870"/>
                    <a:pt x="1234440" y="2204720"/>
                  </a:cubicBezTo>
                  <a:cubicBezTo>
                    <a:pt x="966470" y="2321560"/>
                    <a:pt x="604520" y="2636520"/>
                    <a:pt x="598170" y="2739390"/>
                  </a:cubicBezTo>
                  <a:cubicBezTo>
                    <a:pt x="631190" y="2739390"/>
                    <a:pt x="659130" y="2747010"/>
                    <a:pt x="689610" y="2753360"/>
                  </a:cubicBezTo>
                  <a:cubicBezTo>
                    <a:pt x="679450" y="2780030"/>
                    <a:pt x="664210" y="2805430"/>
                    <a:pt x="661670" y="2834640"/>
                  </a:cubicBezTo>
                  <a:cubicBezTo>
                    <a:pt x="678180" y="2805430"/>
                    <a:pt x="736600" y="2791460"/>
                    <a:pt x="741680" y="2844800"/>
                  </a:cubicBezTo>
                  <a:cubicBezTo>
                    <a:pt x="701040" y="2848610"/>
                    <a:pt x="701040" y="2861310"/>
                    <a:pt x="701040" y="2891790"/>
                  </a:cubicBezTo>
                  <a:cubicBezTo>
                    <a:pt x="742950" y="2896870"/>
                    <a:pt x="807720" y="2860040"/>
                    <a:pt x="828040" y="2899410"/>
                  </a:cubicBezTo>
                  <a:cubicBezTo>
                    <a:pt x="801370" y="2915920"/>
                    <a:pt x="791210" y="2900680"/>
                    <a:pt x="765810" y="2914650"/>
                  </a:cubicBezTo>
                  <a:cubicBezTo>
                    <a:pt x="767080" y="2940050"/>
                    <a:pt x="792480" y="2921000"/>
                    <a:pt x="801370" y="2933700"/>
                  </a:cubicBezTo>
                  <a:cubicBezTo>
                    <a:pt x="727710" y="2964180"/>
                    <a:pt x="731520" y="2975610"/>
                    <a:pt x="707390" y="3016250"/>
                  </a:cubicBezTo>
                  <a:cubicBezTo>
                    <a:pt x="687070" y="2983230"/>
                    <a:pt x="633730" y="3195320"/>
                    <a:pt x="676910" y="3192780"/>
                  </a:cubicBezTo>
                  <a:cubicBezTo>
                    <a:pt x="641350" y="3229610"/>
                    <a:pt x="709930" y="3208020"/>
                    <a:pt x="726440" y="3221990"/>
                  </a:cubicBezTo>
                  <a:cubicBezTo>
                    <a:pt x="711200" y="3248660"/>
                    <a:pt x="745490" y="3256280"/>
                    <a:pt x="749300" y="3284220"/>
                  </a:cubicBezTo>
                  <a:cubicBezTo>
                    <a:pt x="768350" y="3289300"/>
                    <a:pt x="805180" y="3262630"/>
                    <a:pt x="803910" y="3303270"/>
                  </a:cubicBezTo>
                  <a:cubicBezTo>
                    <a:pt x="767080" y="3307080"/>
                    <a:pt x="778510" y="3296920"/>
                    <a:pt x="753110" y="3322320"/>
                  </a:cubicBezTo>
                  <a:cubicBezTo>
                    <a:pt x="744220" y="3313430"/>
                    <a:pt x="725170" y="3304540"/>
                    <a:pt x="706120" y="3323590"/>
                  </a:cubicBezTo>
                  <a:cubicBezTo>
                    <a:pt x="720090" y="3350260"/>
                    <a:pt x="715010" y="3370580"/>
                    <a:pt x="712470" y="3392170"/>
                  </a:cubicBezTo>
                  <a:cubicBezTo>
                    <a:pt x="779780" y="3380740"/>
                    <a:pt x="732790" y="3403600"/>
                    <a:pt x="795020" y="3408680"/>
                  </a:cubicBezTo>
                  <a:cubicBezTo>
                    <a:pt x="814070" y="3431540"/>
                    <a:pt x="786130" y="3437890"/>
                    <a:pt x="782320" y="3453130"/>
                  </a:cubicBezTo>
                  <a:cubicBezTo>
                    <a:pt x="904240" y="3456940"/>
                    <a:pt x="967740" y="3507740"/>
                    <a:pt x="1071880" y="3531870"/>
                  </a:cubicBezTo>
                  <a:cubicBezTo>
                    <a:pt x="1071880" y="3554730"/>
                    <a:pt x="1090930" y="3545840"/>
                    <a:pt x="1093470" y="3563620"/>
                  </a:cubicBezTo>
                  <a:cubicBezTo>
                    <a:pt x="1291590" y="3540760"/>
                    <a:pt x="1422400" y="3562350"/>
                    <a:pt x="1651000" y="3492500"/>
                  </a:cubicBezTo>
                  <a:cubicBezTo>
                    <a:pt x="1623060" y="3467100"/>
                    <a:pt x="1544320" y="3487420"/>
                    <a:pt x="1529080" y="3474720"/>
                  </a:cubicBezTo>
                  <a:cubicBezTo>
                    <a:pt x="1684020" y="3409950"/>
                    <a:pt x="1873250" y="3387090"/>
                    <a:pt x="2058670" y="3350260"/>
                  </a:cubicBezTo>
                  <a:cubicBezTo>
                    <a:pt x="2236470" y="3315970"/>
                    <a:pt x="2411730" y="3327400"/>
                    <a:pt x="2586990" y="3249930"/>
                  </a:cubicBezTo>
                  <a:cubicBezTo>
                    <a:pt x="2628900" y="3266440"/>
                    <a:pt x="2661920" y="3234690"/>
                    <a:pt x="2701290" y="3223260"/>
                  </a:cubicBezTo>
                  <a:cubicBezTo>
                    <a:pt x="2907030" y="3161030"/>
                    <a:pt x="3168650" y="3111500"/>
                    <a:pt x="3371850" y="3094990"/>
                  </a:cubicBezTo>
                  <a:cubicBezTo>
                    <a:pt x="3407410" y="3092450"/>
                    <a:pt x="3448050" y="3072130"/>
                    <a:pt x="3464560" y="3060700"/>
                  </a:cubicBezTo>
                  <a:cubicBezTo>
                    <a:pt x="3530600" y="3070860"/>
                    <a:pt x="3644900" y="3027680"/>
                    <a:pt x="3704590" y="3011170"/>
                  </a:cubicBezTo>
                  <a:cubicBezTo>
                    <a:pt x="3702050" y="2999740"/>
                    <a:pt x="3691890" y="2987040"/>
                    <a:pt x="3703320" y="2980690"/>
                  </a:cubicBezTo>
                  <a:cubicBezTo>
                    <a:pt x="3785870" y="2961640"/>
                    <a:pt x="3902710" y="2941320"/>
                    <a:pt x="3978910" y="2895600"/>
                  </a:cubicBezTo>
                  <a:cubicBezTo>
                    <a:pt x="3968750" y="2890520"/>
                    <a:pt x="3947160" y="2904490"/>
                    <a:pt x="3945890" y="2884170"/>
                  </a:cubicBezTo>
                  <a:cubicBezTo>
                    <a:pt x="4018280" y="2866390"/>
                    <a:pt x="4107180" y="2858770"/>
                    <a:pt x="4175760" y="2830830"/>
                  </a:cubicBezTo>
                  <a:cubicBezTo>
                    <a:pt x="4161790" y="2828290"/>
                    <a:pt x="4146550" y="2828290"/>
                    <a:pt x="4133850" y="2821940"/>
                  </a:cubicBezTo>
                  <a:cubicBezTo>
                    <a:pt x="4218940" y="2757170"/>
                    <a:pt x="4254500" y="2725420"/>
                    <a:pt x="4371340" y="2711450"/>
                  </a:cubicBezTo>
                  <a:cubicBezTo>
                    <a:pt x="4362450" y="2673350"/>
                    <a:pt x="4389120" y="2649220"/>
                    <a:pt x="4448810" y="2635250"/>
                  </a:cubicBezTo>
                  <a:cubicBezTo>
                    <a:pt x="4465320" y="2612390"/>
                    <a:pt x="4414520" y="2621280"/>
                    <a:pt x="4433570" y="2593340"/>
                  </a:cubicBezTo>
                  <a:cubicBezTo>
                    <a:pt x="4645660" y="2565400"/>
                    <a:pt x="4704080" y="2374900"/>
                    <a:pt x="4801870" y="2268220"/>
                  </a:cubicBezTo>
                  <a:cubicBezTo>
                    <a:pt x="4805680" y="2264410"/>
                    <a:pt x="4822190" y="2254250"/>
                    <a:pt x="4824730" y="2251710"/>
                  </a:cubicBezTo>
                  <a:cubicBezTo>
                    <a:pt x="4959350" y="2170430"/>
                    <a:pt x="5125720" y="2159000"/>
                    <a:pt x="5228590" y="2047240"/>
                  </a:cubicBezTo>
                  <a:cubicBezTo>
                    <a:pt x="5267960" y="1962150"/>
                    <a:pt x="5372100" y="1854200"/>
                    <a:pt x="5256530" y="1784350"/>
                  </a:cubicBezTo>
                  <a:cubicBezTo>
                    <a:pt x="5269230" y="1766570"/>
                    <a:pt x="5262880" y="1742440"/>
                    <a:pt x="5250180" y="1715770"/>
                  </a:cubicBezTo>
                  <a:cubicBezTo>
                    <a:pt x="5198110" y="1729740"/>
                    <a:pt x="4958080" y="1682750"/>
                    <a:pt x="4904740" y="1661160"/>
                  </a:cubicBezTo>
                  <a:cubicBezTo>
                    <a:pt x="4916170" y="1634490"/>
                    <a:pt x="4892040" y="1607820"/>
                    <a:pt x="4898390" y="1592580"/>
                  </a:cubicBezTo>
                  <a:cubicBezTo>
                    <a:pt x="4947920" y="1590040"/>
                    <a:pt x="4961890" y="1570990"/>
                    <a:pt x="4991100" y="1559560"/>
                  </a:cubicBezTo>
                  <a:close/>
                </a:path>
              </a:pathLst>
            </a:custGeom>
            <a:blipFill>
              <a:blip r:embed="rId21"/>
              <a:stretch>
                <a:fillRect t="-1872" b="-187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435405" y="933546"/>
            <a:ext cx="973949" cy="809263"/>
          </a:xfrm>
          <a:custGeom>
            <a:avLst/>
            <a:gdLst/>
            <a:ahLst/>
            <a:cxnLst/>
            <a:rect l="l" t="t" r="r" b="b"/>
            <a:pathLst>
              <a:path w="973949" h="809263">
                <a:moveTo>
                  <a:pt x="0" y="0"/>
                </a:moveTo>
                <a:lnTo>
                  <a:pt x="973949" y="0"/>
                </a:lnTo>
                <a:lnTo>
                  <a:pt x="973949" y="809262"/>
                </a:lnTo>
                <a:lnTo>
                  <a:pt x="0" y="80926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4785488" y="349900"/>
            <a:ext cx="273783" cy="1167290"/>
          </a:xfrm>
          <a:custGeom>
            <a:avLst/>
            <a:gdLst/>
            <a:ahLst/>
            <a:cxnLst/>
            <a:rect l="l" t="t" r="r" b="b"/>
            <a:pathLst>
              <a:path w="273783" h="1167290">
                <a:moveTo>
                  <a:pt x="0" y="0"/>
                </a:moveTo>
                <a:lnTo>
                  <a:pt x="273783" y="0"/>
                </a:lnTo>
                <a:lnTo>
                  <a:pt x="273783" y="1167291"/>
                </a:lnTo>
                <a:lnTo>
                  <a:pt x="0" y="116729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14362844" y="737708"/>
            <a:ext cx="896615" cy="581984"/>
          </a:xfrm>
          <a:custGeom>
            <a:avLst/>
            <a:gdLst/>
            <a:ahLst/>
            <a:cxnLst/>
            <a:rect l="l" t="t" r="r" b="b"/>
            <a:pathLst>
              <a:path w="896615" h="581984">
                <a:moveTo>
                  <a:pt x="0" y="0"/>
                </a:moveTo>
                <a:lnTo>
                  <a:pt x="896615" y="0"/>
                </a:lnTo>
                <a:lnTo>
                  <a:pt x="896615" y="581984"/>
                </a:lnTo>
                <a:lnTo>
                  <a:pt x="0" y="58198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3784737" y="570504"/>
            <a:ext cx="2972730" cy="620370"/>
          </a:xfrm>
          <a:custGeom>
            <a:avLst/>
            <a:gdLst/>
            <a:ahLst/>
            <a:cxnLst/>
            <a:rect l="l" t="t" r="r" b="b"/>
            <a:pathLst>
              <a:path w="2972730" h="620370">
                <a:moveTo>
                  <a:pt x="0" y="0"/>
                </a:moveTo>
                <a:lnTo>
                  <a:pt x="2972730" y="0"/>
                </a:lnTo>
                <a:lnTo>
                  <a:pt x="2972730" y="620370"/>
                </a:lnTo>
                <a:lnTo>
                  <a:pt x="0" y="62037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5707751" y="5262315"/>
            <a:ext cx="404631" cy="404631"/>
          </a:xfrm>
          <a:custGeom>
            <a:avLst/>
            <a:gdLst/>
            <a:ahLst/>
            <a:cxnLst/>
            <a:rect l="l" t="t" r="r" b="b"/>
            <a:pathLst>
              <a:path w="404631" h="404631">
                <a:moveTo>
                  <a:pt x="0" y="0"/>
                </a:moveTo>
                <a:lnTo>
                  <a:pt x="404632" y="0"/>
                </a:lnTo>
                <a:lnTo>
                  <a:pt x="404632" y="404631"/>
                </a:lnTo>
                <a:lnTo>
                  <a:pt x="0" y="40463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12247574" y="1869650"/>
            <a:ext cx="241542" cy="241542"/>
          </a:xfrm>
          <a:custGeom>
            <a:avLst/>
            <a:gdLst/>
            <a:ahLst/>
            <a:cxnLst/>
            <a:rect l="l" t="t" r="r" b="b"/>
            <a:pathLst>
              <a:path w="241542" h="241542">
                <a:moveTo>
                  <a:pt x="0" y="0"/>
                </a:moveTo>
                <a:lnTo>
                  <a:pt x="241542" y="0"/>
                </a:lnTo>
                <a:lnTo>
                  <a:pt x="241542" y="241542"/>
                </a:lnTo>
                <a:lnTo>
                  <a:pt x="0" y="24154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TextBox 22"/>
          <p:cNvSpPr txBox="1"/>
          <p:nvPr/>
        </p:nvSpPr>
        <p:spPr>
          <a:xfrm>
            <a:off x="3403595" y="298977"/>
            <a:ext cx="3735015" cy="58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13"/>
              </a:lnSpc>
              <a:spcBef>
                <a:spcPct val="0"/>
              </a:spcBef>
            </a:pPr>
            <a:r>
              <a:rPr lang="en-US" sz="2113" spc="-84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J'apprends</a:t>
            </a:r>
            <a:r>
              <a:rPr lang="en-US" sz="2113" u="none" spc="-84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 l'arabe  avec</a:t>
            </a:r>
          </a:p>
          <a:p>
            <a:pPr marL="0" lvl="0" indent="0" algn="ctr">
              <a:lnSpc>
                <a:spcPts val="2397"/>
              </a:lnSpc>
              <a:spcBef>
                <a:spcPct val="0"/>
              </a:spcBef>
            </a:pPr>
            <a:endParaRPr lang="en-US" sz="2113" u="none" spc="-84">
              <a:solidFill>
                <a:srgbClr val="000000"/>
              </a:solidFill>
              <a:latin typeface="Roca One"/>
              <a:ea typeface="Roca One"/>
              <a:cs typeface="Roca One"/>
              <a:sym typeface="Roca One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160248" y="742892"/>
            <a:ext cx="3285613" cy="44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87"/>
              </a:lnSpc>
              <a:spcBef>
                <a:spcPct val="0"/>
              </a:spcBef>
            </a:pPr>
            <a:r>
              <a:rPr lang="en-US" sz="3387" b="1" u="none" spc="-135">
                <a:solidFill>
                  <a:srgbClr val="F17040"/>
                </a:solidFill>
                <a:latin typeface="Roca One Bold"/>
                <a:ea typeface="Roca One Bold"/>
                <a:cs typeface="Roca One Bold"/>
                <a:sym typeface="Roca One Bold"/>
              </a:rPr>
              <a:t>Sibawayeh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12310" y="8881552"/>
            <a:ext cx="9285978" cy="8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280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0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279825" y="2111192"/>
            <a:ext cx="3046459" cy="1245240"/>
          </a:xfrm>
          <a:custGeom>
            <a:avLst/>
            <a:gdLst/>
            <a:ahLst/>
            <a:cxnLst/>
            <a:rect l="l" t="t" r="r" b="b"/>
            <a:pathLst>
              <a:path w="3046459" h="1245240">
                <a:moveTo>
                  <a:pt x="0" y="0"/>
                </a:moveTo>
                <a:lnTo>
                  <a:pt x="3046459" y="0"/>
                </a:lnTo>
                <a:lnTo>
                  <a:pt x="3046459" y="1245240"/>
                </a:lnTo>
                <a:lnTo>
                  <a:pt x="0" y="124524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2" name="Audio 31">
            <a:extLst>
              <a:ext uri="{FF2B5EF4-FFF2-40B4-BE49-F238E27FC236}">
                <a16:creationId xmlns:a16="http://schemas.microsoft.com/office/drawing/2014/main" id="{0E2C7EF4-DEAE-2365-4B07-09AD37E51A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70"/>
    </mc:Choice>
    <mc:Fallback xmlns="">
      <p:transition spd="slow" advTm="32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1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631" b="-1163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973990">
            <a:off x="299339" y="-90602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973990">
            <a:off x="13537500" y="7870094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2"/>
                </a:lnTo>
                <a:lnTo>
                  <a:pt x="0" y="2776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1312224">
            <a:off x="13229708" y="1197553"/>
            <a:ext cx="3605775" cy="1771337"/>
          </a:xfrm>
          <a:custGeom>
            <a:avLst/>
            <a:gdLst/>
            <a:ahLst/>
            <a:cxnLst/>
            <a:rect l="l" t="t" r="r" b="b"/>
            <a:pathLst>
              <a:path w="3605775" h="1771337">
                <a:moveTo>
                  <a:pt x="0" y="0"/>
                </a:moveTo>
                <a:lnTo>
                  <a:pt x="3605775" y="0"/>
                </a:lnTo>
                <a:lnTo>
                  <a:pt x="3605775" y="1771337"/>
                </a:lnTo>
                <a:lnTo>
                  <a:pt x="0" y="17713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164978" y="6061871"/>
            <a:ext cx="2294422" cy="2979769"/>
          </a:xfrm>
          <a:custGeom>
            <a:avLst/>
            <a:gdLst/>
            <a:ahLst/>
            <a:cxnLst/>
            <a:rect l="l" t="t" r="r" b="b"/>
            <a:pathLst>
              <a:path w="2294422" h="2979769">
                <a:moveTo>
                  <a:pt x="0" y="0"/>
                </a:moveTo>
                <a:lnTo>
                  <a:pt x="2294422" y="0"/>
                </a:lnTo>
                <a:lnTo>
                  <a:pt x="2294422" y="2979769"/>
                </a:lnTo>
                <a:lnTo>
                  <a:pt x="0" y="2979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460286" y="2411513"/>
            <a:ext cx="1498893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Objectifs de la séance: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60286" y="3792053"/>
            <a:ext cx="14988936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Découvrir l’alphabet arabe.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60286" y="4798528"/>
            <a:ext cx="14988936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Distingeur les différents sons  de l’alphabet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0286" y="5805003"/>
            <a:ext cx="14988936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7000"/>
              </a:lnSpc>
              <a:buFont typeface="Arial"/>
              <a:buChar char="•"/>
            </a:pPr>
            <a:r>
              <a:rPr lang="en-US" sz="50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Découvrir</a:t>
            </a:r>
            <a:r>
              <a:rPr lang="en-US" sz="50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positions des </a:t>
            </a:r>
            <a:r>
              <a:rPr lang="en-US" sz="50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lettres</a:t>
            </a:r>
            <a:r>
              <a:rPr lang="en-US" sz="50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dans le mot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94108" y="9809857"/>
            <a:ext cx="4682815" cy="477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7122674B-D801-99AC-E697-79E50BE80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88"/>
    </mc:Choice>
    <mc:Fallback xmlns="">
      <p:transition spd="slow" advTm="14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5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0540" y="0"/>
            <a:ext cx="18418540" cy="10579877"/>
          </a:xfrm>
          <a:custGeom>
            <a:avLst/>
            <a:gdLst/>
            <a:ahLst/>
            <a:cxnLst/>
            <a:rect l="l" t="t" r="r" b="b"/>
            <a:pathLst>
              <a:path w="18418540" h="10579877">
                <a:moveTo>
                  <a:pt x="0" y="0"/>
                </a:moveTo>
                <a:lnTo>
                  <a:pt x="18418540" y="0"/>
                </a:lnTo>
                <a:lnTo>
                  <a:pt x="18418540" y="10579877"/>
                </a:lnTo>
                <a:lnTo>
                  <a:pt x="0" y="10579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233" b="-257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973990">
            <a:off x="-3195644" y="-1388206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2"/>
                </a:lnTo>
                <a:lnTo>
                  <a:pt x="0" y="2776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973990">
            <a:off x="15626790" y="9391677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2"/>
                </a:lnTo>
                <a:lnTo>
                  <a:pt x="0" y="2776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6861114" y="410182"/>
            <a:ext cx="227058" cy="1643860"/>
          </a:xfrm>
          <a:custGeom>
            <a:avLst/>
            <a:gdLst/>
            <a:ahLst/>
            <a:cxnLst/>
            <a:rect l="l" t="t" r="r" b="b"/>
            <a:pathLst>
              <a:path w="227058" h="1643860">
                <a:moveTo>
                  <a:pt x="0" y="0"/>
                </a:moveTo>
                <a:lnTo>
                  <a:pt x="227058" y="0"/>
                </a:lnTo>
                <a:lnTo>
                  <a:pt x="227058" y="1643860"/>
                </a:lnTo>
                <a:lnTo>
                  <a:pt x="0" y="16438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748053" y="1232112"/>
            <a:ext cx="1684310" cy="1335869"/>
          </a:xfrm>
          <a:custGeom>
            <a:avLst/>
            <a:gdLst/>
            <a:ahLst/>
            <a:cxnLst/>
            <a:rect l="l" t="t" r="r" b="b"/>
            <a:pathLst>
              <a:path w="1684310" h="1335869">
                <a:moveTo>
                  <a:pt x="0" y="0"/>
                </a:moveTo>
                <a:lnTo>
                  <a:pt x="1684311" y="0"/>
                </a:lnTo>
                <a:lnTo>
                  <a:pt x="1684311" y="1335868"/>
                </a:lnTo>
                <a:lnTo>
                  <a:pt x="0" y="13358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0889300" y="991825"/>
            <a:ext cx="1430004" cy="1391572"/>
          </a:xfrm>
          <a:custGeom>
            <a:avLst/>
            <a:gdLst/>
            <a:ahLst/>
            <a:cxnLst/>
            <a:rect l="l" t="t" r="r" b="b"/>
            <a:pathLst>
              <a:path w="1430004" h="1391572">
                <a:moveTo>
                  <a:pt x="0" y="0"/>
                </a:moveTo>
                <a:lnTo>
                  <a:pt x="1430003" y="0"/>
                </a:lnTo>
                <a:lnTo>
                  <a:pt x="1430003" y="1391573"/>
                </a:lnTo>
                <a:lnTo>
                  <a:pt x="0" y="1391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7953879" y="884054"/>
            <a:ext cx="1506671" cy="1607116"/>
          </a:xfrm>
          <a:custGeom>
            <a:avLst/>
            <a:gdLst/>
            <a:ahLst/>
            <a:cxnLst/>
            <a:rect l="l" t="t" r="r" b="b"/>
            <a:pathLst>
              <a:path w="1506671" h="1607116">
                <a:moveTo>
                  <a:pt x="0" y="0"/>
                </a:moveTo>
                <a:lnTo>
                  <a:pt x="1506671" y="0"/>
                </a:lnTo>
                <a:lnTo>
                  <a:pt x="1506671" y="1607115"/>
                </a:lnTo>
                <a:lnTo>
                  <a:pt x="0" y="1607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102490" y="1019677"/>
            <a:ext cx="1220778" cy="1760738"/>
          </a:xfrm>
          <a:custGeom>
            <a:avLst/>
            <a:gdLst/>
            <a:ahLst/>
            <a:cxnLst/>
            <a:rect l="l" t="t" r="r" b="b"/>
            <a:pathLst>
              <a:path w="1220778" h="1760738">
                <a:moveTo>
                  <a:pt x="0" y="0"/>
                </a:moveTo>
                <a:lnTo>
                  <a:pt x="1220778" y="0"/>
                </a:lnTo>
                <a:lnTo>
                  <a:pt x="1220778" y="1760738"/>
                </a:lnTo>
                <a:lnTo>
                  <a:pt x="0" y="176073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4394825" y="2780415"/>
            <a:ext cx="792215" cy="1584430"/>
          </a:xfrm>
          <a:custGeom>
            <a:avLst/>
            <a:gdLst/>
            <a:ahLst/>
            <a:cxnLst/>
            <a:rect l="l" t="t" r="r" b="b"/>
            <a:pathLst>
              <a:path w="792215" h="1584430">
                <a:moveTo>
                  <a:pt x="0" y="0"/>
                </a:moveTo>
                <a:lnTo>
                  <a:pt x="792215" y="0"/>
                </a:lnTo>
                <a:lnTo>
                  <a:pt x="792215" y="1584430"/>
                </a:lnTo>
                <a:lnTo>
                  <a:pt x="0" y="158443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6520074" y="3325830"/>
            <a:ext cx="909138" cy="1039015"/>
          </a:xfrm>
          <a:custGeom>
            <a:avLst/>
            <a:gdLst/>
            <a:ahLst/>
            <a:cxnLst/>
            <a:rect l="l" t="t" r="r" b="b"/>
            <a:pathLst>
              <a:path w="909138" h="1039015">
                <a:moveTo>
                  <a:pt x="0" y="0"/>
                </a:moveTo>
                <a:lnTo>
                  <a:pt x="909138" y="0"/>
                </a:lnTo>
                <a:lnTo>
                  <a:pt x="909138" y="1039015"/>
                </a:lnTo>
                <a:lnTo>
                  <a:pt x="0" y="103901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0995370" y="3549158"/>
            <a:ext cx="1323933" cy="1386978"/>
          </a:xfrm>
          <a:custGeom>
            <a:avLst/>
            <a:gdLst/>
            <a:ahLst/>
            <a:cxnLst/>
            <a:rect l="l" t="t" r="r" b="b"/>
            <a:pathLst>
              <a:path w="1323933" h="1386978">
                <a:moveTo>
                  <a:pt x="0" y="0"/>
                </a:moveTo>
                <a:lnTo>
                  <a:pt x="1323933" y="0"/>
                </a:lnTo>
                <a:lnTo>
                  <a:pt x="1323933" y="1386978"/>
                </a:lnTo>
                <a:lnTo>
                  <a:pt x="0" y="13869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5686747" y="1253805"/>
            <a:ext cx="1256245" cy="1526610"/>
          </a:xfrm>
          <a:custGeom>
            <a:avLst/>
            <a:gdLst/>
            <a:ahLst/>
            <a:cxnLst/>
            <a:rect l="l" t="t" r="r" b="b"/>
            <a:pathLst>
              <a:path w="1256245" h="1526610">
                <a:moveTo>
                  <a:pt x="0" y="0"/>
                </a:moveTo>
                <a:lnTo>
                  <a:pt x="1256244" y="0"/>
                </a:lnTo>
                <a:lnTo>
                  <a:pt x="1256244" y="1526610"/>
                </a:lnTo>
                <a:lnTo>
                  <a:pt x="0" y="152661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3440806" y="1255423"/>
            <a:ext cx="1217879" cy="1479988"/>
          </a:xfrm>
          <a:custGeom>
            <a:avLst/>
            <a:gdLst/>
            <a:ahLst/>
            <a:cxnLst/>
            <a:rect l="l" t="t" r="r" b="b"/>
            <a:pathLst>
              <a:path w="1217879" h="1479988">
                <a:moveTo>
                  <a:pt x="0" y="0"/>
                </a:moveTo>
                <a:lnTo>
                  <a:pt x="1217879" y="0"/>
                </a:lnTo>
                <a:lnTo>
                  <a:pt x="1217879" y="1479988"/>
                </a:lnTo>
                <a:lnTo>
                  <a:pt x="0" y="14799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3051121" y="3341611"/>
            <a:ext cx="1504652" cy="1594525"/>
          </a:xfrm>
          <a:custGeom>
            <a:avLst/>
            <a:gdLst/>
            <a:ahLst/>
            <a:cxnLst/>
            <a:rect l="l" t="t" r="r" b="b"/>
            <a:pathLst>
              <a:path w="1504652" h="1594525">
                <a:moveTo>
                  <a:pt x="0" y="0"/>
                </a:moveTo>
                <a:lnTo>
                  <a:pt x="1504651" y="0"/>
                </a:lnTo>
                <a:lnTo>
                  <a:pt x="1504651" y="1594525"/>
                </a:lnTo>
                <a:lnTo>
                  <a:pt x="0" y="15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36102" y="3671356"/>
            <a:ext cx="1808827" cy="1168454"/>
          </a:xfrm>
          <a:custGeom>
            <a:avLst/>
            <a:gdLst/>
            <a:ahLst/>
            <a:cxnLst/>
            <a:rect l="l" t="t" r="r" b="b"/>
            <a:pathLst>
              <a:path w="1808827" h="1168454">
                <a:moveTo>
                  <a:pt x="0" y="0"/>
                </a:moveTo>
                <a:lnTo>
                  <a:pt x="1808827" y="0"/>
                </a:lnTo>
                <a:lnTo>
                  <a:pt x="1808827" y="1168454"/>
                </a:lnTo>
                <a:lnTo>
                  <a:pt x="0" y="116845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1342014" y="5180532"/>
            <a:ext cx="1316662" cy="1661567"/>
          </a:xfrm>
          <a:custGeom>
            <a:avLst/>
            <a:gdLst/>
            <a:ahLst/>
            <a:cxnLst/>
            <a:rect l="l" t="t" r="r" b="b"/>
            <a:pathLst>
              <a:path w="1316662" h="1661567">
                <a:moveTo>
                  <a:pt x="0" y="0"/>
                </a:moveTo>
                <a:lnTo>
                  <a:pt x="1316662" y="0"/>
                </a:lnTo>
                <a:lnTo>
                  <a:pt x="1316662" y="1661567"/>
                </a:lnTo>
                <a:lnTo>
                  <a:pt x="0" y="166156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13636548" y="5180532"/>
            <a:ext cx="1316662" cy="1661567"/>
          </a:xfrm>
          <a:custGeom>
            <a:avLst/>
            <a:gdLst/>
            <a:ahLst/>
            <a:cxnLst/>
            <a:rect l="l" t="t" r="r" b="b"/>
            <a:pathLst>
              <a:path w="1316662" h="1661567">
                <a:moveTo>
                  <a:pt x="0" y="0"/>
                </a:moveTo>
                <a:lnTo>
                  <a:pt x="1316662" y="0"/>
                </a:lnTo>
                <a:lnTo>
                  <a:pt x="1316662" y="1661567"/>
                </a:lnTo>
                <a:lnTo>
                  <a:pt x="0" y="1661567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5757588" y="3682662"/>
            <a:ext cx="1747811" cy="1264780"/>
          </a:xfrm>
          <a:custGeom>
            <a:avLst/>
            <a:gdLst/>
            <a:ahLst/>
            <a:cxnLst/>
            <a:rect l="l" t="t" r="r" b="b"/>
            <a:pathLst>
              <a:path w="1747811" h="1264780">
                <a:moveTo>
                  <a:pt x="0" y="0"/>
                </a:moveTo>
                <a:lnTo>
                  <a:pt x="1747811" y="0"/>
                </a:lnTo>
                <a:lnTo>
                  <a:pt x="1747811" y="1264779"/>
                </a:lnTo>
                <a:lnTo>
                  <a:pt x="0" y="126477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6096915" y="5927714"/>
            <a:ext cx="1755454" cy="1434406"/>
          </a:xfrm>
          <a:custGeom>
            <a:avLst/>
            <a:gdLst/>
            <a:ahLst/>
            <a:cxnLst/>
            <a:rect l="l" t="t" r="r" b="b"/>
            <a:pathLst>
              <a:path w="1755454" h="1434406">
                <a:moveTo>
                  <a:pt x="0" y="0"/>
                </a:moveTo>
                <a:lnTo>
                  <a:pt x="1755455" y="0"/>
                </a:lnTo>
                <a:lnTo>
                  <a:pt x="1755455" y="1434407"/>
                </a:lnTo>
                <a:lnTo>
                  <a:pt x="0" y="1434407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9144000" y="5927714"/>
            <a:ext cx="1384829" cy="1746089"/>
          </a:xfrm>
          <a:custGeom>
            <a:avLst/>
            <a:gdLst/>
            <a:ahLst/>
            <a:cxnLst/>
            <a:rect l="l" t="t" r="r" b="b"/>
            <a:pathLst>
              <a:path w="1384829" h="1746089">
                <a:moveTo>
                  <a:pt x="0" y="0"/>
                </a:moveTo>
                <a:lnTo>
                  <a:pt x="1384829" y="0"/>
                </a:lnTo>
                <a:lnTo>
                  <a:pt x="1384829" y="1746089"/>
                </a:lnTo>
                <a:lnTo>
                  <a:pt x="0" y="1746089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14142839" y="8493263"/>
            <a:ext cx="503971" cy="1530074"/>
          </a:xfrm>
          <a:custGeom>
            <a:avLst/>
            <a:gdLst/>
            <a:ahLst/>
            <a:cxnLst/>
            <a:rect l="l" t="t" r="r" b="b"/>
            <a:pathLst>
              <a:path w="503971" h="1530074">
                <a:moveTo>
                  <a:pt x="0" y="0"/>
                </a:moveTo>
                <a:lnTo>
                  <a:pt x="503971" y="0"/>
                </a:lnTo>
                <a:lnTo>
                  <a:pt x="503971" y="1530074"/>
                </a:lnTo>
                <a:lnTo>
                  <a:pt x="0" y="1530074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7052659" y="5691696"/>
            <a:ext cx="1281716" cy="1906443"/>
          </a:xfrm>
          <a:custGeom>
            <a:avLst/>
            <a:gdLst/>
            <a:ahLst/>
            <a:cxnLst/>
            <a:rect l="l" t="t" r="r" b="b"/>
            <a:pathLst>
              <a:path w="1281716" h="1906443">
                <a:moveTo>
                  <a:pt x="0" y="0"/>
                </a:moveTo>
                <a:lnTo>
                  <a:pt x="1281716" y="0"/>
                </a:lnTo>
                <a:lnTo>
                  <a:pt x="1281716" y="1906443"/>
                </a:lnTo>
                <a:lnTo>
                  <a:pt x="0" y="1906443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6463439" y="8178984"/>
            <a:ext cx="795348" cy="1616446"/>
          </a:xfrm>
          <a:custGeom>
            <a:avLst/>
            <a:gdLst/>
            <a:ahLst/>
            <a:cxnLst/>
            <a:rect l="l" t="t" r="r" b="b"/>
            <a:pathLst>
              <a:path w="795348" h="1616446">
                <a:moveTo>
                  <a:pt x="0" y="0"/>
                </a:moveTo>
                <a:lnTo>
                  <a:pt x="795349" y="0"/>
                </a:lnTo>
                <a:lnTo>
                  <a:pt x="795349" y="1616445"/>
                </a:lnTo>
                <a:lnTo>
                  <a:pt x="0" y="1616445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802572" y="5691696"/>
            <a:ext cx="1249608" cy="1204168"/>
          </a:xfrm>
          <a:custGeom>
            <a:avLst/>
            <a:gdLst/>
            <a:ahLst/>
            <a:cxnLst/>
            <a:rect l="l" t="t" r="r" b="b"/>
            <a:pathLst>
              <a:path w="1249608" h="1204168">
                <a:moveTo>
                  <a:pt x="0" y="0"/>
                </a:moveTo>
                <a:lnTo>
                  <a:pt x="1249608" y="0"/>
                </a:lnTo>
                <a:lnTo>
                  <a:pt x="1249608" y="1204168"/>
                </a:lnTo>
                <a:lnTo>
                  <a:pt x="0" y="1204168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4758457" y="5535382"/>
            <a:ext cx="1313127" cy="1265377"/>
          </a:xfrm>
          <a:custGeom>
            <a:avLst/>
            <a:gdLst/>
            <a:ahLst/>
            <a:cxnLst/>
            <a:rect l="l" t="t" r="r" b="b"/>
            <a:pathLst>
              <a:path w="1313127" h="1265377">
                <a:moveTo>
                  <a:pt x="0" y="0"/>
                </a:moveTo>
                <a:lnTo>
                  <a:pt x="1313127" y="0"/>
                </a:lnTo>
                <a:lnTo>
                  <a:pt x="1313127" y="1265377"/>
                </a:lnTo>
                <a:lnTo>
                  <a:pt x="0" y="1265377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958392" y="5063975"/>
            <a:ext cx="964247" cy="1727479"/>
          </a:xfrm>
          <a:custGeom>
            <a:avLst/>
            <a:gdLst/>
            <a:ahLst/>
            <a:cxnLst/>
            <a:rect l="l" t="t" r="r" b="b"/>
            <a:pathLst>
              <a:path w="964247" h="1727479">
                <a:moveTo>
                  <a:pt x="0" y="0"/>
                </a:moveTo>
                <a:lnTo>
                  <a:pt x="964247" y="0"/>
                </a:lnTo>
                <a:lnTo>
                  <a:pt x="964247" y="1727478"/>
                </a:lnTo>
                <a:lnTo>
                  <a:pt x="0" y="1727478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11771104" y="8314402"/>
            <a:ext cx="887572" cy="1261407"/>
          </a:xfrm>
          <a:custGeom>
            <a:avLst/>
            <a:gdLst/>
            <a:ahLst/>
            <a:cxnLst/>
            <a:rect l="l" t="t" r="r" b="b"/>
            <a:pathLst>
              <a:path w="887572" h="1261407">
                <a:moveTo>
                  <a:pt x="0" y="0"/>
                </a:moveTo>
                <a:lnTo>
                  <a:pt x="887572" y="0"/>
                </a:lnTo>
                <a:lnTo>
                  <a:pt x="887572" y="1261407"/>
                </a:lnTo>
                <a:lnTo>
                  <a:pt x="0" y="1261407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6539912" y="8350614"/>
            <a:ext cx="1025493" cy="1273186"/>
          </a:xfrm>
          <a:custGeom>
            <a:avLst/>
            <a:gdLst/>
            <a:ahLst/>
            <a:cxnLst/>
            <a:rect l="l" t="t" r="r" b="b"/>
            <a:pathLst>
              <a:path w="1025493" h="1273186">
                <a:moveTo>
                  <a:pt x="0" y="0"/>
                </a:moveTo>
                <a:lnTo>
                  <a:pt x="1025494" y="0"/>
                </a:lnTo>
                <a:lnTo>
                  <a:pt x="1025494" y="1273186"/>
                </a:lnTo>
                <a:lnTo>
                  <a:pt x="0" y="1273186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0"/>
          <p:cNvSpPr/>
          <p:nvPr/>
        </p:nvSpPr>
        <p:spPr>
          <a:xfrm>
            <a:off x="4083857" y="8314402"/>
            <a:ext cx="1111323" cy="1509204"/>
          </a:xfrm>
          <a:custGeom>
            <a:avLst/>
            <a:gdLst/>
            <a:ahLst/>
            <a:cxnLst/>
            <a:rect l="l" t="t" r="r" b="b"/>
            <a:pathLst>
              <a:path w="1111323" h="1509204">
                <a:moveTo>
                  <a:pt x="0" y="0"/>
                </a:moveTo>
                <a:lnTo>
                  <a:pt x="1111323" y="0"/>
                </a:lnTo>
                <a:lnTo>
                  <a:pt x="1111323" y="1509204"/>
                </a:lnTo>
                <a:lnTo>
                  <a:pt x="0" y="1509204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1" name="Freeform 31"/>
          <p:cNvSpPr/>
          <p:nvPr/>
        </p:nvSpPr>
        <p:spPr>
          <a:xfrm>
            <a:off x="8963071" y="8175515"/>
            <a:ext cx="1329312" cy="1082785"/>
          </a:xfrm>
          <a:custGeom>
            <a:avLst/>
            <a:gdLst/>
            <a:ahLst/>
            <a:cxnLst/>
            <a:rect l="l" t="t" r="r" b="b"/>
            <a:pathLst>
              <a:path w="1329312" h="1082785">
                <a:moveTo>
                  <a:pt x="0" y="0"/>
                </a:moveTo>
                <a:lnTo>
                  <a:pt x="1329312" y="0"/>
                </a:lnTo>
                <a:lnTo>
                  <a:pt x="1329312" y="1082785"/>
                </a:lnTo>
                <a:lnTo>
                  <a:pt x="0" y="1082785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2" name="Freeform 32"/>
          <p:cNvSpPr/>
          <p:nvPr/>
        </p:nvSpPr>
        <p:spPr>
          <a:xfrm>
            <a:off x="1742828" y="8388889"/>
            <a:ext cx="700837" cy="754602"/>
          </a:xfrm>
          <a:custGeom>
            <a:avLst/>
            <a:gdLst/>
            <a:ahLst/>
            <a:cxnLst/>
            <a:rect l="l" t="t" r="r" b="b"/>
            <a:pathLst>
              <a:path w="700837" h="754602">
                <a:moveTo>
                  <a:pt x="0" y="0"/>
                </a:moveTo>
                <a:lnTo>
                  <a:pt x="700836" y="0"/>
                </a:lnTo>
                <a:lnTo>
                  <a:pt x="700836" y="754602"/>
                </a:lnTo>
                <a:lnTo>
                  <a:pt x="0" y="754602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3" name="Freeform 33"/>
          <p:cNvSpPr/>
          <p:nvPr/>
        </p:nvSpPr>
        <p:spPr>
          <a:xfrm>
            <a:off x="358045" y="8017815"/>
            <a:ext cx="708508" cy="1049642"/>
          </a:xfrm>
          <a:custGeom>
            <a:avLst/>
            <a:gdLst/>
            <a:ahLst/>
            <a:cxnLst/>
            <a:rect l="l" t="t" r="r" b="b"/>
            <a:pathLst>
              <a:path w="708508" h="1049642">
                <a:moveTo>
                  <a:pt x="0" y="0"/>
                </a:moveTo>
                <a:lnTo>
                  <a:pt x="708508" y="0"/>
                </a:lnTo>
                <a:lnTo>
                  <a:pt x="708508" y="1049642"/>
                </a:lnTo>
                <a:lnTo>
                  <a:pt x="0" y="1049642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4" name="Freeform 34"/>
          <p:cNvSpPr/>
          <p:nvPr/>
        </p:nvSpPr>
        <p:spPr>
          <a:xfrm>
            <a:off x="8707214" y="3018139"/>
            <a:ext cx="1160585" cy="1906506"/>
          </a:xfrm>
          <a:custGeom>
            <a:avLst/>
            <a:gdLst/>
            <a:ahLst/>
            <a:cxnLst/>
            <a:rect l="l" t="t" r="r" b="b"/>
            <a:pathLst>
              <a:path w="1160585" h="1906506">
                <a:moveTo>
                  <a:pt x="0" y="0"/>
                </a:moveTo>
                <a:lnTo>
                  <a:pt x="1160586" y="0"/>
                </a:lnTo>
                <a:lnTo>
                  <a:pt x="1160586" y="1906506"/>
                </a:lnTo>
                <a:lnTo>
                  <a:pt x="0" y="1906506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5" name="TextBox 35"/>
          <p:cNvSpPr txBox="1"/>
          <p:nvPr/>
        </p:nvSpPr>
        <p:spPr>
          <a:xfrm>
            <a:off x="17259300" y="351456"/>
            <a:ext cx="760551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371"/>
              </a:lnSpc>
            </a:pPr>
            <a:r>
              <a:rPr lang="ar-EG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  <a:rtl/>
              </a:rPr>
              <a:t>ِ</a:t>
            </a: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Alif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319883" y="353032"/>
            <a:ext cx="653854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Ba’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363185" y="351456"/>
            <a:ext cx="68754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Ta’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401143" y="351456"/>
            <a:ext cx="79817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Tha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736704" y="353032"/>
            <a:ext cx="669760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Jim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803109" y="353032"/>
            <a:ext cx="49327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89667" y="351456"/>
            <a:ext cx="76171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kha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895428" y="2765889"/>
            <a:ext cx="1086850" cy="5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Del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934379" y="2748554"/>
            <a:ext cx="88065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dhal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180167" y="2748554"/>
            <a:ext cx="43304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774285" y="2723265"/>
            <a:ext cx="756976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zay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408232" y="2809014"/>
            <a:ext cx="1157173" cy="5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sine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110098" y="2809014"/>
            <a:ext cx="109717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shine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712879" y="2809014"/>
            <a:ext cx="727666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sad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60567" y="5086350"/>
            <a:ext cx="1053565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Dhad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516728" y="5086350"/>
            <a:ext cx="548408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098893" y="5054026"/>
            <a:ext cx="480226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za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187630" y="5086350"/>
            <a:ext cx="1173309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‘ayne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923271" y="5122395"/>
            <a:ext cx="154049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ghayne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989365" y="5635472"/>
            <a:ext cx="43581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683758" y="5561798"/>
            <a:ext cx="734725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qaf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35494" y="5529474"/>
            <a:ext cx="70425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kaf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5777976" y="8019528"/>
            <a:ext cx="749470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lam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491300" y="7960665"/>
            <a:ext cx="1155509" cy="5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mim</a:t>
            </a:r>
            <a:endParaRPr lang="en-US" sz="312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10856821" y="8019528"/>
            <a:ext cx="1155509" cy="5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noun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8496239" y="8019528"/>
            <a:ext cx="49327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091242" y="8019528"/>
            <a:ext cx="1281715" cy="5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waw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005764" y="8019528"/>
            <a:ext cx="520259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ya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832664" y="7496303"/>
            <a:ext cx="981209" cy="38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9"/>
              </a:lnSpc>
            </a:pPr>
            <a:r>
              <a:rPr lang="en-US" sz="2271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hamza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13981" y="7496303"/>
            <a:ext cx="1270848" cy="395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9"/>
              </a:lnSpc>
            </a:pPr>
            <a:r>
              <a:rPr lang="en-US" sz="2271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lam alif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7094108" y="9809857"/>
            <a:ext cx="4682815" cy="477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11414760" y="787718"/>
            <a:ext cx="182880" cy="189548"/>
            <a:chOff x="0" y="0"/>
            <a:chExt cx="243840" cy="252730"/>
          </a:xfrm>
        </p:grpSpPr>
        <p:sp>
          <p:nvSpPr>
            <p:cNvPr id="67" name="Freeform 67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3340"/>
                  </a:moveTo>
                  <a:cubicBezTo>
                    <a:pt x="128270" y="134620"/>
                    <a:pt x="118110" y="140970"/>
                    <a:pt x="106680" y="146050"/>
                  </a:cubicBezTo>
                  <a:cubicBezTo>
                    <a:pt x="96520" y="151130"/>
                    <a:pt x="83820" y="154940"/>
                    <a:pt x="71120" y="152400"/>
                  </a:cubicBezTo>
                  <a:cubicBezTo>
                    <a:pt x="53340" y="148590"/>
                    <a:pt x="21590" y="133350"/>
                    <a:pt x="10160" y="115570"/>
                  </a:cubicBezTo>
                  <a:cubicBezTo>
                    <a:pt x="0" y="97790"/>
                    <a:pt x="1270" y="6223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826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5258098" y="2521267"/>
            <a:ext cx="392430" cy="198120"/>
            <a:chOff x="0" y="0"/>
            <a:chExt cx="523240" cy="264160"/>
          </a:xfrm>
        </p:grpSpPr>
        <p:sp>
          <p:nvSpPr>
            <p:cNvPr id="69" name="Freeform 69"/>
            <p:cNvSpPr/>
            <p:nvPr/>
          </p:nvSpPr>
          <p:spPr>
            <a:xfrm>
              <a:off x="44450" y="50800"/>
              <a:ext cx="431800" cy="173990"/>
            </a:xfrm>
            <a:custGeom>
              <a:avLst/>
              <a:gdLst/>
              <a:ahLst/>
              <a:cxnLst/>
              <a:rect l="l" t="t" r="r" b="b"/>
              <a:pathLst>
                <a:path w="431800" h="173990">
                  <a:moveTo>
                    <a:pt x="78740" y="2540"/>
                  </a:moveTo>
                  <a:cubicBezTo>
                    <a:pt x="372110" y="3810"/>
                    <a:pt x="384810" y="6350"/>
                    <a:pt x="398780" y="16510"/>
                  </a:cubicBezTo>
                  <a:cubicBezTo>
                    <a:pt x="411480" y="26670"/>
                    <a:pt x="422910" y="43180"/>
                    <a:pt x="427990" y="59690"/>
                  </a:cubicBezTo>
                  <a:cubicBezTo>
                    <a:pt x="431800" y="74930"/>
                    <a:pt x="430530" y="95250"/>
                    <a:pt x="424180" y="110490"/>
                  </a:cubicBezTo>
                  <a:cubicBezTo>
                    <a:pt x="419100" y="125730"/>
                    <a:pt x="405130" y="142240"/>
                    <a:pt x="391160" y="149860"/>
                  </a:cubicBezTo>
                  <a:cubicBezTo>
                    <a:pt x="377190" y="158750"/>
                    <a:pt x="358140" y="165100"/>
                    <a:pt x="340360" y="161290"/>
                  </a:cubicBezTo>
                  <a:cubicBezTo>
                    <a:pt x="320040" y="157480"/>
                    <a:pt x="288290" y="138430"/>
                    <a:pt x="278130" y="119380"/>
                  </a:cubicBezTo>
                  <a:cubicBezTo>
                    <a:pt x="266700" y="99060"/>
                    <a:pt x="269240" y="62230"/>
                    <a:pt x="278130" y="43180"/>
                  </a:cubicBezTo>
                  <a:cubicBezTo>
                    <a:pt x="284480" y="26670"/>
                    <a:pt x="298450" y="12700"/>
                    <a:pt x="314960" y="7620"/>
                  </a:cubicBezTo>
                  <a:cubicBezTo>
                    <a:pt x="335280" y="0"/>
                    <a:pt x="372110" y="2540"/>
                    <a:pt x="391160" y="11430"/>
                  </a:cubicBezTo>
                  <a:cubicBezTo>
                    <a:pt x="406400" y="19050"/>
                    <a:pt x="419100" y="35560"/>
                    <a:pt x="424180" y="50800"/>
                  </a:cubicBezTo>
                  <a:cubicBezTo>
                    <a:pt x="430530" y="66040"/>
                    <a:pt x="431800" y="86360"/>
                    <a:pt x="427990" y="102870"/>
                  </a:cubicBezTo>
                  <a:cubicBezTo>
                    <a:pt x="422910" y="118110"/>
                    <a:pt x="411480" y="135890"/>
                    <a:pt x="398780" y="146050"/>
                  </a:cubicBezTo>
                  <a:cubicBezTo>
                    <a:pt x="384810" y="154940"/>
                    <a:pt x="373380" y="158750"/>
                    <a:pt x="349250" y="162560"/>
                  </a:cubicBezTo>
                  <a:cubicBezTo>
                    <a:pt x="290830" y="170180"/>
                    <a:pt x="93980" y="173990"/>
                    <a:pt x="43180" y="149860"/>
                  </a:cubicBezTo>
                  <a:cubicBezTo>
                    <a:pt x="21590" y="139700"/>
                    <a:pt x="12700" y="124460"/>
                    <a:pt x="6350" y="109220"/>
                  </a:cubicBezTo>
                  <a:cubicBezTo>
                    <a:pt x="0" y="92710"/>
                    <a:pt x="0" y="69850"/>
                    <a:pt x="6350" y="53340"/>
                  </a:cubicBezTo>
                  <a:cubicBezTo>
                    <a:pt x="12700" y="36830"/>
                    <a:pt x="29210" y="20320"/>
                    <a:pt x="43180" y="11430"/>
                  </a:cubicBezTo>
                  <a:cubicBezTo>
                    <a:pt x="53340" y="5080"/>
                    <a:pt x="78740" y="2540"/>
                    <a:pt x="78740" y="254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2109132" y="5110162"/>
            <a:ext cx="188595" cy="184785"/>
            <a:chOff x="0" y="0"/>
            <a:chExt cx="251460" cy="246380"/>
          </a:xfrm>
        </p:grpSpPr>
        <p:sp>
          <p:nvSpPr>
            <p:cNvPr id="71" name="Freeform 71"/>
            <p:cNvSpPr/>
            <p:nvPr/>
          </p:nvSpPr>
          <p:spPr>
            <a:xfrm>
              <a:off x="49530" y="49530"/>
              <a:ext cx="149860" cy="151130"/>
            </a:xfrm>
            <a:custGeom>
              <a:avLst/>
              <a:gdLst/>
              <a:ahLst/>
              <a:cxnLst/>
              <a:rect l="l" t="t" r="r" b="b"/>
              <a:pathLst>
                <a:path w="149860" h="151130">
                  <a:moveTo>
                    <a:pt x="149860" y="54610"/>
                  </a:moveTo>
                  <a:cubicBezTo>
                    <a:pt x="130810" y="134620"/>
                    <a:pt x="120650" y="142240"/>
                    <a:pt x="107950" y="146050"/>
                  </a:cubicBezTo>
                  <a:cubicBezTo>
                    <a:pt x="91440" y="151130"/>
                    <a:pt x="54610" y="149860"/>
                    <a:pt x="38100" y="142240"/>
                  </a:cubicBezTo>
                  <a:cubicBezTo>
                    <a:pt x="25400" y="135890"/>
                    <a:pt x="17780" y="125730"/>
                    <a:pt x="11430" y="115570"/>
                  </a:cubicBezTo>
                  <a:cubicBezTo>
                    <a:pt x="6350" y="105410"/>
                    <a:pt x="0" y="93980"/>
                    <a:pt x="1270" y="81280"/>
                  </a:cubicBezTo>
                  <a:cubicBezTo>
                    <a:pt x="2540" y="62230"/>
                    <a:pt x="17780" y="29210"/>
                    <a:pt x="30480" y="16510"/>
                  </a:cubicBezTo>
                  <a:cubicBezTo>
                    <a:pt x="39370" y="7620"/>
                    <a:pt x="50800" y="2540"/>
                    <a:pt x="63500" y="1270"/>
                  </a:cubicBezTo>
                  <a:cubicBezTo>
                    <a:pt x="81280" y="0"/>
                    <a:pt x="130810" y="22860"/>
                    <a:pt x="130810" y="2286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5862935" y="8068628"/>
            <a:ext cx="288608" cy="145733"/>
            <a:chOff x="0" y="0"/>
            <a:chExt cx="384810" cy="194310"/>
          </a:xfrm>
        </p:grpSpPr>
        <p:sp>
          <p:nvSpPr>
            <p:cNvPr id="73" name="Freeform 73"/>
            <p:cNvSpPr/>
            <p:nvPr/>
          </p:nvSpPr>
          <p:spPr>
            <a:xfrm>
              <a:off x="50800" y="48260"/>
              <a:ext cx="284480" cy="110490"/>
            </a:xfrm>
            <a:custGeom>
              <a:avLst/>
              <a:gdLst/>
              <a:ahLst/>
              <a:cxnLst/>
              <a:rect l="l" t="t" r="r" b="b"/>
              <a:pathLst>
                <a:path w="284480" h="110490">
                  <a:moveTo>
                    <a:pt x="44450" y="2540"/>
                  </a:moveTo>
                  <a:cubicBezTo>
                    <a:pt x="269240" y="13970"/>
                    <a:pt x="281940" y="35560"/>
                    <a:pt x="281940" y="50800"/>
                  </a:cubicBezTo>
                  <a:cubicBezTo>
                    <a:pt x="281940" y="63500"/>
                    <a:pt x="269240" y="81280"/>
                    <a:pt x="259080" y="87630"/>
                  </a:cubicBezTo>
                  <a:cubicBezTo>
                    <a:pt x="251460" y="93980"/>
                    <a:pt x="240030" y="96520"/>
                    <a:pt x="231140" y="93980"/>
                  </a:cubicBezTo>
                  <a:cubicBezTo>
                    <a:pt x="218440" y="92710"/>
                    <a:pt x="200660" y="81280"/>
                    <a:pt x="194310" y="69850"/>
                  </a:cubicBezTo>
                  <a:cubicBezTo>
                    <a:pt x="189230" y="58420"/>
                    <a:pt x="189230" y="38100"/>
                    <a:pt x="194310" y="26670"/>
                  </a:cubicBezTo>
                  <a:cubicBezTo>
                    <a:pt x="200660" y="15240"/>
                    <a:pt x="218440" y="3810"/>
                    <a:pt x="231140" y="2540"/>
                  </a:cubicBezTo>
                  <a:cubicBezTo>
                    <a:pt x="240030" y="0"/>
                    <a:pt x="251460" y="2540"/>
                    <a:pt x="259080" y="8890"/>
                  </a:cubicBezTo>
                  <a:cubicBezTo>
                    <a:pt x="270510" y="17780"/>
                    <a:pt x="284480" y="46990"/>
                    <a:pt x="280670" y="60960"/>
                  </a:cubicBezTo>
                  <a:cubicBezTo>
                    <a:pt x="276860" y="74930"/>
                    <a:pt x="257810" y="87630"/>
                    <a:pt x="236220" y="95250"/>
                  </a:cubicBezTo>
                  <a:cubicBezTo>
                    <a:pt x="193040" y="109220"/>
                    <a:pt x="57150" y="110490"/>
                    <a:pt x="24130" y="88900"/>
                  </a:cubicBezTo>
                  <a:cubicBezTo>
                    <a:pt x="6350" y="77470"/>
                    <a:pt x="0" y="55880"/>
                    <a:pt x="0" y="43180"/>
                  </a:cubicBezTo>
                  <a:cubicBezTo>
                    <a:pt x="0" y="31750"/>
                    <a:pt x="6350" y="21590"/>
                    <a:pt x="13970" y="13970"/>
                  </a:cubicBezTo>
                  <a:cubicBezTo>
                    <a:pt x="21590" y="7620"/>
                    <a:pt x="44450" y="2540"/>
                    <a:pt x="44450" y="254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6351270" y="8080057"/>
            <a:ext cx="299085" cy="142875"/>
            <a:chOff x="0" y="0"/>
            <a:chExt cx="398780" cy="190500"/>
          </a:xfrm>
        </p:grpSpPr>
        <p:sp>
          <p:nvSpPr>
            <p:cNvPr id="75" name="Freeform 75"/>
            <p:cNvSpPr/>
            <p:nvPr/>
          </p:nvSpPr>
          <p:spPr>
            <a:xfrm>
              <a:off x="49530" y="50800"/>
              <a:ext cx="297180" cy="106680"/>
            </a:xfrm>
            <a:custGeom>
              <a:avLst/>
              <a:gdLst/>
              <a:ahLst/>
              <a:cxnLst/>
              <a:rect l="l" t="t" r="r" b="b"/>
              <a:pathLst>
                <a:path w="297180" h="106680">
                  <a:moveTo>
                    <a:pt x="44450" y="0"/>
                  </a:moveTo>
                  <a:cubicBezTo>
                    <a:pt x="285750" y="12700"/>
                    <a:pt x="295910" y="33020"/>
                    <a:pt x="297180" y="46990"/>
                  </a:cubicBezTo>
                  <a:cubicBezTo>
                    <a:pt x="297180" y="59690"/>
                    <a:pt x="284480" y="76200"/>
                    <a:pt x="275590" y="82550"/>
                  </a:cubicBezTo>
                  <a:cubicBezTo>
                    <a:pt x="267970" y="87630"/>
                    <a:pt x="257810" y="90170"/>
                    <a:pt x="247650" y="88900"/>
                  </a:cubicBezTo>
                  <a:cubicBezTo>
                    <a:pt x="237490" y="86360"/>
                    <a:pt x="218440" y="76200"/>
                    <a:pt x="214630" y="66040"/>
                  </a:cubicBezTo>
                  <a:cubicBezTo>
                    <a:pt x="208280" y="52070"/>
                    <a:pt x="212090" y="22860"/>
                    <a:pt x="222250" y="12700"/>
                  </a:cubicBezTo>
                  <a:cubicBezTo>
                    <a:pt x="232410" y="3810"/>
                    <a:pt x="262890" y="1270"/>
                    <a:pt x="275590" y="7620"/>
                  </a:cubicBezTo>
                  <a:cubicBezTo>
                    <a:pt x="287020" y="12700"/>
                    <a:pt x="297180" y="30480"/>
                    <a:pt x="297180" y="41910"/>
                  </a:cubicBezTo>
                  <a:cubicBezTo>
                    <a:pt x="295910" y="55880"/>
                    <a:pt x="285750" y="76200"/>
                    <a:pt x="266700" y="86360"/>
                  </a:cubicBezTo>
                  <a:cubicBezTo>
                    <a:pt x="228600" y="106680"/>
                    <a:pt x="83820" y="96520"/>
                    <a:pt x="44450" y="88900"/>
                  </a:cubicBezTo>
                  <a:cubicBezTo>
                    <a:pt x="30480" y="86360"/>
                    <a:pt x="22860" y="85090"/>
                    <a:pt x="15240" y="78740"/>
                  </a:cubicBezTo>
                  <a:cubicBezTo>
                    <a:pt x="7620" y="71120"/>
                    <a:pt x="1270" y="59690"/>
                    <a:pt x="1270" y="50800"/>
                  </a:cubicBezTo>
                  <a:cubicBezTo>
                    <a:pt x="0" y="40640"/>
                    <a:pt x="2540" y="27940"/>
                    <a:pt x="7620" y="19050"/>
                  </a:cubicBezTo>
                  <a:cubicBezTo>
                    <a:pt x="15240" y="10160"/>
                    <a:pt x="44450" y="0"/>
                    <a:pt x="44450" y="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512445" y="5594032"/>
            <a:ext cx="325755" cy="146685"/>
            <a:chOff x="0" y="0"/>
            <a:chExt cx="434340" cy="195580"/>
          </a:xfrm>
        </p:grpSpPr>
        <p:sp>
          <p:nvSpPr>
            <p:cNvPr id="77" name="Freeform 77"/>
            <p:cNvSpPr/>
            <p:nvPr/>
          </p:nvSpPr>
          <p:spPr>
            <a:xfrm>
              <a:off x="50800" y="49530"/>
              <a:ext cx="332740" cy="111760"/>
            </a:xfrm>
            <a:custGeom>
              <a:avLst/>
              <a:gdLst/>
              <a:ahLst/>
              <a:cxnLst/>
              <a:rect l="l" t="t" r="r" b="b"/>
              <a:pathLst>
                <a:path w="332740" h="111760">
                  <a:moveTo>
                    <a:pt x="44450" y="2540"/>
                  </a:moveTo>
                  <a:cubicBezTo>
                    <a:pt x="313690" y="7620"/>
                    <a:pt x="318770" y="13970"/>
                    <a:pt x="323850" y="21590"/>
                  </a:cubicBezTo>
                  <a:cubicBezTo>
                    <a:pt x="328930" y="29210"/>
                    <a:pt x="332740" y="40640"/>
                    <a:pt x="331470" y="50800"/>
                  </a:cubicBezTo>
                  <a:cubicBezTo>
                    <a:pt x="330200" y="62230"/>
                    <a:pt x="320040" y="81280"/>
                    <a:pt x="308610" y="87630"/>
                  </a:cubicBezTo>
                  <a:cubicBezTo>
                    <a:pt x="298450" y="95250"/>
                    <a:pt x="276860" y="95250"/>
                    <a:pt x="265430" y="90170"/>
                  </a:cubicBezTo>
                  <a:cubicBezTo>
                    <a:pt x="255270" y="87630"/>
                    <a:pt x="247650" y="78740"/>
                    <a:pt x="242570" y="69850"/>
                  </a:cubicBezTo>
                  <a:cubicBezTo>
                    <a:pt x="238760" y="60960"/>
                    <a:pt x="236220" y="49530"/>
                    <a:pt x="238760" y="40640"/>
                  </a:cubicBezTo>
                  <a:cubicBezTo>
                    <a:pt x="241300" y="27940"/>
                    <a:pt x="254000" y="11430"/>
                    <a:pt x="265430" y="5080"/>
                  </a:cubicBezTo>
                  <a:cubicBezTo>
                    <a:pt x="274320" y="0"/>
                    <a:pt x="285750" y="0"/>
                    <a:pt x="294640" y="1270"/>
                  </a:cubicBezTo>
                  <a:cubicBezTo>
                    <a:pt x="304800" y="3810"/>
                    <a:pt x="314960" y="8890"/>
                    <a:pt x="321310" y="17780"/>
                  </a:cubicBezTo>
                  <a:cubicBezTo>
                    <a:pt x="327660" y="26670"/>
                    <a:pt x="332740" y="48260"/>
                    <a:pt x="330200" y="60960"/>
                  </a:cubicBezTo>
                  <a:cubicBezTo>
                    <a:pt x="328930" y="69850"/>
                    <a:pt x="321310" y="80010"/>
                    <a:pt x="313690" y="85090"/>
                  </a:cubicBezTo>
                  <a:cubicBezTo>
                    <a:pt x="306070" y="91440"/>
                    <a:pt x="299720" y="92710"/>
                    <a:pt x="284480" y="95250"/>
                  </a:cubicBezTo>
                  <a:cubicBezTo>
                    <a:pt x="241300" y="101600"/>
                    <a:pt x="62230" y="111760"/>
                    <a:pt x="24130" y="87630"/>
                  </a:cubicBezTo>
                  <a:cubicBezTo>
                    <a:pt x="6350" y="77470"/>
                    <a:pt x="0" y="55880"/>
                    <a:pt x="0" y="41910"/>
                  </a:cubicBezTo>
                  <a:cubicBezTo>
                    <a:pt x="0" y="31750"/>
                    <a:pt x="7620" y="20320"/>
                    <a:pt x="13970" y="13970"/>
                  </a:cubicBezTo>
                  <a:cubicBezTo>
                    <a:pt x="21590" y="7620"/>
                    <a:pt x="44450" y="2540"/>
                    <a:pt x="44450" y="254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2880360" y="5654992"/>
            <a:ext cx="320040" cy="143828"/>
            <a:chOff x="0" y="0"/>
            <a:chExt cx="426720" cy="191770"/>
          </a:xfrm>
        </p:grpSpPr>
        <p:sp>
          <p:nvSpPr>
            <p:cNvPr id="79" name="Freeform 79"/>
            <p:cNvSpPr/>
            <p:nvPr/>
          </p:nvSpPr>
          <p:spPr>
            <a:xfrm>
              <a:off x="49530" y="50800"/>
              <a:ext cx="327660" cy="109220"/>
            </a:xfrm>
            <a:custGeom>
              <a:avLst/>
              <a:gdLst/>
              <a:ahLst/>
              <a:cxnLst/>
              <a:rect l="l" t="t" r="r" b="b"/>
              <a:pathLst>
                <a:path w="327660" h="109220">
                  <a:moveTo>
                    <a:pt x="45720" y="0"/>
                  </a:moveTo>
                  <a:cubicBezTo>
                    <a:pt x="312420" y="10160"/>
                    <a:pt x="320040" y="21590"/>
                    <a:pt x="323850" y="33020"/>
                  </a:cubicBezTo>
                  <a:cubicBezTo>
                    <a:pt x="327660" y="41910"/>
                    <a:pt x="327660" y="52070"/>
                    <a:pt x="322580" y="60960"/>
                  </a:cubicBezTo>
                  <a:cubicBezTo>
                    <a:pt x="316230" y="72390"/>
                    <a:pt x="290830" y="88900"/>
                    <a:pt x="276860" y="88900"/>
                  </a:cubicBezTo>
                  <a:cubicBezTo>
                    <a:pt x="264160" y="88900"/>
                    <a:pt x="247650" y="76200"/>
                    <a:pt x="242570" y="64770"/>
                  </a:cubicBezTo>
                  <a:cubicBezTo>
                    <a:pt x="236220" y="52070"/>
                    <a:pt x="240030" y="21590"/>
                    <a:pt x="251460" y="12700"/>
                  </a:cubicBezTo>
                  <a:cubicBezTo>
                    <a:pt x="261620" y="2540"/>
                    <a:pt x="292100" y="0"/>
                    <a:pt x="304800" y="6350"/>
                  </a:cubicBezTo>
                  <a:cubicBezTo>
                    <a:pt x="316230" y="11430"/>
                    <a:pt x="326390" y="29210"/>
                    <a:pt x="326390" y="41910"/>
                  </a:cubicBezTo>
                  <a:cubicBezTo>
                    <a:pt x="325120" y="55880"/>
                    <a:pt x="314960" y="76200"/>
                    <a:pt x="295910" y="86360"/>
                  </a:cubicBezTo>
                  <a:cubicBezTo>
                    <a:pt x="254000" y="109220"/>
                    <a:pt x="88900" y="96520"/>
                    <a:pt x="45720" y="88900"/>
                  </a:cubicBezTo>
                  <a:cubicBezTo>
                    <a:pt x="30480" y="86360"/>
                    <a:pt x="24130" y="85090"/>
                    <a:pt x="16510" y="77470"/>
                  </a:cubicBezTo>
                  <a:cubicBezTo>
                    <a:pt x="8890" y="71120"/>
                    <a:pt x="2540" y="59690"/>
                    <a:pt x="1270" y="49530"/>
                  </a:cubicBezTo>
                  <a:cubicBezTo>
                    <a:pt x="0" y="40640"/>
                    <a:pt x="2540" y="26670"/>
                    <a:pt x="8890" y="19050"/>
                  </a:cubicBezTo>
                  <a:cubicBezTo>
                    <a:pt x="16510" y="10160"/>
                    <a:pt x="45720" y="0"/>
                    <a:pt x="45720" y="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7519332" y="5140642"/>
            <a:ext cx="348615" cy="161925"/>
            <a:chOff x="0" y="0"/>
            <a:chExt cx="464820" cy="215900"/>
          </a:xfrm>
        </p:grpSpPr>
        <p:sp>
          <p:nvSpPr>
            <p:cNvPr id="81" name="Freeform 81"/>
            <p:cNvSpPr/>
            <p:nvPr/>
          </p:nvSpPr>
          <p:spPr>
            <a:xfrm>
              <a:off x="50800" y="46990"/>
              <a:ext cx="364490" cy="123190"/>
            </a:xfrm>
            <a:custGeom>
              <a:avLst/>
              <a:gdLst/>
              <a:ahLst/>
              <a:cxnLst/>
              <a:rect l="l" t="t" r="r" b="b"/>
              <a:pathLst>
                <a:path w="364490" h="123190">
                  <a:moveTo>
                    <a:pt x="41910" y="27940"/>
                  </a:moveTo>
                  <a:cubicBezTo>
                    <a:pt x="351790" y="15240"/>
                    <a:pt x="363220" y="36830"/>
                    <a:pt x="363220" y="52070"/>
                  </a:cubicBezTo>
                  <a:cubicBezTo>
                    <a:pt x="364490" y="64770"/>
                    <a:pt x="350520" y="81280"/>
                    <a:pt x="341630" y="88900"/>
                  </a:cubicBezTo>
                  <a:cubicBezTo>
                    <a:pt x="332740" y="95250"/>
                    <a:pt x="322580" y="96520"/>
                    <a:pt x="312420" y="95250"/>
                  </a:cubicBezTo>
                  <a:cubicBezTo>
                    <a:pt x="300990" y="92710"/>
                    <a:pt x="281940" y="82550"/>
                    <a:pt x="276860" y="71120"/>
                  </a:cubicBezTo>
                  <a:cubicBezTo>
                    <a:pt x="270510" y="57150"/>
                    <a:pt x="275590" y="26670"/>
                    <a:pt x="285750" y="16510"/>
                  </a:cubicBezTo>
                  <a:cubicBezTo>
                    <a:pt x="294640" y="6350"/>
                    <a:pt x="314960" y="0"/>
                    <a:pt x="327660" y="3810"/>
                  </a:cubicBezTo>
                  <a:cubicBezTo>
                    <a:pt x="341630" y="8890"/>
                    <a:pt x="363220" y="31750"/>
                    <a:pt x="363220" y="46990"/>
                  </a:cubicBezTo>
                  <a:cubicBezTo>
                    <a:pt x="364490" y="62230"/>
                    <a:pt x="351790" y="81280"/>
                    <a:pt x="332740" y="92710"/>
                  </a:cubicBezTo>
                  <a:cubicBezTo>
                    <a:pt x="287020" y="119380"/>
                    <a:pt x="96520" y="123190"/>
                    <a:pt x="49530" y="118110"/>
                  </a:cubicBezTo>
                  <a:cubicBezTo>
                    <a:pt x="34290" y="116840"/>
                    <a:pt x="26670" y="115570"/>
                    <a:pt x="19050" y="109220"/>
                  </a:cubicBezTo>
                  <a:cubicBezTo>
                    <a:pt x="8890" y="101600"/>
                    <a:pt x="1270" y="82550"/>
                    <a:pt x="0" y="71120"/>
                  </a:cubicBezTo>
                  <a:cubicBezTo>
                    <a:pt x="0" y="60960"/>
                    <a:pt x="6350" y="48260"/>
                    <a:pt x="12700" y="41910"/>
                  </a:cubicBezTo>
                  <a:cubicBezTo>
                    <a:pt x="20320" y="34290"/>
                    <a:pt x="41910" y="27940"/>
                    <a:pt x="41910" y="2794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677352" y="3222308"/>
            <a:ext cx="287655" cy="336232"/>
            <a:chOff x="0" y="0"/>
            <a:chExt cx="383540" cy="448310"/>
          </a:xfrm>
        </p:grpSpPr>
        <p:sp>
          <p:nvSpPr>
            <p:cNvPr id="83" name="Freeform 83"/>
            <p:cNvSpPr/>
            <p:nvPr/>
          </p:nvSpPr>
          <p:spPr>
            <a:xfrm>
              <a:off x="48260" y="45720"/>
              <a:ext cx="285750" cy="350520"/>
            </a:xfrm>
            <a:custGeom>
              <a:avLst/>
              <a:gdLst/>
              <a:ahLst/>
              <a:cxnLst/>
              <a:rect l="l" t="t" r="r" b="b"/>
              <a:pathLst>
                <a:path w="285750" h="350520">
                  <a:moveTo>
                    <a:pt x="111760" y="46990"/>
                  </a:moveTo>
                  <a:cubicBezTo>
                    <a:pt x="93980" y="143510"/>
                    <a:pt x="82550" y="148590"/>
                    <a:pt x="72390" y="148590"/>
                  </a:cubicBezTo>
                  <a:cubicBezTo>
                    <a:pt x="62230" y="149860"/>
                    <a:pt x="48260" y="147320"/>
                    <a:pt x="40640" y="140970"/>
                  </a:cubicBezTo>
                  <a:cubicBezTo>
                    <a:pt x="30480" y="133350"/>
                    <a:pt x="20320" y="116840"/>
                    <a:pt x="20320" y="104140"/>
                  </a:cubicBezTo>
                  <a:cubicBezTo>
                    <a:pt x="20320" y="90170"/>
                    <a:pt x="29210" y="74930"/>
                    <a:pt x="43180" y="62230"/>
                  </a:cubicBezTo>
                  <a:cubicBezTo>
                    <a:pt x="66040" y="43180"/>
                    <a:pt x="125730" y="20320"/>
                    <a:pt x="158750" y="15240"/>
                  </a:cubicBezTo>
                  <a:cubicBezTo>
                    <a:pt x="182880" y="11430"/>
                    <a:pt x="204470" y="12700"/>
                    <a:pt x="222250" y="20320"/>
                  </a:cubicBezTo>
                  <a:cubicBezTo>
                    <a:pt x="236220" y="27940"/>
                    <a:pt x="247650" y="41910"/>
                    <a:pt x="256540" y="58420"/>
                  </a:cubicBezTo>
                  <a:cubicBezTo>
                    <a:pt x="270510" y="82550"/>
                    <a:pt x="285750" y="121920"/>
                    <a:pt x="284480" y="156210"/>
                  </a:cubicBezTo>
                  <a:cubicBezTo>
                    <a:pt x="283210" y="193040"/>
                    <a:pt x="261620" y="243840"/>
                    <a:pt x="243840" y="274320"/>
                  </a:cubicBezTo>
                  <a:cubicBezTo>
                    <a:pt x="228600" y="297180"/>
                    <a:pt x="210820" y="314960"/>
                    <a:pt x="191770" y="327660"/>
                  </a:cubicBezTo>
                  <a:cubicBezTo>
                    <a:pt x="172720" y="339090"/>
                    <a:pt x="147320" y="350520"/>
                    <a:pt x="127000" y="350520"/>
                  </a:cubicBezTo>
                  <a:cubicBezTo>
                    <a:pt x="105410" y="350520"/>
                    <a:pt x="83820" y="341630"/>
                    <a:pt x="64770" y="326390"/>
                  </a:cubicBezTo>
                  <a:cubicBezTo>
                    <a:pt x="41910" y="308610"/>
                    <a:pt x="10160" y="265430"/>
                    <a:pt x="3810" y="240030"/>
                  </a:cubicBezTo>
                  <a:cubicBezTo>
                    <a:pt x="0" y="223520"/>
                    <a:pt x="2540" y="204470"/>
                    <a:pt x="11430" y="194310"/>
                  </a:cubicBezTo>
                  <a:cubicBezTo>
                    <a:pt x="19050" y="182880"/>
                    <a:pt x="39370" y="172720"/>
                    <a:pt x="53340" y="173990"/>
                  </a:cubicBezTo>
                  <a:cubicBezTo>
                    <a:pt x="67310" y="173990"/>
                    <a:pt x="86360" y="185420"/>
                    <a:pt x="93980" y="198120"/>
                  </a:cubicBezTo>
                  <a:cubicBezTo>
                    <a:pt x="101600" y="209550"/>
                    <a:pt x="102870" y="232410"/>
                    <a:pt x="97790" y="245110"/>
                  </a:cubicBezTo>
                  <a:cubicBezTo>
                    <a:pt x="91440" y="256540"/>
                    <a:pt x="72390" y="270510"/>
                    <a:pt x="59690" y="273050"/>
                  </a:cubicBezTo>
                  <a:cubicBezTo>
                    <a:pt x="49530" y="275590"/>
                    <a:pt x="38100" y="273050"/>
                    <a:pt x="27940" y="267970"/>
                  </a:cubicBezTo>
                  <a:cubicBezTo>
                    <a:pt x="19050" y="264160"/>
                    <a:pt x="10160" y="254000"/>
                    <a:pt x="6350" y="245110"/>
                  </a:cubicBezTo>
                  <a:cubicBezTo>
                    <a:pt x="2540" y="236220"/>
                    <a:pt x="0" y="223520"/>
                    <a:pt x="2540" y="213360"/>
                  </a:cubicBezTo>
                  <a:cubicBezTo>
                    <a:pt x="5080" y="203200"/>
                    <a:pt x="11430" y="193040"/>
                    <a:pt x="19050" y="185420"/>
                  </a:cubicBezTo>
                  <a:cubicBezTo>
                    <a:pt x="26670" y="179070"/>
                    <a:pt x="38100" y="173990"/>
                    <a:pt x="48260" y="173990"/>
                  </a:cubicBezTo>
                  <a:cubicBezTo>
                    <a:pt x="58420" y="172720"/>
                    <a:pt x="68580" y="175260"/>
                    <a:pt x="78740" y="181610"/>
                  </a:cubicBezTo>
                  <a:cubicBezTo>
                    <a:pt x="97790" y="193040"/>
                    <a:pt x="124460" y="248920"/>
                    <a:pt x="142240" y="246380"/>
                  </a:cubicBezTo>
                  <a:cubicBezTo>
                    <a:pt x="160020" y="243840"/>
                    <a:pt x="186690" y="182880"/>
                    <a:pt x="185420" y="157480"/>
                  </a:cubicBezTo>
                  <a:cubicBezTo>
                    <a:pt x="185420" y="138430"/>
                    <a:pt x="170180" y="116840"/>
                    <a:pt x="157480" y="107950"/>
                  </a:cubicBezTo>
                  <a:cubicBezTo>
                    <a:pt x="146050" y="100330"/>
                    <a:pt x="121920" y="97790"/>
                    <a:pt x="111760" y="104140"/>
                  </a:cubicBezTo>
                  <a:cubicBezTo>
                    <a:pt x="104140" y="107950"/>
                    <a:pt x="107950" y="127000"/>
                    <a:pt x="100330" y="134620"/>
                  </a:cubicBezTo>
                  <a:cubicBezTo>
                    <a:pt x="93980" y="142240"/>
                    <a:pt x="82550" y="148590"/>
                    <a:pt x="72390" y="148590"/>
                  </a:cubicBezTo>
                  <a:cubicBezTo>
                    <a:pt x="58420" y="148590"/>
                    <a:pt x="34290" y="138430"/>
                    <a:pt x="25400" y="124460"/>
                  </a:cubicBezTo>
                  <a:cubicBezTo>
                    <a:pt x="13970" y="107950"/>
                    <a:pt x="17780" y="67310"/>
                    <a:pt x="20320" y="46990"/>
                  </a:cubicBezTo>
                  <a:cubicBezTo>
                    <a:pt x="22860" y="34290"/>
                    <a:pt x="24130" y="24130"/>
                    <a:pt x="31750" y="16510"/>
                  </a:cubicBezTo>
                  <a:cubicBezTo>
                    <a:pt x="41910" y="7620"/>
                    <a:pt x="68580" y="0"/>
                    <a:pt x="82550" y="5080"/>
                  </a:cubicBezTo>
                  <a:cubicBezTo>
                    <a:pt x="95250" y="10160"/>
                    <a:pt x="111760" y="46990"/>
                    <a:pt x="111760" y="4699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659255" y="3207067"/>
            <a:ext cx="143828" cy="159067"/>
            <a:chOff x="0" y="0"/>
            <a:chExt cx="191770" cy="212090"/>
          </a:xfrm>
        </p:grpSpPr>
        <p:sp>
          <p:nvSpPr>
            <p:cNvPr id="85" name="Freeform 85"/>
            <p:cNvSpPr/>
            <p:nvPr/>
          </p:nvSpPr>
          <p:spPr>
            <a:xfrm>
              <a:off x="49530" y="45720"/>
              <a:ext cx="93980" cy="115570"/>
            </a:xfrm>
            <a:custGeom>
              <a:avLst/>
              <a:gdLst/>
              <a:ahLst/>
              <a:cxnLst/>
              <a:rect l="l" t="t" r="r" b="b"/>
              <a:pathLst>
                <a:path w="93980" h="115570">
                  <a:moveTo>
                    <a:pt x="1270" y="69850"/>
                  </a:moveTo>
                  <a:cubicBezTo>
                    <a:pt x="7620" y="21590"/>
                    <a:pt x="21590" y="7620"/>
                    <a:pt x="33020" y="5080"/>
                  </a:cubicBezTo>
                  <a:cubicBezTo>
                    <a:pt x="45720" y="1270"/>
                    <a:pt x="64770" y="5080"/>
                    <a:pt x="74930" y="13970"/>
                  </a:cubicBezTo>
                  <a:cubicBezTo>
                    <a:pt x="83820" y="21590"/>
                    <a:pt x="91440" y="40640"/>
                    <a:pt x="90170" y="53340"/>
                  </a:cubicBezTo>
                  <a:cubicBezTo>
                    <a:pt x="88900" y="64770"/>
                    <a:pt x="77470" y="81280"/>
                    <a:pt x="67310" y="87630"/>
                  </a:cubicBezTo>
                  <a:cubicBezTo>
                    <a:pt x="55880" y="93980"/>
                    <a:pt x="35560" y="93980"/>
                    <a:pt x="24130" y="87630"/>
                  </a:cubicBezTo>
                  <a:cubicBezTo>
                    <a:pt x="13970" y="81280"/>
                    <a:pt x="2540" y="64770"/>
                    <a:pt x="1270" y="53340"/>
                  </a:cubicBezTo>
                  <a:cubicBezTo>
                    <a:pt x="0" y="40640"/>
                    <a:pt x="7620" y="21590"/>
                    <a:pt x="16510" y="13970"/>
                  </a:cubicBezTo>
                  <a:cubicBezTo>
                    <a:pt x="25400" y="5080"/>
                    <a:pt x="45720" y="0"/>
                    <a:pt x="57150" y="5080"/>
                  </a:cubicBezTo>
                  <a:cubicBezTo>
                    <a:pt x="71120" y="10160"/>
                    <a:pt x="86360" y="33020"/>
                    <a:pt x="90170" y="48260"/>
                  </a:cubicBezTo>
                  <a:cubicBezTo>
                    <a:pt x="93980" y="60960"/>
                    <a:pt x="91440" y="80010"/>
                    <a:pt x="85090" y="90170"/>
                  </a:cubicBezTo>
                  <a:cubicBezTo>
                    <a:pt x="78740" y="101600"/>
                    <a:pt x="62230" y="111760"/>
                    <a:pt x="50800" y="114300"/>
                  </a:cubicBezTo>
                  <a:cubicBezTo>
                    <a:pt x="40640" y="115570"/>
                    <a:pt x="27940" y="113030"/>
                    <a:pt x="20320" y="106680"/>
                  </a:cubicBezTo>
                  <a:cubicBezTo>
                    <a:pt x="11430" y="99060"/>
                    <a:pt x="1270" y="69850"/>
                    <a:pt x="1270" y="6985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94" name="Audio 93">
            <a:extLst>
              <a:ext uri="{FF2B5EF4-FFF2-40B4-BE49-F238E27FC236}">
                <a16:creationId xmlns:a16="http://schemas.microsoft.com/office/drawing/2014/main" id="{2D98FC0C-E2F2-1A56-7043-FCA817699B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4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48"/>
    </mc:Choice>
    <mc:Fallback xmlns="">
      <p:transition spd="slow" advTm="90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675" x="0" y="0"/>
        </p14:tracePtLst>
        <p14:tracePtLst>
          <p14:tracePt t="8657" x="7835900" y="10185400"/>
          <p14:tracePt t="8672" x="8293100" y="9563100"/>
          <p14:tracePt t="8673" x="8801100" y="8788400"/>
          <p14:tracePt t="8682" x="9385300" y="7962900"/>
          <p14:tracePt t="8686" x="9994900" y="7010400"/>
          <p14:tracePt t="8696" x="10553700" y="6070600"/>
          <p14:tracePt t="8707" x="11137900" y="5219700"/>
          <p14:tracePt t="8710" x="11709400" y="4394200"/>
          <p14:tracePt t="8721" x="12179300" y="3619500"/>
          <p14:tracePt t="8730" x="12420600" y="3302000"/>
          <p14:tracePt t="8741" x="12852400" y="2743200"/>
          <p14:tracePt t="8742" x="13030200" y="2527300"/>
          <p14:tracePt t="8756" x="13385800" y="2108200"/>
          <p14:tracePt t="8760" x="13652500" y="1816100"/>
          <p14:tracePt t="8773" x="13728700" y="1701800"/>
          <p14:tracePt t="8909" x="13754100" y="1701800"/>
          <p14:tracePt t="8918" x="13893800" y="1625600"/>
          <p14:tracePt t="8929" x="14071600" y="1498600"/>
          <p14:tracePt t="8940" x="14312900" y="1308100"/>
          <p14:tracePt t="8942" x="14846300" y="965200"/>
          <p14:tracePt t="8954" x="15430500" y="558800"/>
          <p14:tracePt t="8962" x="16103600" y="101600"/>
          <p14:tracePt t="9121" x="17411700" y="50800"/>
          <p14:tracePt t="9131" x="17360900" y="101600"/>
          <p14:tracePt t="9133" x="17322800" y="165100"/>
          <p14:tracePt t="9146" x="17297400" y="190500"/>
          <p14:tracePt t="9156" x="17221200" y="241300"/>
          <p14:tracePt t="9158" x="17221200" y="266700"/>
          <p14:tracePt t="9170" x="17170400" y="342900"/>
          <p14:tracePt t="9180" x="17145000" y="368300"/>
          <p14:tracePt t="9182" x="17119600" y="431800"/>
          <p14:tracePt t="9194" x="17094200" y="482600"/>
          <p14:tracePt t="9205" x="17056100" y="533400"/>
          <p14:tracePt t="9207" x="17030700" y="584200"/>
          <p14:tracePt t="9219" x="17005300" y="609600"/>
          <p14:tracePt t="9230" x="16979900" y="660400"/>
          <p14:tracePt t="9232" x="16979900" y="723900"/>
          <p14:tracePt t="9245" x="16954500" y="749300"/>
          <p14:tracePt t="9246" x="16929100" y="774700"/>
          <p14:tracePt t="9259" x="16903700" y="825500"/>
          <p14:tracePt t="9270" x="16903700" y="850900"/>
          <p14:tracePt t="9272" x="16878300" y="876300"/>
          <p14:tracePt t="9282" x="16852900" y="927100"/>
          <p14:tracePt t="9293" x="16827500" y="927100"/>
          <p14:tracePt t="9295" x="16827500" y="990600"/>
          <p14:tracePt t="9305" x="16789400" y="1016000"/>
          <p14:tracePt t="9316" x="16764000" y="1041400"/>
          <p14:tracePt t="9318" x="16738600" y="1066800"/>
          <p14:tracePt t="9331" x="16713200" y="1092200"/>
          <p14:tracePt t="9341" x="16687800" y="1092200"/>
          <p14:tracePt t="9343" x="16687800" y="1117600"/>
          <p14:tracePt t="9353" x="16662400" y="1117600"/>
          <p14:tracePt t="9370" x="16662400" y="1143000"/>
          <p14:tracePt t="9421" x="16662400" y="1168400"/>
          <p14:tracePt t="9430" x="16662400" y="1193800"/>
          <p14:tracePt t="9440" x="16662400" y="1231900"/>
          <p14:tracePt t="9449" x="16687800" y="1257300"/>
          <p14:tracePt t="9460" x="16687800" y="1282700"/>
          <p14:tracePt t="9462" x="16687800" y="1308100"/>
          <p14:tracePt t="9472" x="16687800" y="1333500"/>
          <p14:tracePt t="9481" x="16713200" y="1333500"/>
          <p14:tracePt t="9491" x="16713200" y="1358900"/>
          <p14:tracePt t="9499" x="16713200" y="1384300"/>
          <p14:tracePt t="9521" x="16713200" y="1409700"/>
          <p14:tracePt t="9530" x="16738600" y="1409700"/>
          <p14:tracePt t="9561" x="16764000" y="1409700"/>
          <p14:tracePt t="9588" x="16789400" y="1409700"/>
          <p14:tracePt t="9606" x="16827500" y="1409700"/>
          <p14:tracePt t="9634" x="16852900" y="1409700"/>
          <p14:tracePt t="9650" x="16878300" y="1409700"/>
          <p14:tracePt t="9878" x="16878300" y="1384300"/>
          <p14:tracePt t="9888" x="16878300" y="1358900"/>
          <p14:tracePt t="9897" x="16878300" y="1308100"/>
          <p14:tracePt t="9907" x="16878300" y="1257300"/>
          <p14:tracePt t="9915" x="16878300" y="1193800"/>
          <p14:tracePt t="9924" x="16878300" y="1168400"/>
          <p14:tracePt t="9926" x="16878300" y="1092200"/>
          <p14:tracePt t="9935" x="16878300" y="1041400"/>
          <p14:tracePt t="9945" x="16878300" y="965200"/>
          <p14:tracePt t="9955" x="16878300" y="876300"/>
          <p14:tracePt t="9963" x="16878300" y="825500"/>
          <p14:tracePt t="9973" x="16878300" y="749300"/>
          <p14:tracePt t="9975" x="16878300" y="660400"/>
          <p14:tracePt t="9984" x="16878300" y="635000"/>
          <p14:tracePt t="9993" x="16878300" y="584200"/>
          <p14:tracePt t="10004" x="16878300" y="558800"/>
          <p14:tracePt t="10012" x="16878300" y="533400"/>
          <p14:tracePt t="10024" x="16878300" y="508000"/>
          <p14:tracePt t="10071" x="16878300" y="558800"/>
          <p14:tracePt t="10081" x="16878300" y="635000"/>
          <p14:tracePt t="10091" x="16878300" y="723900"/>
          <p14:tracePt t="10099" x="16878300" y="825500"/>
          <p14:tracePt t="10108" x="16878300" y="965200"/>
          <p14:tracePt t="10116" x="16878300" y="1092200"/>
          <p14:tracePt t="10125" x="16903700" y="1257300"/>
          <p14:tracePt t="10127" x="16903700" y="1409700"/>
          <p14:tracePt t="10139" x="16929100" y="1549400"/>
          <p14:tracePt t="10148" x="16954500" y="1600200"/>
          <p14:tracePt t="10159" x="16954500" y="1816100"/>
          <p14:tracePt t="10160" x="16979900" y="1917700"/>
          <p14:tracePt t="10171" x="17005300" y="1993900"/>
          <p14:tracePt t="10182" x="17005300" y="2057400"/>
          <p14:tracePt t="10183" x="17030700" y="2184400"/>
          <p14:tracePt t="10195" x="17056100" y="2260600"/>
          <p14:tracePt t="10206" x="17094200" y="2349500"/>
          <p14:tracePt t="10208" x="17094200" y="2400300"/>
          <p14:tracePt t="10217" x="17094200" y="2476500"/>
          <p14:tracePt t="10227" x="17119600" y="2501900"/>
          <p14:tracePt t="10238" x="17119600" y="2552700"/>
          <p14:tracePt t="10239" x="17145000" y="2616200"/>
          <p14:tracePt t="10249" x="17145000" y="2641600"/>
          <p14:tracePt t="10267" x="17145000" y="2667000"/>
          <p14:tracePt t="10283" x="17145000" y="2692400"/>
          <p14:tracePt t="10327" x="17145000" y="2641600"/>
          <p14:tracePt t="10335" x="17145000" y="2590800"/>
          <p14:tracePt t="10345" x="17145000" y="2501900"/>
          <p14:tracePt t="10355" x="17145000" y="2400300"/>
          <p14:tracePt t="10362" x="17145000" y="2286000"/>
          <p14:tracePt t="10373" x="17145000" y="2159000"/>
          <p14:tracePt t="10375" x="17145000" y="1993900"/>
          <p14:tracePt t="10384" x="17119600" y="1841500"/>
          <p14:tracePt t="10394" x="17119600" y="1676400"/>
          <p14:tracePt t="10405" x="17119600" y="1524000"/>
          <p14:tracePt t="10413" x="17119600" y="1460500"/>
          <p14:tracePt t="10422" x="17119600" y="1358900"/>
          <p14:tracePt t="10424" x="17119600" y="1257300"/>
          <p14:tracePt t="10433" x="17119600" y="1168400"/>
          <p14:tracePt t="10443" x="17119600" y="1117600"/>
          <p14:tracePt t="10451" x="17119600" y="1066800"/>
          <p14:tracePt t="10460" x="17119600" y="1041400"/>
          <p14:tracePt t="10468" x="17119600" y="1016000"/>
          <p14:tracePt t="10478" x="17119600" y="990600"/>
          <p14:tracePt t="10479" x="17119600" y="965200"/>
          <p14:tracePt t="10534" x="17094200" y="965200"/>
          <p14:tracePt t="10599" x="17094200" y="1016000"/>
          <p14:tracePt t="10610" x="17094200" y="1066800"/>
          <p14:tracePt t="10623" x="17119600" y="1117600"/>
          <p14:tracePt t="10624" x="17145000" y="1193800"/>
          <p14:tracePt t="10641" x="17145000" y="1308100"/>
          <p14:tracePt t="10650" x="17170400" y="1384300"/>
          <p14:tracePt t="10661" x="17170400" y="1435100"/>
          <p14:tracePt t="10663" x="17170400" y="1524000"/>
          <p14:tracePt t="10673" x="17195800" y="1574800"/>
          <p14:tracePt t="10683" x="17195800" y="1625600"/>
          <p14:tracePt t="10692" x="17195800" y="1676400"/>
          <p14:tracePt t="10701" x="17195800" y="1727200"/>
          <p14:tracePt t="10711" x="17195800" y="1790700"/>
          <p14:tracePt t="10712" x="17195800" y="1816100"/>
          <p14:tracePt t="10722" x="17195800" y="1866900"/>
          <p14:tracePt t="10732" x="17195800" y="1892300"/>
          <p14:tracePt t="10742" x="17195800" y="1917700"/>
          <p14:tracePt t="10743" x="17195800" y="1943100"/>
          <p14:tracePt t="10753" x="17195800" y="1968500"/>
          <p14:tracePt t="10775" x="17195800" y="1993900"/>
          <p14:tracePt t="10823" x="17170400" y="1968500"/>
          <p14:tracePt t="10834" x="17170400" y="1917700"/>
          <p14:tracePt t="10843" x="17145000" y="1866900"/>
          <p14:tracePt t="10855" x="17119600" y="1790700"/>
          <p14:tracePt t="10857" x="17094200" y="1651000"/>
          <p14:tracePt t="10869" x="17056100" y="1549400"/>
          <p14:tracePt t="10879" x="17030700" y="1384300"/>
          <p14:tracePt t="10880" x="17005300" y="1231900"/>
          <p14:tracePt t="10892" x="17005300" y="1092200"/>
          <p14:tracePt t="10901" x="17005300" y="965200"/>
          <p14:tracePt t="10911" x="17005300" y="901700"/>
          <p14:tracePt t="10912" x="17005300" y="800100"/>
          <p14:tracePt t="10922" x="17005300" y="723900"/>
          <p14:tracePt t="10931" x="17005300" y="660400"/>
          <p14:tracePt t="10941" x="17005300" y="609600"/>
          <p14:tracePt t="10949" x="17005300" y="584200"/>
          <p14:tracePt t="10958" x="17005300" y="558800"/>
          <p14:tracePt t="10960" x="17005300" y="533400"/>
          <p14:tracePt t="10970" x="17005300" y="508000"/>
          <p14:tracePt t="10988" x="17005300" y="482600"/>
          <p14:tracePt t="11088" x="17005300" y="533400"/>
          <p14:tracePt t="11097" x="17005300" y="584200"/>
          <p14:tracePt t="11106" x="17005300" y="660400"/>
          <p14:tracePt t="11116" x="17030700" y="774700"/>
          <p14:tracePt t="11127" x="17056100" y="850900"/>
          <p14:tracePt t="11129" x="17094200" y="1016000"/>
          <p14:tracePt t="11142" x="17119600" y="1117600"/>
          <p14:tracePt t="11144" x="17145000" y="1257300"/>
          <p14:tracePt t="11156" x="17170400" y="1384300"/>
          <p14:tracePt t="11166" x="17195800" y="1498600"/>
          <p14:tracePt t="11168" x="17195800" y="1625600"/>
          <p14:tracePt t="11179" x="17221200" y="1676400"/>
          <p14:tracePt t="11189" x="17221200" y="1752600"/>
          <p14:tracePt t="11198" x="17221200" y="1816100"/>
          <p14:tracePt t="11207" x="17246600" y="1866900"/>
          <p14:tracePt t="11208" x="17246600" y="1917700"/>
          <p14:tracePt t="11220" x="17246600" y="1943100"/>
          <p14:tracePt t="11243" x="17246600" y="1968500"/>
          <p14:tracePt t="11312" x="17246600" y="1943100"/>
          <p14:tracePt t="11321" x="17246600" y="1892300"/>
          <p14:tracePt t="11330" x="17221200" y="1841500"/>
          <p14:tracePt t="11343" x="17221200" y="1752600"/>
          <p14:tracePt t="11344" x="17170400" y="1651000"/>
          <p14:tracePt t="11355" x="17145000" y="1549400"/>
          <p14:tracePt t="11366" x="17119600" y="1409700"/>
          <p14:tracePt t="11376" x="17094200" y="1282700"/>
          <p14:tracePt t="11378" x="17056100" y="1143000"/>
          <p14:tracePt t="11391" x="17030700" y="1016000"/>
          <p14:tracePt t="11392" x="17030700" y="927100"/>
          <p14:tracePt t="11404" x="17005300" y="825500"/>
          <p14:tracePt t="11414" x="17005300" y="723900"/>
          <p14:tracePt t="11423" x="16979900" y="635000"/>
          <p14:tracePt t="11425" x="16979900" y="584200"/>
          <p14:tracePt t="11437" x="16979900" y="533400"/>
          <p14:tracePt t="11445" x="16979900" y="508000"/>
          <p14:tracePt t="11455" x="16979900" y="457200"/>
          <p14:tracePt t="11457" x="16954500" y="431800"/>
          <p14:tracePt t="11467" x="16954500" y="393700"/>
          <p14:tracePt t="11484" x="16954500" y="368300"/>
          <p14:tracePt t="11494" x="16929100" y="342900"/>
          <p14:tracePt t="11568" x="16929100" y="368300"/>
          <p14:tracePt t="11578" x="16929100" y="393700"/>
          <p14:tracePt t="11588" x="16929100" y="482600"/>
          <p14:tracePt t="11597" x="16929100" y="558800"/>
          <p14:tracePt t="11605" x="16954500" y="698500"/>
          <p14:tracePt t="11615" x="16954500" y="800100"/>
          <p14:tracePt t="11617" x="16979900" y="901700"/>
          <p14:tracePt t="11628" x="16979900" y="1041400"/>
          <p14:tracePt t="11638" x="17005300" y="1143000"/>
          <p14:tracePt t="11640" x="17030700" y="1257300"/>
          <p14:tracePt t="11652" x="17030700" y="1333500"/>
          <p14:tracePt t="11661" x="17056100" y="1384300"/>
          <p14:tracePt t="11672" x="17056100" y="1435100"/>
          <p14:tracePt t="11674" x="17094200" y="1524000"/>
          <p14:tracePt t="11685" x="17119600" y="1600200"/>
          <p14:tracePt t="11696" x="17119600" y="1651000"/>
          <p14:tracePt t="11697" x="17119600" y="1676400"/>
          <p14:tracePt t="11707" x="17145000" y="1701800"/>
          <p14:tracePt t="11717" x="17145000" y="1752600"/>
          <p14:tracePt t="11733" x="17145000" y="1790700"/>
          <p14:tracePt t="11745" x="17145000" y="1816100"/>
          <p14:tracePt t="12089" x="17094200" y="1816100"/>
          <p14:tracePt t="12097" x="16979900" y="1866900"/>
          <p14:tracePt t="12108" x="16852900" y="1892300"/>
          <p14:tracePt t="12118" x="16611600" y="1943100"/>
          <p14:tracePt t="12129" x="16395700" y="1993900"/>
          <p14:tracePt t="12131" x="16179800" y="2019300"/>
          <p14:tracePt t="12144" x="15963900" y="2057400"/>
          <p14:tracePt t="12146" x="15786100" y="2057400"/>
          <p14:tracePt t="12156" x="15595600" y="2057400"/>
          <p14:tracePt t="12166" x="15544800" y="2057400"/>
          <p14:tracePt t="12174" x="15405100" y="2057400"/>
          <p14:tracePt t="12182" x="15328900" y="2057400"/>
          <p14:tracePt t="12191" x="15227300" y="2057400"/>
          <p14:tracePt t="12193" x="15163800" y="2057400"/>
          <p14:tracePt t="12204" x="15138400" y="2057400"/>
          <p14:tracePt t="12213" x="15087600" y="2057400"/>
          <p14:tracePt t="12223" x="15062200" y="2057400"/>
          <p14:tracePt t="12231" x="15036800" y="2057400"/>
          <p14:tracePt t="12449" x="14986000" y="2057400"/>
          <p14:tracePt t="12458" x="14960600" y="2057400"/>
          <p14:tracePt t="12467" x="14897100" y="2057400"/>
          <p14:tracePt t="12477" x="14871700" y="2057400"/>
          <p14:tracePt t="12488" x="14820900" y="2019300"/>
          <p14:tracePt t="12489" x="14795500" y="1993900"/>
          <p14:tracePt t="12501" x="14744700" y="1968500"/>
          <p14:tracePt t="12512" x="14719300" y="1917700"/>
          <p14:tracePt t="12514" x="14693900" y="1866900"/>
          <p14:tracePt t="12527" x="14668500" y="1841500"/>
          <p14:tracePt t="12538" x="14630400" y="1816100"/>
          <p14:tracePt t="12539" x="14630400" y="1727200"/>
          <p14:tracePt t="12550" x="14605000" y="1676400"/>
          <p14:tracePt t="12561" x="14605000" y="1651000"/>
          <p14:tracePt t="12563" x="14605000" y="1600200"/>
          <p14:tracePt t="12573" x="14605000" y="1549400"/>
          <p14:tracePt t="12582" x="14605000" y="1524000"/>
          <p14:tracePt t="12590" x="14605000" y="1498600"/>
          <p14:tracePt t="12599" x="14605000" y="1460500"/>
          <p14:tracePt t="12608" x="14605000" y="1409700"/>
          <p14:tracePt t="12622" x="14605000" y="1384300"/>
          <p14:tracePt t="12627" x="14605000" y="1358900"/>
          <p14:tracePt t="12645" x="14605000" y="1333500"/>
          <p14:tracePt t="12689" x="14630400" y="1333500"/>
          <p14:tracePt t="12698" x="14668500" y="1333500"/>
          <p14:tracePt t="12708" x="14693900" y="1333500"/>
          <p14:tracePt t="12721" x="14719300" y="1358900"/>
          <p14:tracePt t="12723" x="14770100" y="1384300"/>
          <p14:tracePt t="12735" x="14795500" y="1435100"/>
          <p14:tracePt t="12747" x="14846300" y="1498600"/>
          <p14:tracePt t="12748" x="14897100" y="1549400"/>
          <p14:tracePt t="12765" x="15011400" y="1676400"/>
          <p14:tracePt t="12779" x="15062200" y="1727200"/>
          <p14:tracePt t="12781" x="15113000" y="1790700"/>
          <p14:tracePt t="12795" x="15163800" y="1866900"/>
          <p14:tracePt t="12806" x="15201900" y="1917700"/>
          <p14:tracePt t="12816" x="15227300" y="1943100"/>
          <p14:tracePt t="12818" x="15227300" y="1968500"/>
          <p14:tracePt t="12829" x="15252700" y="2019300"/>
          <p14:tracePt t="12840" x="15252700" y="2082800"/>
          <p14:tracePt t="12842" x="15252700" y="2133600"/>
          <p14:tracePt t="12850" x="15252700" y="2159000"/>
          <p14:tracePt t="12860" x="15252700" y="2209800"/>
          <p14:tracePt t="12870" x="15252700" y="2235200"/>
          <p14:tracePt t="12879" x="15227300" y="2286000"/>
          <p14:tracePt t="12890" x="15201900" y="2324100"/>
          <p14:tracePt t="12891" x="15163800" y="2349500"/>
          <p14:tracePt t="12904" x="15087600" y="2374900"/>
          <p14:tracePt t="12906" x="15062200" y="2400300"/>
          <p14:tracePt t="12917" x="15011400" y="2425700"/>
          <p14:tracePt t="12929" x="14986000" y="2425700"/>
          <p14:tracePt t="12931" x="14897100" y="2451100"/>
          <p14:tracePt t="12942" x="14846300" y="2451100"/>
          <p14:tracePt t="12950" x="14770100" y="2476500"/>
          <p14:tracePt t="12962" x="14719300" y="2476500"/>
          <p14:tracePt t="12963" x="14630400" y="2476500"/>
          <p14:tracePt t="12973" x="14605000" y="2476500"/>
          <p14:tracePt t="12982" x="14528800" y="2476500"/>
          <p14:tracePt t="12990" x="14503400" y="2476500"/>
          <p14:tracePt t="13004" x="14427200" y="2425700"/>
          <p14:tracePt t="13015" x="14363700" y="2425700"/>
          <p14:tracePt t="13023" x="14338300" y="2400300"/>
          <p14:tracePt t="13033" x="14287500" y="2374900"/>
          <p14:tracePt t="13035" x="14262100" y="2374900"/>
          <p14:tracePt t="13046" x="14262100" y="2349500"/>
          <p14:tracePt t="13055" x="14236700" y="2349500"/>
          <p14:tracePt t="13063" x="14211300" y="2324100"/>
          <p14:tracePt t="13074" x="14185900" y="2324100"/>
          <p14:tracePt t="13075" x="14160500" y="2286000"/>
          <p14:tracePt t="13088" x="14160500" y="2260600"/>
          <p14:tracePt t="13090" x="14135100" y="2235200"/>
          <p14:tracePt t="13109" x="14097000" y="2184400"/>
          <p14:tracePt t="13121" x="14097000" y="2133600"/>
          <p14:tracePt t="13123" x="14071600" y="2082800"/>
          <p14:tracePt t="13133" x="14071600" y="2057400"/>
          <p14:tracePt t="13144" x="14046200" y="1993900"/>
          <p14:tracePt t="13155" x="14046200" y="1917700"/>
          <p14:tracePt t="13157" x="14046200" y="1866900"/>
          <p14:tracePt t="13166" x="14020800" y="1816100"/>
          <p14:tracePt t="13177" x="14020800" y="1752600"/>
          <p14:tracePt t="13190" x="14020800" y="1701800"/>
          <p14:tracePt t="13201" x="14020800" y="1676400"/>
          <p14:tracePt t="13204" x="14020800" y="1651000"/>
          <p14:tracePt t="13213" x="14020800" y="1625600"/>
          <p14:tracePt t="13223" x="13995400" y="1625600"/>
          <p14:tracePt t="13242" x="13995400" y="1600200"/>
          <p14:tracePt t="13731" x="13970000" y="1600200"/>
          <p14:tracePt t="13740" x="13868400" y="1625600"/>
          <p14:tracePt t="13751" x="13779500" y="1676400"/>
          <p14:tracePt t="13764" x="13652500" y="1701800"/>
          <p14:tracePt t="13767" x="13538200" y="1727200"/>
          <p14:tracePt t="13780" x="13360400" y="1790700"/>
          <p14:tracePt t="13782" x="13169900" y="1841500"/>
          <p14:tracePt t="13795" x="13030200" y="1866900"/>
          <p14:tracePt t="13796" x="12877800" y="1866900"/>
          <p14:tracePt t="13807" x="12712700" y="1892300"/>
          <p14:tracePt t="13816" x="12585700" y="1917700"/>
          <p14:tracePt t="13826" x="12446000" y="1917700"/>
          <p14:tracePt t="13828" x="12319000" y="1943100"/>
          <p14:tracePt t="13839" x="12204700" y="1943100"/>
          <p14:tracePt t="13847" x="12103100" y="1968500"/>
          <p14:tracePt t="13857" x="12052300" y="1968500"/>
          <p14:tracePt t="13859" x="11976100" y="1968500"/>
          <p14:tracePt t="13868" x="11887200" y="1968500"/>
          <p14:tracePt t="13878" x="11836400" y="1993900"/>
          <p14:tracePt t="13890" x="11785600" y="1993900"/>
          <p14:tracePt t="13891" x="11734800" y="1993900"/>
          <p14:tracePt t="13900" x="11709400" y="1993900"/>
          <p14:tracePt t="13910" x="11671300" y="1993900"/>
          <p14:tracePt t="14171" x="11645900" y="1993900"/>
          <p14:tracePt t="14180" x="11620500" y="1993900"/>
          <p14:tracePt t="14189" x="11595100" y="2019300"/>
          <p14:tracePt t="14207" x="11569700" y="2019300"/>
          <p14:tracePt t="14224" x="11544300" y="2057400"/>
          <p14:tracePt t="14248" x="11518900" y="2057400"/>
          <p14:tracePt t="15012" x="11493500" y="2057400"/>
          <p14:tracePt t="15052" x="11468100" y="2057400"/>
          <p14:tracePt t="15061" x="11442700" y="2082800"/>
          <p14:tracePt t="15072" x="11404600" y="2082800"/>
          <p14:tracePt t="15081" x="11353800" y="2082800"/>
          <p14:tracePt t="15090" x="11303000" y="2108200"/>
          <p14:tracePt t="15100" x="11226800" y="2108200"/>
          <p14:tracePt t="15101" x="11112500" y="2133600"/>
          <p14:tracePt t="15112" x="11036300" y="2184400"/>
          <p14:tracePt t="15123" x="10934700" y="2209800"/>
          <p14:tracePt t="15125" x="10820400" y="2235200"/>
          <p14:tracePt t="15139" x="10718800" y="2286000"/>
          <p14:tracePt t="15149" x="10642600" y="2324100"/>
          <p14:tracePt t="15150" x="10579100" y="2324100"/>
          <p14:tracePt t="15161" x="10502900" y="2349500"/>
          <p14:tracePt t="15172" x="10452100" y="2374900"/>
          <p14:tracePt t="15173" x="10426700" y="2374900"/>
          <p14:tracePt t="15183" x="10375900" y="2400300"/>
          <p14:tracePt t="15201" x="10337800" y="2400300"/>
          <p14:tracePt t="15210" x="10312400" y="2400300"/>
          <p14:tracePt t="15421" x="10210800" y="2400300"/>
          <p14:tracePt t="15431" x="10134600" y="2400300"/>
          <p14:tracePt t="15440" x="10045700" y="2400300"/>
          <p14:tracePt t="15449" x="9969500" y="2400300"/>
          <p14:tracePt t="15458" x="9918700" y="2400300"/>
          <p14:tracePt t="15471" x="9728200" y="2400300"/>
          <p14:tracePt t="15481" x="9626600" y="2400300"/>
          <p14:tracePt t="15490" x="9512300" y="2400300"/>
          <p14:tracePt t="15498" x="9436100" y="2349500"/>
          <p14:tracePt t="15509" x="9385300" y="2324100"/>
          <p14:tracePt t="15510" x="9309100" y="2260600"/>
          <p14:tracePt t="15524" x="9245600" y="2209800"/>
          <p14:tracePt t="15525" x="9220200" y="2159000"/>
          <p14:tracePt t="15538" x="9169400" y="2108200"/>
          <p14:tracePt t="15548" x="9144000" y="2082800"/>
          <p14:tracePt t="15550" x="9093200" y="1993900"/>
          <p14:tracePt t="15563" x="9093200" y="1943100"/>
          <p14:tracePt t="15565" x="9067800" y="1892300"/>
          <p14:tracePt t="15576" x="9067800" y="1841500"/>
          <p14:tracePt t="15585" x="9042400" y="1790700"/>
          <p14:tracePt t="15596" x="9042400" y="1752600"/>
          <p14:tracePt t="15598" x="9017000" y="1701800"/>
          <p14:tracePt t="15608" x="9017000" y="1676400"/>
          <p14:tracePt t="15617" x="9017000" y="1625600"/>
          <p14:tracePt t="15633" x="9017000" y="1574800"/>
          <p14:tracePt t="15643" x="9017000" y="1549400"/>
          <p14:tracePt t="15650" x="9017000" y="1524000"/>
          <p14:tracePt t="15659" x="9017000" y="1498600"/>
          <p14:tracePt t="15661" x="9017000" y="1460500"/>
          <p14:tracePt t="15671" x="9017000" y="1435100"/>
          <p14:tracePt t="15680" x="9017000" y="1409700"/>
          <p14:tracePt t="15697" x="9017000" y="1384300"/>
          <p14:tracePt t="15713" x="9017000" y="1358900"/>
          <p14:tracePt t="15781" x="9042400" y="1358900"/>
          <p14:tracePt t="15814" x="9067800" y="1358900"/>
          <p14:tracePt t="15824" x="9093200" y="1358900"/>
          <p14:tracePt t="15833" x="9118600" y="1358900"/>
          <p14:tracePt t="15842" x="9144000" y="1358900"/>
          <p14:tracePt t="15850" x="9169400" y="1358900"/>
          <p14:tracePt t="15859" x="9194800" y="1384300"/>
          <p14:tracePt t="15869" x="9220200" y="1409700"/>
          <p14:tracePt t="15871" x="9220200" y="1435100"/>
          <p14:tracePt t="15884" x="9245600" y="1460500"/>
          <p14:tracePt t="15887" x="9271000" y="1524000"/>
          <p14:tracePt t="15899" x="9271000" y="1549400"/>
          <p14:tracePt t="15908" x="9309100" y="1574800"/>
          <p14:tracePt t="15923" x="9309100" y="1625600"/>
          <p14:tracePt t="15926" x="9309100" y="1651000"/>
          <p14:tracePt t="15928" x="9309100" y="1676400"/>
          <p14:tracePt t="15941" x="9309100" y="1701800"/>
          <p14:tracePt t="15942" x="9309100" y="1752600"/>
          <p14:tracePt t="15951" x="9309100" y="1790700"/>
          <p14:tracePt t="15961" x="9309100" y="1816100"/>
          <p14:tracePt t="15971" x="9309100" y="1892300"/>
          <p14:tracePt t="15987" x="9309100" y="1943100"/>
          <p14:tracePt t="15990" x="9309100" y="1993900"/>
          <p14:tracePt t="15999" x="9309100" y="2019300"/>
          <p14:tracePt t="16009" x="9309100" y="2057400"/>
          <p14:tracePt t="16018" x="9271000" y="2082800"/>
          <p14:tracePt t="16029" x="9245600" y="2108200"/>
          <p14:tracePt t="16030" x="9245600" y="2159000"/>
          <p14:tracePt t="16042" x="9220200" y="2184400"/>
          <p14:tracePt t="16051" x="9194800" y="2209800"/>
          <p14:tracePt t="16063" x="9169400" y="2235200"/>
          <p14:tracePt t="16064" x="9144000" y="2260600"/>
          <p14:tracePt t="16077" x="9093200" y="2324100"/>
          <p14:tracePt t="16089" x="9067800" y="2324100"/>
          <p14:tracePt t="16097" x="9042400" y="2349500"/>
          <p14:tracePt t="16109" x="8978900" y="2349500"/>
          <p14:tracePt t="16119" x="8953500" y="2349500"/>
          <p14:tracePt t="16129" x="8953500" y="2374900"/>
          <p14:tracePt t="16139" x="8928100" y="2374900"/>
          <p14:tracePt t="16148" x="8902700" y="2374900"/>
          <p14:tracePt t="16157" x="8877300" y="2374900"/>
          <p14:tracePt t="16158" x="8851900" y="2374900"/>
          <p14:tracePt t="16167" x="8826500" y="2374900"/>
          <p14:tracePt t="16177" x="8801100" y="2374900"/>
          <p14:tracePt t="16188" x="8775700" y="2374900"/>
          <p14:tracePt t="16196" x="8750300" y="2374900"/>
          <p14:tracePt t="16198" x="8712200" y="2374900"/>
          <p14:tracePt t="16208" x="8686800" y="2374900"/>
          <p14:tracePt t="16216" x="8661400" y="2374900"/>
          <p14:tracePt t="16226" x="8636000" y="2374900"/>
          <p14:tracePt t="16234" x="8610600" y="2374900"/>
          <p14:tracePt t="16245" x="8585200" y="2374900"/>
          <p14:tracePt t="16247" x="8559800" y="2374900"/>
          <p14:tracePt t="16257" x="8534400" y="2349500"/>
          <p14:tracePt t="16269" x="8509000" y="2349500"/>
          <p14:tracePt t="16271" x="8483600" y="2349500"/>
          <p14:tracePt t="16280" x="8483600" y="2324100"/>
          <p14:tracePt t="16290" x="8445500" y="2324100"/>
          <p14:tracePt t="16298" x="8420100" y="2286000"/>
          <p14:tracePt t="16309" x="8394700" y="2286000"/>
          <p14:tracePt t="16310" x="8394700" y="2260600"/>
          <p14:tracePt t="16321" x="8369300" y="2260600"/>
          <p14:tracePt t="16330" x="8343900" y="2235200"/>
          <p14:tracePt t="16341" x="8343900" y="2209800"/>
          <p14:tracePt t="16342" x="8318500" y="2184400"/>
          <p14:tracePt t="16361" x="8318500" y="2159000"/>
          <p14:tracePt t="16372" x="8318500" y="2133600"/>
          <p14:tracePt t="16380" x="8318500" y="2082800"/>
          <p14:tracePt t="16389" x="8318500" y="2057400"/>
          <p14:tracePt t="16391" x="8318500" y="2019300"/>
          <p14:tracePt t="16400" x="8318500" y="1968500"/>
          <p14:tracePt t="16410" x="8318500" y="1917700"/>
          <p14:tracePt t="16418" x="8318500" y="1866900"/>
          <p14:tracePt t="16428" x="8318500" y="1841500"/>
          <p14:tracePt t="16430" x="8318500" y="1790700"/>
          <p14:tracePt t="16440" x="8318500" y="1752600"/>
          <p14:tracePt t="16450" x="8318500" y="1727200"/>
          <p14:tracePt t="16459" x="8318500" y="1701800"/>
          <p14:tracePt t="16467" x="8318500" y="1676400"/>
          <p14:tracePt t="16490" x="8318500" y="1651000"/>
          <p14:tracePt t="16581" x="8318500" y="1625600"/>
          <p14:tracePt t="16606" x="8343900" y="1600200"/>
          <p14:tracePt t="16617" x="8369300" y="1600200"/>
          <p14:tracePt t="16627" x="8420100" y="1574800"/>
          <p14:tracePt t="16639" x="8445500" y="1574800"/>
          <p14:tracePt t="16640" x="8509000" y="1549400"/>
          <p14:tracePt t="16651" x="8585200" y="1524000"/>
          <p14:tracePt t="16662" x="8661400" y="1524000"/>
          <p14:tracePt t="16663" x="8750300" y="1498600"/>
          <p14:tracePt t="16674" x="8826500" y="1460500"/>
          <p14:tracePt t="16684" x="8877300" y="1460500"/>
          <p14:tracePt t="16687" x="8953500" y="1435100"/>
          <p14:tracePt t="16706" x="9067800" y="1409700"/>
          <p14:tracePt t="16721" x="9144000" y="1409700"/>
          <p14:tracePt t="16722" x="9194800" y="1384300"/>
          <p14:tracePt t="16733" x="9220200" y="1384300"/>
          <p14:tracePt t="16734" x="9245600" y="1384300"/>
          <p14:tracePt t="16745" x="9271000" y="1358900"/>
          <p14:tracePt t="16760" x="9309100" y="1358900"/>
          <p14:tracePt t="16772" x="9334500" y="1358900"/>
          <p14:tracePt t="16782" x="9334500" y="1333500"/>
          <p14:tracePt t="16814" x="9334500" y="1308100"/>
          <p14:tracePt t="16831" x="9334500" y="1282700"/>
          <p14:tracePt t="16841" x="9309100" y="1282700"/>
          <p14:tracePt t="16850" x="9309100" y="1257300"/>
          <p14:tracePt t="16861" x="9271000" y="1231900"/>
          <p14:tracePt t="16873" x="9245600" y="1193800"/>
          <p14:tracePt t="16891" x="9220200" y="1168400"/>
          <p14:tracePt t="16907" x="9194800" y="1143000"/>
          <p14:tracePt t="16918" x="9169400" y="1143000"/>
          <p14:tracePt t="16921" x="9169400" y="1117600"/>
          <p14:tracePt t="16938" x="9144000" y="1117600"/>
          <p14:tracePt t="16955" x="9144000" y="1092200"/>
          <p14:tracePt t="16982" x="9118600" y="1092200"/>
          <p14:tracePt t="17031" x="9093200" y="1092200"/>
          <p14:tracePt t="17064" x="9067800" y="1092200"/>
          <p14:tracePt t="17103" x="9042400" y="1092200"/>
          <p14:tracePt t="17175" x="9042400" y="1117600"/>
          <p14:tracePt t="17199" x="9042400" y="1143000"/>
          <p14:tracePt t="17208" x="9042400" y="1168400"/>
          <p14:tracePt t="17218" x="9042400" y="1193800"/>
          <p14:tracePt t="17228" x="9042400" y="1257300"/>
          <p14:tracePt t="17237" x="9042400" y="1282700"/>
          <p14:tracePt t="17239" x="9042400" y="1308100"/>
          <p14:tracePt t="17248" x="9042400" y="1333500"/>
          <p14:tracePt t="17258" x="9042400" y="1358900"/>
          <p14:tracePt t="17268" x="9042400" y="1384300"/>
          <p14:tracePt t="17279" x="9042400" y="1409700"/>
          <p14:tracePt t="17280" x="9017000" y="1435100"/>
          <p14:tracePt t="17299" x="8978900" y="1460500"/>
          <p14:tracePt t="17312" x="8953500" y="1498600"/>
          <p14:tracePt t="17323" x="8928100" y="1498600"/>
          <p14:tracePt t="17331" x="8902700" y="1524000"/>
          <p14:tracePt t="17347" x="8877300" y="1549400"/>
          <p14:tracePt t="17358" x="8851900" y="1549400"/>
          <p14:tracePt t="17607" x="8750300" y="1600200"/>
          <p14:tracePt t="17622" x="8661400" y="1651000"/>
          <p14:tracePt t="17624" x="8585200" y="1701800"/>
          <p14:tracePt t="17640" x="8216900" y="1917700"/>
          <p14:tracePt t="17650" x="8026400" y="1993900"/>
          <p14:tracePt t="17661" x="7886700" y="2019300"/>
          <p14:tracePt t="17672" x="7734300" y="2082800"/>
          <p14:tracePt t="17674" x="7543800" y="2108200"/>
          <p14:tracePt t="17685" x="7353300" y="2133600"/>
          <p14:tracePt t="17696" x="7302500" y="2133600"/>
          <p14:tracePt t="17697" x="7175500" y="2159000"/>
          <p14:tracePt t="17709" x="7061200" y="2159000"/>
          <p14:tracePt t="17717" x="6985000" y="2184400"/>
          <p14:tracePt t="17727" x="6908800" y="2184400"/>
          <p14:tracePt t="17729" x="6883400" y="2184400"/>
          <p14:tracePt t="17741" x="6819900" y="2184400"/>
          <p14:tracePt t="17968" x="6794500" y="2184400"/>
          <p14:tracePt t="17977" x="6718300" y="2184400"/>
          <p14:tracePt t="17987" x="6667500" y="2159000"/>
          <p14:tracePt t="17998" x="6578600" y="2133600"/>
          <p14:tracePt t="18008" x="6502400" y="2108200"/>
          <p14:tracePt t="18009" x="6451600" y="2082800"/>
          <p14:tracePt t="18023" x="6426200" y="2057400"/>
          <p14:tracePt t="18024" x="6311900" y="1993900"/>
          <p14:tracePt t="18038" x="6261100" y="1968500"/>
          <p14:tracePt t="18048" x="6235700" y="1943100"/>
          <p14:tracePt t="18049" x="6210300" y="1917700"/>
          <p14:tracePt t="18062" x="6159500" y="1892300"/>
          <p14:tracePt t="18064" x="6134100" y="1841500"/>
          <p14:tracePt t="18077" x="6108700" y="1816100"/>
          <p14:tracePt t="18089" x="6083300" y="1790700"/>
          <p14:tracePt t="18091" x="6083300" y="1752600"/>
          <p14:tracePt t="18102" x="6057900" y="1727200"/>
          <p14:tracePt t="18105" x="6057900" y="1701800"/>
          <p14:tracePt t="18124" x="6057900" y="1676400"/>
          <p14:tracePt t="18146" x="6057900" y="1651000"/>
          <p14:tracePt t="18199" x="6083300" y="1651000"/>
          <p14:tracePt t="18217" x="6108700" y="1676400"/>
          <p14:tracePt t="18229" x="6134100" y="1701800"/>
          <p14:tracePt t="18240" x="6134100" y="1790700"/>
          <p14:tracePt t="18242" x="6134100" y="1841500"/>
          <p14:tracePt t="18251" x="6159500" y="1892300"/>
          <p14:tracePt t="18262" x="6159500" y="1968500"/>
          <p14:tracePt t="18271" x="6184900" y="2057400"/>
          <p14:tracePt t="18273" x="6184900" y="2082800"/>
          <p14:tracePt t="18283" x="6184900" y="2209800"/>
          <p14:tracePt t="18293" x="6184900" y="2286000"/>
          <p14:tracePt t="18301" x="6184900" y="2374900"/>
          <p14:tracePt t="18311" x="6159500" y="2451100"/>
          <p14:tracePt t="18313" x="6134100" y="2527300"/>
          <p14:tracePt t="18325" x="6108700" y="2552700"/>
          <p14:tracePt t="18335" x="6083300" y="2616200"/>
          <p14:tracePt t="18338" x="6057900" y="2692400"/>
          <p14:tracePt t="18349" x="6019800" y="2743200"/>
          <p14:tracePt t="18361" x="6019800" y="2768600"/>
          <p14:tracePt t="18362" x="5969000" y="2794000"/>
          <p14:tracePt t="18373" x="5969000" y="2819400"/>
          <p14:tracePt t="18382" x="5943600" y="2857500"/>
          <p14:tracePt t="18392" x="5918200" y="2882900"/>
          <p14:tracePt t="18394" x="5892800" y="2908300"/>
          <p14:tracePt t="18407" x="5867400" y="2933700"/>
          <p14:tracePt t="18419" x="5842000" y="2933700"/>
          <p14:tracePt t="18429" x="5816600" y="2959100"/>
          <p14:tracePt t="18440" x="5791200" y="2959100"/>
          <p14:tracePt t="18441" x="5753100" y="2959100"/>
          <p14:tracePt t="18450" x="5727700" y="2959100"/>
          <p14:tracePt t="18460" x="5702300" y="2959100"/>
          <p14:tracePt t="18468" x="5676900" y="2959100"/>
          <p14:tracePt t="18484" x="5651500" y="2933700"/>
          <p14:tracePt t="18495" x="5626100" y="2908300"/>
          <p14:tracePt t="18497" x="5626100" y="2882900"/>
          <p14:tracePt t="18508" x="5600700" y="2857500"/>
          <p14:tracePt t="18519" x="5600700" y="2794000"/>
          <p14:tracePt t="18521" x="5575300" y="2743200"/>
          <p14:tracePt t="18532" x="5575300" y="2717800"/>
          <p14:tracePt t="18542" x="5575300" y="2692400"/>
          <p14:tracePt t="18544" x="5549900" y="2667000"/>
          <p14:tracePt t="18556" x="5549900" y="2616200"/>
          <p14:tracePt t="18565" x="5549900" y="2590800"/>
          <p14:tracePt t="18574" x="5524500" y="2552700"/>
          <p14:tracePt t="18584" x="5524500" y="2527300"/>
          <p14:tracePt t="18593" x="5524500" y="2501900"/>
          <p14:tracePt t="18605" x="5524500" y="2476500"/>
          <p14:tracePt t="18616" x="5524500" y="2451100"/>
          <p14:tracePt t="18626" x="5524500" y="2400300"/>
          <p14:tracePt t="18643" x="5524500" y="2349500"/>
          <p14:tracePt t="18660" x="5549900" y="2286000"/>
          <p14:tracePt t="18672" x="5626100" y="2209800"/>
          <p14:tracePt t="18682" x="5651500" y="2159000"/>
          <p14:tracePt t="18693" x="5676900" y="2133600"/>
          <p14:tracePt t="18702" x="5727700" y="2082800"/>
          <p14:tracePt t="18713" x="5753100" y="2057400"/>
          <p14:tracePt t="18715" x="5791200" y="2019300"/>
          <p14:tracePt t="18729" x="5867400" y="1943100"/>
          <p14:tracePt t="18741" x="5892800" y="1917700"/>
          <p14:tracePt t="18751" x="5918200" y="1917700"/>
          <p14:tracePt t="18754" x="5943600" y="1892300"/>
          <p14:tracePt t="18769" x="5969000" y="1866900"/>
          <p14:tracePt t="18771" x="6019800" y="1866900"/>
          <p14:tracePt t="18782" x="6019800" y="1841500"/>
          <p14:tracePt t="18791" x="6057900" y="1841500"/>
          <p14:tracePt t="18793" x="6083300" y="1841500"/>
          <p14:tracePt t="18802" x="6108700" y="1841500"/>
          <p14:tracePt t="18812" x="6108700" y="1816100"/>
          <p14:tracePt t="18822" x="6134100" y="1816100"/>
          <p14:tracePt t="18824" x="6159500" y="1816100"/>
          <p14:tracePt t="18841" x="6184900" y="1816100"/>
          <p14:tracePt t="18858" x="6210300" y="1816100"/>
          <p14:tracePt t="18860" x="6235700" y="1816100"/>
          <p14:tracePt t="18872" x="6261100" y="1816100"/>
          <p14:tracePt t="18873" x="6286500" y="1816100"/>
          <p14:tracePt t="18883" x="6311900" y="1841500"/>
          <p14:tracePt t="18895" x="6350000" y="1866900"/>
          <p14:tracePt t="18897" x="6375400" y="1866900"/>
          <p14:tracePt t="18908" x="6426200" y="1917700"/>
          <p14:tracePt t="18920" x="6451600" y="1943100"/>
          <p14:tracePt t="18930" x="6477000" y="1943100"/>
          <p14:tracePt t="18932" x="6502400" y="1993900"/>
          <p14:tracePt t="18944" x="6527800" y="2019300"/>
          <p14:tracePt t="18945" x="6553200" y="2057400"/>
          <p14:tracePt t="18958" x="6553200" y="2082800"/>
          <p14:tracePt t="18966" x="6578600" y="2133600"/>
          <p14:tracePt t="18978" x="6578600" y="2159000"/>
          <p14:tracePt t="18989" x="6578600" y="2184400"/>
          <p14:tracePt t="18997" x="6578600" y="2235200"/>
          <p14:tracePt t="19012" x="6578600" y="2260600"/>
          <p14:tracePt t="19023" x="6578600" y="2286000"/>
          <p14:tracePt t="19033" x="6553200" y="2324100"/>
          <p14:tracePt t="19044" x="6553200" y="2349500"/>
          <p14:tracePt t="19060" x="6527800" y="2349500"/>
          <p14:tracePt t="19313" x="6502400" y="2349500"/>
          <p14:tracePt t="19323" x="6426200" y="2349500"/>
          <p14:tracePt t="19332" x="6286500" y="2374900"/>
          <p14:tracePt t="19343" x="6210300" y="2400300"/>
          <p14:tracePt t="19354" x="6019800" y="2425700"/>
          <p14:tracePt t="19356" x="5842000" y="2476500"/>
          <p14:tracePt t="19368" x="5651500" y="2476500"/>
          <p14:tracePt t="19371" x="5524500" y="2501900"/>
          <p14:tracePt t="19382" x="5359400" y="2501900"/>
          <p14:tracePt t="19391" x="5219700" y="2501900"/>
          <p14:tracePt t="19399" x="5067300" y="2501900"/>
          <p14:tracePt t="19407" x="4927600" y="2501900"/>
          <p14:tracePt t="19415" x="4800600" y="2501900"/>
          <p14:tracePt t="19418" x="4635500" y="2501900"/>
          <p14:tracePt t="19428" x="4584700" y="2501900"/>
          <p14:tracePt t="19439" x="4419600" y="2501900"/>
          <p14:tracePt t="19447" x="4394200" y="2501900"/>
          <p14:tracePt t="19456" x="4318000" y="2476500"/>
          <p14:tracePt t="19458" x="4267200" y="2476500"/>
          <p14:tracePt t="19468" x="4216400" y="2451100"/>
          <p14:tracePt t="19479" x="4152900" y="2425700"/>
          <p14:tracePt t="19490" x="4127500" y="2425700"/>
          <p14:tracePt t="19491" x="4102100" y="2400300"/>
          <p14:tracePt t="19502" x="4076700" y="2400300"/>
          <p14:tracePt t="19506" x="4051300" y="2374900"/>
          <p14:tracePt t="19517" x="4051300" y="2349500"/>
          <p14:tracePt t="19526" x="4025900" y="2349500"/>
          <p14:tracePt t="19533" x="4000500" y="2324100"/>
          <p14:tracePt t="19545" x="4000500" y="2286000"/>
          <p14:tracePt t="19546" x="3975100" y="2286000"/>
          <p14:tracePt t="19564" x="3949700" y="2260600"/>
          <p14:tracePt t="19585" x="3924300" y="2260600"/>
          <p14:tracePt t="19595" x="3924300" y="2235200"/>
          <p14:tracePt t="19613" x="3886200" y="2235200"/>
          <p14:tracePt t="19625" x="3860800" y="2235200"/>
          <p14:tracePt t="19635" x="3860800" y="2209800"/>
          <p14:tracePt t="19645" x="3835400" y="2209800"/>
          <p14:tracePt t="19661" x="3810000" y="2209800"/>
          <p14:tracePt t="19684" x="3784600" y="2209800"/>
          <p14:tracePt t="19694" x="3784600" y="2184400"/>
          <p14:tracePt t="20570" x="3733800" y="2235200"/>
          <p14:tracePt t="20579" x="3708400" y="2260600"/>
          <p14:tracePt t="20591" x="3594100" y="2349500"/>
          <p14:tracePt t="20601" x="3543300" y="2400300"/>
          <p14:tracePt t="20604" x="3492500" y="2400300"/>
          <p14:tracePt t="20614" x="3441700" y="2425700"/>
          <p14:tracePt t="20625" x="3327400" y="2451100"/>
          <p14:tracePt t="20627" x="3251200" y="2476500"/>
          <p14:tracePt t="20639" x="3175000" y="2476500"/>
          <p14:tracePt t="20647" x="3086100" y="2501900"/>
          <p14:tracePt t="20657" x="2984500" y="2501900"/>
          <p14:tracePt t="20659" x="2882900" y="2501900"/>
          <p14:tracePt t="20669" x="2768600" y="2501900"/>
          <p14:tracePt t="20678" x="2667000" y="2501900"/>
          <p14:tracePt t="20688" x="2565400" y="2501900"/>
          <p14:tracePt t="20695" x="2476500" y="2501900"/>
          <p14:tracePt t="20705" x="2374900" y="2501900"/>
          <p14:tracePt t="20707" x="2260600" y="2501900"/>
          <p14:tracePt t="20716" x="2184400" y="2501900"/>
          <p14:tracePt t="20726" x="2108200" y="2476500"/>
          <p14:tracePt t="20739" x="2032000" y="2425700"/>
          <p14:tracePt t="20750" x="1968500" y="2400300"/>
          <p14:tracePt t="20764" x="1892300" y="2374900"/>
          <p14:tracePt t="20772" x="1866900" y="2349500"/>
          <p14:tracePt t="20774" x="1816100" y="2324100"/>
          <p14:tracePt t="20789" x="1790700" y="2324100"/>
          <p14:tracePt t="20790" x="1765300" y="2286000"/>
          <p14:tracePt t="20800" x="1727200" y="2260600"/>
          <p14:tracePt t="20811" x="1701800" y="2235200"/>
          <p14:tracePt t="20812" x="1676400" y="2235200"/>
          <p14:tracePt t="20823" x="1676400" y="2209800"/>
          <p14:tracePt t="20832" x="1651000" y="2184400"/>
          <p14:tracePt t="20843" x="1651000" y="2159000"/>
          <p14:tracePt t="20844" x="1625600" y="2133600"/>
          <p14:tracePt t="20856" x="1625600" y="2108200"/>
          <p14:tracePt t="20865" x="1600200" y="2082800"/>
          <p14:tracePt t="20866" x="1600200" y="2019300"/>
          <p14:tracePt t="20878" x="1600200" y="1993900"/>
          <p14:tracePt t="20889" x="1574800" y="1943100"/>
          <p14:tracePt t="20890" x="1574800" y="1917700"/>
          <p14:tracePt t="20901" x="1549400" y="1866900"/>
          <p14:tracePt t="20912" x="1549400" y="1841500"/>
          <p14:tracePt t="20922" x="1549400" y="1816100"/>
          <p14:tracePt t="20923" x="1549400" y="1790700"/>
          <p14:tracePt t="20940" x="1549400" y="1752600"/>
          <p14:tracePt t="20949" x="1549400" y="1727200"/>
          <p14:tracePt t="20959" x="1549400" y="1701800"/>
          <p14:tracePt t="20974" x="1549400" y="1676400"/>
          <p14:tracePt t="20983" x="1549400" y="1651000"/>
          <p14:tracePt t="20992" x="1549400" y="1625600"/>
          <p14:tracePt t="21000" x="1549400" y="1600200"/>
          <p14:tracePt t="21010" x="1574800" y="1574800"/>
          <p14:tracePt t="21011" x="1574800" y="1524000"/>
          <p14:tracePt t="21023" x="1625600" y="1498600"/>
          <p14:tracePt t="21033" x="1651000" y="1435100"/>
          <p14:tracePt t="21035" x="1676400" y="1409700"/>
          <p14:tracePt t="21048" x="1701800" y="1384300"/>
          <p14:tracePt t="21059" x="1727200" y="1333500"/>
          <p14:tracePt t="21061" x="1765300" y="1308100"/>
          <p14:tracePt t="21075" x="1790700" y="1282700"/>
          <p14:tracePt t="21086" x="1816100" y="1257300"/>
          <p14:tracePt t="21171" x="1790700" y="1257300"/>
          <p14:tracePt t="21179" x="1765300" y="1257300"/>
          <p14:tracePt t="21198" x="1727200" y="1257300"/>
          <p14:tracePt t="21208" x="1701800" y="1257300"/>
          <p14:tracePt t="21216" x="1676400" y="1257300"/>
          <p14:tracePt t="21239" x="1651000" y="1257300"/>
          <p14:tracePt t="21248" x="1625600" y="1257300"/>
          <p14:tracePt t="21259" x="1600200" y="1282700"/>
          <p14:tracePt t="21271" x="1574800" y="1282700"/>
          <p14:tracePt t="21280" x="1549400" y="1282700"/>
          <p14:tracePt t="21290" x="1524000" y="1308100"/>
          <p14:tracePt t="21292" x="1498600" y="1308100"/>
          <p14:tracePt t="21304" x="1460500" y="1308100"/>
          <p14:tracePt t="21312" x="1435100" y="1333500"/>
          <p14:tracePt t="21323" x="1409700" y="1333500"/>
          <p14:tracePt t="21324" x="1384300" y="1333500"/>
          <p14:tracePt t="21342" x="1358900" y="1358900"/>
          <p14:tracePt t="21355" x="1333500" y="1358900"/>
          <p14:tracePt t="21357" x="1308100" y="1358900"/>
          <p14:tracePt t="21365" x="1308100" y="1384300"/>
          <p14:tracePt t="21375" x="1282700" y="1384300"/>
          <p14:tracePt t="21384" x="1257300" y="1409700"/>
          <p14:tracePt t="21395" x="1257300" y="1435100"/>
          <p14:tracePt t="21397" x="1231900" y="1460500"/>
          <p14:tracePt t="21408" x="1193800" y="1498600"/>
          <p14:tracePt t="21418" x="1168400" y="1524000"/>
          <p14:tracePt t="21430" x="1168400" y="1549400"/>
          <p14:tracePt t="21440" x="1143000" y="1574800"/>
          <p14:tracePt t="21452" x="1143000" y="1600200"/>
          <p14:tracePt t="21462" x="1143000" y="1625600"/>
          <p14:tracePt t="21479" x="1143000" y="1651000"/>
          <p14:tracePt t="21488" x="1143000" y="1676400"/>
          <p14:tracePt t="21496" x="1143000" y="1701800"/>
          <p14:tracePt t="21499" x="1143000" y="1752600"/>
          <p14:tracePt t="21509" x="1168400" y="1790700"/>
          <p14:tracePt t="21519" x="1193800" y="1841500"/>
          <p14:tracePt t="21530" x="1257300" y="1892300"/>
          <p14:tracePt t="21532" x="1282700" y="1943100"/>
          <p14:tracePt t="21544" x="1308100" y="1993900"/>
          <p14:tracePt t="21556" x="1333500" y="2019300"/>
          <p14:tracePt t="21558" x="1358900" y="2082800"/>
          <p14:tracePt t="21572" x="1384300" y="2133600"/>
          <p14:tracePt t="21573" x="1435100" y="2159000"/>
          <p14:tracePt t="21586" x="1460500" y="2184400"/>
          <p14:tracePt t="21588" x="1498600" y="2235200"/>
          <p14:tracePt t="21600" x="1524000" y="2260600"/>
          <p14:tracePt t="21611" x="1549400" y="2286000"/>
          <p14:tracePt t="21612" x="1600200" y="2324100"/>
          <p14:tracePt t="21625" x="1625600" y="2349500"/>
          <p14:tracePt t="21637" x="1651000" y="2374900"/>
          <p14:tracePt t="21648" x="1676400" y="2400300"/>
          <p14:tracePt t="21667" x="1676400" y="2425700"/>
          <p14:tracePt t="21677" x="1701800" y="2425700"/>
          <p14:tracePt t="22067" x="1816100" y="2425700"/>
          <p14:tracePt t="22076" x="1892300" y="2425700"/>
          <p14:tracePt t="22085" x="2082800" y="2451100"/>
          <p14:tracePt t="22099" x="2324100" y="2501900"/>
          <p14:tracePt t="22101" x="2743200" y="2616200"/>
          <p14:tracePt t="22112" x="3124200" y="2717800"/>
          <p14:tracePt t="22122" x="3860800" y="3035300"/>
          <p14:tracePt t="22131" x="4483100" y="3302000"/>
          <p14:tracePt t="22132" x="4800600" y="3467100"/>
          <p14:tracePt t="22145" x="5359400" y="3759200"/>
          <p14:tracePt t="22154" x="5892800" y="4025900"/>
          <p14:tracePt t="22156" x="6108700" y="4127500"/>
          <p14:tracePt t="22167" x="6502400" y="4368800"/>
          <p14:tracePt t="22177" x="6845300" y="4584700"/>
          <p14:tracePt t="22188" x="7112000" y="4749800"/>
          <p14:tracePt t="22190" x="7226300" y="4826000"/>
          <p14:tracePt t="22201" x="7378700" y="4927600"/>
          <p14:tracePt t="22211" x="7467600" y="4953000"/>
          <p14:tracePt t="22213" x="7543800" y="5016500"/>
          <p14:tracePt t="22444" x="7569200" y="5016500"/>
          <p14:tracePt t="22453" x="7645400" y="4978400"/>
          <p14:tracePt t="22464" x="7785100" y="4927600"/>
          <p14:tracePt t="22475" x="8102600" y="4800600"/>
          <p14:tracePt t="22477" x="8509000" y="4686300"/>
          <p14:tracePt t="22489" x="9118600" y="4508500"/>
          <p14:tracePt t="22497" x="9804400" y="4343400"/>
          <p14:tracePt t="22507" x="10642600" y="4241800"/>
          <p14:tracePt t="22509" x="11493500" y="4152900"/>
          <p14:tracePt t="22518" x="12344400" y="4127500"/>
          <p14:tracePt t="22527" x="13195300" y="4102100"/>
          <p14:tracePt t="22538" x="13512800" y="4102100"/>
          <p14:tracePt t="22546" x="14097000" y="4102100"/>
          <p14:tracePt t="22555" x="14287500" y="4102100"/>
          <p14:tracePt t="22557" x="14719300" y="4102100"/>
          <p14:tracePt t="22566" x="15011400" y="4102100"/>
          <p14:tracePt t="22576" x="15252700" y="4102100"/>
          <p14:tracePt t="22585" x="15278100" y="4076700"/>
          <p14:tracePt t="22773" x="15303500" y="4076700"/>
          <p14:tracePt t="22782" x="15405100" y="4076700"/>
          <p14:tracePt t="22792" x="15544800" y="4051300"/>
          <p14:tracePt t="22803" x="15697200" y="4025900"/>
          <p14:tracePt t="22813" x="15887700" y="3949700"/>
          <p14:tracePt t="22814" x="16103600" y="3911600"/>
          <p14:tracePt t="22827" x="16344900" y="3835400"/>
          <p14:tracePt t="22828" x="16421100" y="3810000"/>
          <p14:tracePt t="22841" x="16611600" y="3759200"/>
          <p14:tracePt t="22850" x="16687800" y="3759200"/>
          <p14:tracePt t="22860" x="16789400" y="3708400"/>
          <p14:tracePt t="22861" x="16903700" y="3708400"/>
          <p14:tracePt t="22872" x="16979900" y="3683000"/>
          <p14:tracePt t="22882" x="17005300" y="3683000"/>
          <p14:tracePt t="22884" x="17056100" y="3683000"/>
          <p14:tracePt t="22910" x="17094200" y="3683000"/>
          <p14:tracePt t="22948" x="17094200" y="3708400"/>
          <p14:tracePt t="22964" x="17094200" y="3733800"/>
          <p14:tracePt t="22974" x="17056100" y="3733800"/>
          <p14:tracePt t="22984" x="17056100" y="3759200"/>
          <p14:tracePt t="22994" x="17030700" y="3784600"/>
          <p14:tracePt t="23005" x="17005300" y="3784600"/>
          <p14:tracePt t="23007" x="17005300" y="3810000"/>
          <p14:tracePt t="23016" x="16979900" y="3835400"/>
          <p14:tracePt t="23028" x="16954500" y="3835400"/>
          <p14:tracePt t="23030" x="16929100" y="3860800"/>
          <p14:tracePt t="23042" x="16929100" y="3886200"/>
          <p14:tracePt t="23050" x="16903700" y="3886200"/>
          <p14:tracePt t="23063" x="16878300" y="3911600"/>
          <p14:tracePt t="23081" x="16878300" y="3949700"/>
          <p14:tracePt t="23106" x="16852900" y="3949700"/>
          <p14:tracePt t="23733" x="16827500" y="3949700"/>
          <p14:tracePt t="23742" x="16789400" y="3975100"/>
          <p14:tracePt t="23752" x="16738600" y="4000500"/>
          <p14:tracePt t="23767" x="16687800" y="4025900"/>
          <p14:tracePt t="23772" x="16637000" y="4051300"/>
          <p14:tracePt t="23774" x="16560800" y="4076700"/>
          <p14:tracePt t="23789" x="16471900" y="4076700"/>
          <p14:tracePt t="23791" x="16395700" y="4076700"/>
          <p14:tracePt t="23799" x="16294100" y="4102100"/>
          <p14:tracePt t="23810" x="16179800" y="4102100"/>
          <p14:tracePt t="23818" x="16078200" y="4102100"/>
          <p14:tracePt t="23827" x="15938500" y="4102100"/>
          <p14:tracePt t="23829" x="15836900" y="4102100"/>
          <p14:tracePt t="23839" x="15722600" y="4102100"/>
          <p14:tracePt t="23848" x="15621000" y="4102100"/>
          <p14:tracePt t="23858" x="15519400" y="4076700"/>
          <p14:tracePt t="23867" x="15430500" y="4076700"/>
          <p14:tracePt t="23869" x="15303500" y="4051300"/>
          <p14:tracePt t="23880" x="15227300" y="4051300"/>
          <p14:tracePt t="23890" x="15163800" y="4025900"/>
          <p14:tracePt t="23900" x="15087600" y="4025900"/>
          <p14:tracePt t="23901" x="15036800" y="4000500"/>
          <p14:tracePt t="23913" x="14960600" y="4000500"/>
          <p14:tracePt t="23923" x="14935200" y="3975100"/>
          <p14:tracePt t="23933" x="14871700" y="3975100"/>
          <p14:tracePt t="23936" x="14846300" y="3949700"/>
          <p14:tracePt t="26255" x="14820900" y="3949700"/>
          <p14:tracePt t="26266" x="14770100" y="4000500"/>
          <p14:tracePt t="26277" x="14668500" y="4051300"/>
          <p14:tracePt t="26288" x="14579600" y="4076700"/>
          <p14:tracePt t="26290" x="14503400" y="4127500"/>
          <p14:tracePt t="26302" x="14287500" y="4216400"/>
          <p14:tracePt t="26305" x="14097000" y="4292600"/>
          <p14:tracePt t="26316" x="13995400" y="4318000"/>
          <p14:tracePt t="26326" x="13830300" y="4368800"/>
          <p14:tracePt t="26328" x="13677900" y="4394200"/>
          <p14:tracePt t="26339" x="13538200" y="4419600"/>
          <p14:tracePt t="26349" x="13462000" y="4445000"/>
          <p14:tracePt t="26360" x="13360400" y="4483100"/>
          <p14:tracePt t="26361" x="13246100" y="4508500"/>
          <p14:tracePt t="26373" x="13169900" y="4508500"/>
          <p14:tracePt t="26382" x="13119100" y="4533900"/>
          <p14:tracePt t="26392" x="13068300" y="4533900"/>
          <p14:tracePt t="26393" x="13004800" y="4559300"/>
          <p14:tracePt t="26405" x="12979400" y="4559300"/>
          <p14:tracePt t="26413" x="12954000" y="4559300"/>
          <p14:tracePt t="26656" x="12928600" y="4559300"/>
          <p14:tracePt t="26664" x="12852400" y="4559300"/>
          <p14:tracePt t="26674" x="12763500" y="4559300"/>
          <p14:tracePt t="26683" x="12687300" y="4559300"/>
          <p14:tracePt t="26693" x="12585700" y="4559300"/>
          <p14:tracePt t="26701" x="12446000" y="4584700"/>
          <p14:tracePt t="26711" x="12344400" y="4584700"/>
          <p14:tracePt t="26713" x="12230100" y="4584700"/>
          <p14:tracePt t="26723" x="12204700" y="4584700"/>
          <p14:tracePt t="26732" x="12128500" y="4584700"/>
          <p14:tracePt t="26741" x="12077700" y="4584700"/>
          <p14:tracePt t="26749" x="12026900" y="4584700"/>
          <p14:tracePt t="26758" x="12001500" y="4584700"/>
          <p14:tracePt t="26764" x="11976100" y="4559300"/>
          <p14:tracePt t="26775" x="11938000" y="4559300"/>
          <p14:tracePt t="26785" x="11938000" y="4533900"/>
          <p14:tracePt t="26810" x="11912600" y="4508500"/>
          <p14:tracePt t="28802" x="11861800" y="4508500"/>
          <p14:tracePt t="28813" x="11760200" y="4508500"/>
          <p14:tracePt t="28823" x="11671300" y="4533900"/>
          <p14:tracePt t="28833" x="11569700" y="4533900"/>
          <p14:tracePt t="28835" x="11379200" y="4584700"/>
          <p14:tracePt t="28846" x="11201400" y="4610100"/>
          <p14:tracePt t="28858" x="11010900" y="4635500"/>
          <p14:tracePt t="28859" x="10845800" y="4635500"/>
          <p14:tracePt t="28869" x="10693400" y="4635500"/>
          <p14:tracePt t="28879" x="10579100" y="4635500"/>
          <p14:tracePt t="28888" x="10452100" y="4635500"/>
          <p14:tracePt t="28896" x="10337800" y="4635500"/>
          <p14:tracePt t="28898" x="10236200" y="4635500"/>
          <p14:tracePt t="28908" x="10160000" y="4635500"/>
          <p14:tracePt t="28917" x="10071100" y="4610100"/>
          <p14:tracePt t="28927" x="9994900" y="4584700"/>
          <p14:tracePt t="28939" x="9969500" y="4584700"/>
          <p14:tracePt t="28941" x="9893300" y="4559300"/>
          <p14:tracePt t="28951" x="9842500" y="4533900"/>
          <p14:tracePt t="28961" x="9804400" y="4533900"/>
          <p14:tracePt t="28963" x="9779000" y="4508500"/>
          <p14:tracePt t="28974" x="9753600" y="4508500"/>
          <p14:tracePt t="28982" x="9728200" y="4508500"/>
          <p14:tracePt t="28992" x="9702800" y="4483100"/>
          <p14:tracePt t="29742" x="9677400" y="4508500"/>
          <p14:tracePt t="29752" x="9652000" y="4533900"/>
          <p14:tracePt t="29769" x="9575800" y="4660900"/>
          <p14:tracePt t="29781" x="9486900" y="4711700"/>
          <p14:tracePt t="29783" x="9436100" y="4800600"/>
          <p14:tracePt t="29795" x="9410700" y="4800600"/>
          <p14:tracePt t="29805" x="9385300" y="4851400"/>
          <p14:tracePt t="29807" x="9334500" y="4876800"/>
          <p14:tracePt t="29826" x="9309100" y="4902200"/>
          <p14:tracePt t="29863" x="9309100" y="4876800"/>
          <p14:tracePt t="29872" x="9309100" y="4851400"/>
          <p14:tracePt t="29881" x="9309100" y="4800600"/>
          <p14:tracePt t="29891" x="9334500" y="4749800"/>
          <p14:tracePt t="29902" x="9334500" y="4660900"/>
          <p14:tracePt t="29905" x="9385300" y="4610100"/>
          <p14:tracePt t="29915" x="9410700" y="4559300"/>
          <p14:tracePt t="29925" x="9436100" y="4508500"/>
          <p14:tracePt t="29926" x="9486900" y="4445000"/>
          <p14:tracePt t="29939" x="9512300" y="4394200"/>
          <p14:tracePt t="29948" x="9601200" y="4343400"/>
          <p14:tracePt t="29959" x="9652000" y="4292600"/>
          <p14:tracePt t="29960" x="9702800" y="4241800"/>
          <p14:tracePt t="29973" x="9779000" y="4178300"/>
          <p14:tracePt t="29975" x="9842500" y="4127500"/>
          <p14:tracePt t="29988" x="9867900" y="4102100"/>
          <p14:tracePt t="29998" x="9944100" y="4076700"/>
          <p14:tracePt t="30000" x="9969500" y="4051300"/>
          <p14:tracePt t="30012" x="9994900" y="4025900"/>
          <p14:tracePt t="30023" x="10045700" y="4025900"/>
          <p14:tracePt t="30033" x="10071100" y="4025900"/>
          <p14:tracePt t="30063" x="10071100" y="4051300"/>
          <p14:tracePt t="30072" x="10045700" y="4102100"/>
          <p14:tracePt t="30083" x="10020300" y="4127500"/>
          <p14:tracePt t="30094" x="9969500" y="4152900"/>
          <p14:tracePt t="30096" x="9944100" y="4216400"/>
          <p14:tracePt t="30108" x="9918700" y="4241800"/>
          <p14:tracePt t="30118" x="9867900" y="4292600"/>
          <p14:tracePt t="30120" x="9842500" y="4292600"/>
          <p14:tracePt t="30131" x="9842500" y="4318000"/>
          <p14:tracePt t="30141" x="9804400" y="4343400"/>
          <p14:tracePt t="30159" x="9779000" y="4343400"/>
          <p14:tracePt t="30191" x="9779000" y="4292600"/>
          <p14:tracePt t="30199" x="9779000" y="4241800"/>
          <p14:tracePt t="30209" x="9842500" y="4178300"/>
          <p14:tracePt t="30220" x="9842500" y="4152900"/>
          <p14:tracePt t="30229" x="9893300" y="4076700"/>
          <p14:tracePt t="30240" x="9893300" y="4025900"/>
          <p14:tracePt t="30241" x="9918700" y="4000500"/>
          <p14:tracePt t="30252" x="9969500" y="3949700"/>
          <p14:tracePt t="30264" x="9969500" y="3911600"/>
          <p14:tracePt t="30265" x="9994900" y="3886200"/>
          <p14:tracePt t="30279" x="9994900" y="3860800"/>
          <p14:tracePt t="30290" x="10020300" y="3860800"/>
          <p14:tracePt t="30335" x="9994900" y="3886200"/>
          <p14:tracePt t="30345" x="9969500" y="3911600"/>
          <p14:tracePt t="30356" x="9944100" y="3975100"/>
          <p14:tracePt t="30366" x="9893300" y="4000500"/>
          <p14:tracePt t="30368" x="9867900" y="4051300"/>
          <p14:tracePt t="30380" x="9842500" y="4076700"/>
          <p14:tracePt t="30391" x="9804400" y="4102100"/>
          <p14:tracePt t="30392" x="9779000" y="4152900"/>
          <p14:tracePt t="30405" x="9753600" y="4178300"/>
          <p14:tracePt t="30407" x="9728200" y="4216400"/>
          <p14:tracePt t="30426" x="9702800" y="4241800"/>
          <p14:tracePt t="30479" x="9702800" y="4216400"/>
          <p14:tracePt t="30489" x="9728200" y="4178300"/>
          <p14:tracePt t="30499" x="9753600" y="4127500"/>
          <p14:tracePt t="30511" x="9779000" y="4102100"/>
          <p14:tracePt t="30513" x="9804400" y="4076700"/>
          <p14:tracePt t="30526" x="9804400" y="4051300"/>
          <p14:tracePt t="30527" x="9842500" y="4025900"/>
          <p14:tracePt t="30547" x="9842500" y="4000500"/>
          <p14:tracePt t="30557" x="9867900" y="4000500"/>
          <p14:tracePt t="30599" x="9842500" y="4051300"/>
          <p14:tracePt t="30609" x="9779000" y="4102100"/>
          <p14:tracePt t="30621" x="9753600" y="4152900"/>
          <p14:tracePt t="30623" x="9702800" y="4241800"/>
          <p14:tracePt t="30634" x="9652000" y="4292600"/>
          <p14:tracePt t="30647" x="9626600" y="4318000"/>
          <p14:tracePt t="30648" x="9601200" y="4368800"/>
          <p14:tracePt t="30661" x="9575800" y="4419600"/>
          <p14:tracePt t="30673" x="9537700" y="4445000"/>
          <p14:tracePt t="30674" x="9512300" y="4483100"/>
          <p14:tracePt t="30728" x="9512300" y="4445000"/>
          <p14:tracePt t="30738" x="9575800" y="4394200"/>
          <p14:tracePt t="30749" x="9601200" y="4343400"/>
          <p14:tracePt t="30761" x="9626600" y="4318000"/>
          <p14:tracePt t="30762" x="9652000" y="4292600"/>
          <p14:tracePt t="30768" x="9677400" y="4267200"/>
          <p14:tracePt t="30784" x="9702800" y="4267200"/>
          <p14:tracePt t="30839" x="9677400" y="4292600"/>
          <p14:tracePt t="30850" x="9652000" y="4318000"/>
          <p14:tracePt t="30861" x="9626600" y="4368800"/>
          <p14:tracePt t="30873" x="9626600" y="4394200"/>
          <p14:tracePt t="30874" x="9601200" y="4394200"/>
          <p14:tracePt t="30883" x="9601200" y="4419600"/>
          <p14:tracePt t="30907" x="9601200" y="4445000"/>
          <p14:tracePt t="30952" x="9601200" y="4419600"/>
          <p14:tracePt t="30968" x="9626600" y="4394200"/>
          <p14:tracePt t="31312" x="9601200" y="4394200"/>
          <p14:tracePt t="31322" x="9461500" y="4394200"/>
          <p14:tracePt t="31331" x="9309100" y="4419600"/>
          <p14:tracePt t="31343" x="9118600" y="4445000"/>
          <p14:tracePt t="31345" x="8928100" y="4483100"/>
          <p14:tracePt t="31357" x="8712200" y="4483100"/>
          <p14:tracePt t="31365" x="8559800" y="4483100"/>
          <p14:tracePt t="31374" x="8369300" y="4483100"/>
          <p14:tracePt t="31382" x="8178800" y="4483100"/>
          <p14:tracePt t="31391" x="8026400" y="4483100"/>
          <p14:tracePt t="31393" x="7912100" y="4483100"/>
          <p14:tracePt t="31402" x="7785100" y="4483100"/>
          <p14:tracePt t="31411" x="7683500" y="4483100"/>
          <p14:tracePt t="31421" x="7620000" y="4483100"/>
          <p14:tracePt t="31425" x="7493000" y="4483100"/>
          <p14:tracePt t="31434" x="7467600" y="4483100"/>
          <p14:tracePt t="31444" x="7378700" y="4483100"/>
          <p14:tracePt t="31453" x="7302500" y="4483100"/>
          <p14:tracePt t="31462" x="7277100" y="4483100"/>
          <p14:tracePt t="31464" x="7226300" y="4483100"/>
          <p14:tracePt t="31474" x="7175500" y="4483100"/>
          <p14:tracePt t="31483" x="7150100" y="4483100"/>
          <p14:tracePt t="31500" x="7112000" y="4483100"/>
          <p14:tracePt t="31509" x="7086600" y="4483100"/>
          <p14:tracePt t="31524" x="7086600" y="4445000"/>
          <p14:tracePt t="31736" x="7061200" y="4445000"/>
          <p14:tracePt t="31745" x="7035800" y="4419600"/>
          <p14:tracePt t="31760" x="7010400" y="4368800"/>
          <p14:tracePt t="31763" x="7010400" y="4318000"/>
          <p14:tracePt t="31775" x="6985000" y="4267200"/>
          <p14:tracePt t="31777" x="6959600" y="4152900"/>
          <p14:tracePt t="31790" x="6934200" y="4127500"/>
          <p14:tracePt t="31800" x="6934200" y="4051300"/>
          <p14:tracePt t="31802" x="6934200" y="3975100"/>
          <p14:tracePt t="31812" x="6934200" y="3949700"/>
          <p14:tracePt t="31822" x="6934200" y="3886200"/>
          <p14:tracePt t="31829" x="6908800" y="3860800"/>
          <p14:tracePt t="31841" x="6908800" y="3835400"/>
          <p14:tracePt t="31843" x="6908800" y="3810000"/>
          <p14:tracePt t="31873" x="6883400" y="3810000"/>
          <p14:tracePt t="31891" x="6845300" y="3810000"/>
          <p14:tracePt t="31900" x="6819900" y="3810000"/>
          <p14:tracePt t="31909" x="6794500" y="3810000"/>
          <p14:tracePt t="31917" x="6769100" y="3835400"/>
          <p14:tracePt t="31928" x="6743700" y="3886200"/>
          <p14:tracePt t="31930" x="6692900" y="3911600"/>
          <p14:tracePt t="31943" x="6667500" y="3975100"/>
          <p14:tracePt t="31945" x="6642100" y="4000500"/>
          <p14:tracePt t="31957" x="6616700" y="4025900"/>
          <p14:tracePt t="31968" x="6553200" y="4051300"/>
          <p14:tracePt t="31969" x="6527800" y="4076700"/>
          <p14:tracePt t="31982" x="6502400" y="4102100"/>
          <p14:tracePt t="31992" x="6477000" y="4127500"/>
          <p14:tracePt t="32005" x="6477000" y="4152900"/>
          <p14:tracePt t="32013" x="6451600" y="4152900"/>
          <p14:tracePt t="32081" x="6477000" y="4127500"/>
          <p14:tracePt t="32091" x="6502400" y="4076700"/>
          <p14:tracePt t="32104" x="6553200" y="4051300"/>
          <p14:tracePt t="32106" x="6578600" y="4000500"/>
          <p14:tracePt t="32118" x="6616700" y="4000500"/>
          <p14:tracePt t="32128" x="6667500" y="3975100"/>
          <p14:tracePt t="32130" x="6692900" y="3949700"/>
          <p14:tracePt t="32142" x="6743700" y="3911600"/>
          <p14:tracePt t="32152" x="6769100" y="3886200"/>
          <p14:tracePt t="32164" x="6794500" y="3886200"/>
          <p14:tracePt t="32184" x="6794500" y="3911600"/>
          <p14:tracePt t="32194" x="6769100" y="3949700"/>
          <p14:tracePt t="32205" x="6718300" y="4000500"/>
          <p14:tracePt t="32215" x="6692900" y="4051300"/>
          <p14:tracePt t="32225" x="6642100" y="4076700"/>
          <p14:tracePt t="32226" x="6578600" y="4127500"/>
          <p14:tracePt t="32241" x="6553200" y="4152900"/>
          <p14:tracePt t="32242" x="6527800" y="4178300"/>
          <p14:tracePt t="32256" x="6502400" y="4216400"/>
          <p14:tracePt t="32257" x="6477000" y="4241800"/>
          <p14:tracePt t="32272" x="6451600" y="4241800"/>
          <p14:tracePt t="32328" x="6451600" y="4216400"/>
          <p14:tracePt t="32338" x="6451600" y="4178300"/>
          <p14:tracePt t="32347" x="6477000" y="4152900"/>
          <p14:tracePt t="32359" x="6502400" y="4102100"/>
          <p14:tracePt t="32369" x="6527800" y="4076700"/>
          <p14:tracePt t="32372" x="6553200" y="4051300"/>
          <p14:tracePt t="32383" x="6616700" y="4025900"/>
          <p14:tracePt t="32385" x="6642100" y="4000500"/>
          <p14:tracePt t="32397" x="6667500" y="4000500"/>
          <p14:tracePt t="32406" x="6692900" y="3975100"/>
          <p14:tracePt t="32416" x="6718300" y="3975100"/>
          <p14:tracePt t="32418" x="6718300" y="3949700"/>
          <p14:tracePt t="32436" x="6743700" y="3949700"/>
          <p14:tracePt t="32457" x="6743700" y="3975100"/>
          <p14:tracePt t="32474" x="6718300" y="4000500"/>
          <p14:tracePt t="32484" x="6692900" y="4025900"/>
          <p14:tracePt t="32497" x="6667500" y="4051300"/>
          <p14:tracePt t="32498" x="6667500" y="4076700"/>
          <p14:tracePt t="32516" x="6642100" y="4076700"/>
          <p14:tracePt t="32532" x="6642100" y="4102100"/>
          <p14:tracePt t="32609" x="6642100" y="4076700"/>
          <p14:tracePt t="32617" x="6667500" y="4051300"/>
          <p14:tracePt t="32628" x="6718300" y="4025900"/>
          <p14:tracePt t="32639" x="6743700" y="3975100"/>
          <p14:tracePt t="32865" x="6794500" y="3975100"/>
          <p14:tracePt t="32874" x="6883400" y="3975100"/>
          <p14:tracePt t="32883" x="6934200" y="3911600"/>
          <p14:tracePt t="32896" x="7035800" y="3886200"/>
          <p14:tracePt t="32897" x="7112000" y="3860800"/>
          <p14:tracePt t="32910" x="7226300" y="3835400"/>
          <p14:tracePt t="32919" x="7302500" y="3810000"/>
          <p14:tracePt t="32930" x="7353300" y="3784600"/>
          <p14:tracePt t="32932" x="7416800" y="3759200"/>
          <p14:tracePt t="32945" x="7518400" y="3733800"/>
          <p14:tracePt t="32957" x="7543800" y="3733800"/>
          <p14:tracePt t="32966" x="7569200" y="3733800"/>
          <p14:tracePt t="32976" x="7594600" y="3733800"/>
          <p14:tracePt t="33025" x="7543800" y="3759200"/>
          <p14:tracePt t="33036" x="7493000" y="3784600"/>
          <p14:tracePt t="33047" x="7442200" y="3835400"/>
          <p14:tracePt t="33057" x="7378700" y="3860800"/>
          <p14:tracePt t="33059" x="7327900" y="3949700"/>
          <p14:tracePt t="33072" x="7251700" y="3975100"/>
          <p14:tracePt t="33074" x="7200900" y="4025900"/>
          <p14:tracePt t="33085" x="7150100" y="4076700"/>
          <p14:tracePt t="33097" x="7086600" y="4127500"/>
          <p14:tracePt t="33098" x="7061200" y="4152900"/>
          <p14:tracePt t="33110" x="7010400" y="4178300"/>
          <p14:tracePt t="33120" x="6985000" y="4216400"/>
          <p14:tracePt t="33131" x="6934200" y="4241800"/>
          <p14:tracePt t="33133" x="6908800" y="4267200"/>
          <p14:tracePt t="33146" x="6883400" y="4318000"/>
          <p14:tracePt t="33157" x="6845300" y="4318000"/>
          <p14:tracePt t="33166" x="6819900" y="4318000"/>
          <p14:tracePt t="33175" x="6819900" y="4343400"/>
          <p14:tracePt t="33225" x="6883400" y="4292600"/>
          <p14:tracePt t="33235" x="6908800" y="4267200"/>
          <p14:tracePt t="33246" x="6959600" y="4216400"/>
          <p14:tracePt t="33257" x="7010400" y="4127500"/>
          <p14:tracePt t="33259" x="7086600" y="4076700"/>
          <p14:tracePt t="33273" x="7150100" y="4025900"/>
          <p14:tracePt t="33275" x="7175500" y="4000500"/>
          <p14:tracePt t="33287" x="7226300" y="3949700"/>
          <p14:tracePt t="33297" x="7277100" y="3911600"/>
          <p14:tracePt t="33299" x="7302500" y="3886200"/>
          <p14:tracePt t="33311" x="7327900" y="3886200"/>
          <p14:tracePt t="33319" x="7327900" y="3860800"/>
          <p14:tracePt t="33329" x="7353300" y="3860800"/>
          <p14:tracePt t="33370" x="7327900" y="3860800"/>
          <p14:tracePt t="33378" x="7302500" y="3911600"/>
          <p14:tracePt t="33390" x="7251700" y="3975100"/>
          <p14:tracePt t="33399" x="7226300" y="4000500"/>
          <p14:tracePt t="33410" x="7200900" y="4025900"/>
          <p14:tracePt t="33412" x="7150100" y="4076700"/>
          <p14:tracePt t="33425" x="7112000" y="4102100"/>
          <p14:tracePt t="33427" x="7086600" y="4127500"/>
          <p14:tracePt t="33440" x="7086600" y="4152900"/>
          <p14:tracePt t="33442" x="7061200" y="4152900"/>
          <p14:tracePt t="33498" x="7112000" y="4102100"/>
          <p14:tracePt t="33508" x="7150100" y="4076700"/>
          <p14:tracePt t="33519" x="7175500" y="4051300"/>
          <p14:tracePt t="33529" x="7175500" y="4025900"/>
          <p14:tracePt t="33531" x="7200900" y="4025900"/>
          <p14:tracePt t="33541" x="7226300" y="4025900"/>
          <p14:tracePt t="33552" x="7226300" y="4000500"/>
          <p14:tracePt t="33586" x="7200900" y="4025900"/>
          <p14:tracePt t="33598" x="7175500" y="4051300"/>
          <p14:tracePt t="33611" x="7150100" y="4076700"/>
          <p14:tracePt t="33624" x="7086600" y="4127500"/>
          <p14:tracePt t="33639" x="7086600" y="4152900"/>
          <p14:tracePt t="33664" x="7061200" y="4178300"/>
          <p14:tracePt t="33690" x="7086600" y="4152900"/>
          <p14:tracePt t="33702" x="7175500" y="4076700"/>
          <p14:tracePt t="33719" x="7200900" y="4025900"/>
          <p14:tracePt t="34067" x="7150100" y="4051300"/>
          <p14:tracePt t="34077" x="7086600" y="4076700"/>
          <p14:tracePt t="34089" x="7035800" y="4102100"/>
          <p14:tracePt t="34091" x="6985000" y="4152900"/>
          <p14:tracePt t="34105" x="6883400" y="4178300"/>
          <p14:tracePt t="34107" x="6794500" y="4241800"/>
          <p14:tracePt t="34118" x="6692900" y="4292600"/>
          <p14:tracePt t="34130" x="6578600" y="4318000"/>
          <p14:tracePt t="34132" x="6451600" y="4368800"/>
          <p14:tracePt t="34146" x="6311900" y="4419600"/>
          <p14:tracePt t="34147" x="6184900" y="4483100"/>
          <p14:tracePt t="34159" x="6019800" y="4508500"/>
          <p14:tracePt t="34170" x="5918200" y="4533900"/>
          <p14:tracePt t="34172" x="5867400" y="4533900"/>
          <p14:tracePt t="34183" x="5753100" y="4533900"/>
          <p14:tracePt t="34192" x="5676900" y="4559300"/>
          <p14:tracePt t="34202" x="5600700" y="4584700"/>
          <p14:tracePt t="34205" x="5575300" y="4584700"/>
          <p14:tracePt t="34215" x="5524500" y="4584700"/>
          <p14:tracePt t="34402" x="5486400" y="4584700"/>
          <p14:tracePt t="34411" x="5435600" y="4584700"/>
          <p14:tracePt t="34420" x="5410200" y="4584700"/>
          <p14:tracePt t="34430" x="5334000" y="4584700"/>
          <p14:tracePt t="34440" x="5283200" y="4610100"/>
          <p14:tracePt t="34450" x="5219700" y="4610100"/>
          <p14:tracePt t="34451" x="5092700" y="4635500"/>
          <p14:tracePt t="34462" x="4953000" y="4635500"/>
          <p14:tracePt t="34472" x="4851400" y="4635500"/>
          <p14:tracePt t="34480" x="4724400" y="4635500"/>
          <p14:tracePt t="34489" x="4635500" y="4635500"/>
          <p14:tracePt t="34491" x="4559300" y="4610100"/>
          <p14:tracePt t="34501" x="4457700" y="4584700"/>
          <p14:tracePt t="34513" x="4394200" y="4533900"/>
          <p14:tracePt t="34515" x="4318000" y="4508500"/>
          <p14:tracePt t="34528" x="4267200" y="4445000"/>
          <p14:tracePt t="34540" x="4241800" y="4445000"/>
          <p14:tracePt t="34541" x="4152900" y="4394200"/>
          <p14:tracePt t="34552" x="4127500" y="4368800"/>
          <p14:tracePt t="34563" x="4102100" y="4343400"/>
          <p14:tracePt t="34564" x="4076700" y="4318000"/>
          <p14:tracePt t="34577" x="4051300" y="4292600"/>
          <p14:tracePt t="34579" x="4025900" y="4267200"/>
          <p14:tracePt t="34591" x="4025900" y="4241800"/>
          <p14:tracePt t="34599" x="4000500" y="4216400"/>
          <p14:tracePt t="34612" x="4000500" y="4178300"/>
          <p14:tracePt t="34623" x="4000500" y="4152900"/>
          <p14:tracePt t="34657" x="3975100" y="4127500"/>
          <p14:tracePt t="34675" x="3949700" y="4127500"/>
          <p14:tracePt t="34693" x="3924300" y="4127500"/>
          <p14:tracePt t="34702" x="3886200" y="4178300"/>
          <p14:tracePt t="34713" x="3835400" y="4216400"/>
          <p14:tracePt t="34716" x="3784600" y="4267200"/>
          <p14:tracePt t="34728" x="3733800" y="4318000"/>
          <p14:tracePt t="34739" x="3683000" y="4343400"/>
          <p14:tracePt t="34741" x="3657600" y="4394200"/>
          <p14:tracePt t="34753" x="3594100" y="4445000"/>
          <p14:tracePt t="34767" x="3568700" y="4483100"/>
          <p14:tracePt t="34772" x="3543300" y="4483100"/>
          <p14:tracePt t="34774" x="3517900" y="4508500"/>
          <p14:tracePt t="34789" x="3517900" y="4533900"/>
          <p14:tracePt t="34827" x="3517900" y="4508500"/>
          <p14:tracePt t="34835" x="3543300" y="4483100"/>
          <p14:tracePt t="34846" x="3568700" y="4419600"/>
          <p14:tracePt t="34859" x="3619500" y="4368800"/>
          <p14:tracePt t="34860" x="3683000" y="4292600"/>
          <p14:tracePt t="34875" x="3759200" y="4241800"/>
          <p14:tracePt t="34876" x="3810000" y="4178300"/>
          <p14:tracePt t="34889" x="3860800" y="4152900"/>
          <p14:tracePt t="34899" x="3924300" y="4127500"/>
          <p14:tracePt t="34900" x="3975100" y="4102100"/>
          <p14:tracePt t="34913" x="4000500" y="4076700"/>
          <p14:tracePt t="34924" x="4025900" y="4076700"/>
          <p14:tracePt t="34926" x="4025900" y="4051300"/>
          <p14:tracePt t="34935" x="4051300" y="4051300"/>
          <p14:tracePt t="34963" x="4025900" y="4051300"/>
          <p14:tracePt t="34973" x="4000500" y="4102100"/>
          <p14:tracePt t="34984" x="3949700" y="4127500"/>
          <p14:tracePt t="34994" x="3886200" y="4178300"/>
          <p14:tracePt t="35006" x="3860800" y="4216400"/>
          <p14:tracePt t="35008" x="3810000" y="4241800"/>
          <p14:tracePt t="35022" x="3784600" y="4267200"/>
          <p14:tracePt t="35023" x="3759200" y="4292600"/>
          <p14:tracePt t="35035" x="3733800" y="4318000"/>
          <p14:tracePt t="35037" x="3733800" y="4343400"/>
          <p14:tracePt t="35048" x="3708400" y="4343400"/>
          <p14:tracePt t="35091" x="3733800" y="4318000"/>
          <p14:tracePt t="35101" x="3810000" y="4241800"/>
          <p14:tracePt t="35113" x="3860800" y="4178300"/>
          <p14:tracePt t="35123" x="3924300" y="4127500"/>
          <p14:tracePt t="35125" x="4000500" y="4076700"/>
          <p14:tracePt t="35139" x="4025900" y="4076700"/>
          <p14:tracePt t="35141" x="4076700" y="4025900"/>
          <p14:tracePt t="35151" x="4127500" y="4000500"/>
          <p14:tracePt t="35163" x="4152900" y="4000500"/>
          <p14:tracePt t="35165" x="4152900" y="3975100"/>
          <p14:tracePt t="35182" x="4191000" y="3975100"/>
          <p14:tracePt t="35195" x="4191000" y="4000500"/>
          <p14:tracePt t="35205" x="4127500" y="4025900"/>
          <p14:tracePt t="35216" x="4076700" y="4076700"/>
          <p14:tracePt t="35226" x="4025900" y="4102100"/>
          <p14:tracePt t="35228" x="4000500" y="4127500"/>
          <p14:tracePt t="35241" x="3975100" y="4152900"/>
          <p14:tracePt t="35251" x="3924300" y="4178300"/>
          <p14:tracePt t="35253" x="3886200" y="4216400"/>
          <p14:tracePt t="35268" x="3860800" y="4241800"/>
          <p14:tracePt t="35280" x="3860800" y="4267200"/>
          <p14:tracePt t="35315" x="3886200" y="4241800"/>
          <p14:tracePt t="35325" x="3949700" y="4178300"/>
          <p14:tracePt t="35336" x="3975100" y="4152900"/>
          <p14:tracePt t="35346" x="4025900" y="4127500"/>
          <p14:tracePt t="35348" x="4051300" y="4102100"/>
          <p14:tracePt t="35360" x="4076700" y="4076700"/>
          <p14:tracePt t="35370" x="4127500" y="4076700"/>
          <p14:tracePt t="35380" x="4127500" y="4051300"/>
          <p14:tracePt t="35381" x="4152900" y="4051300"/>
          <p14:tracePt t="35420" x="4127500" y="4076700"/>
          <p14:tracePt t="35431" x="4102100" y="4127500"/>
          <p14:tracePt t="35442" x="4051300" y="4152900"/>
          <p14:tracePt t="35444" x="4025900" y="4178300"/>
          <p14:tracePt t="35456" x="4000500" y="4216400"/>
          <p14:tracePt t="35466" x="3975100" y="4267200"/>
          <p14:tracePt t="35468" x="3949700" y="4267200"/>
          <p14:tracePt t="35479" x="3924300" y="4292600"/>
          <p14:tracePt t="35491" x="3886200" y="4292600"/>
          <p14:tracePt t="35540" x="3949700" y="4267200"/>
          <p14:tracePt t="35550" x="4000500" y="4216400"/>
          <p14:tracePt t="35561" x="4051300" y="4152900"/>
          <p14:tracePt t="35572" x="4076700" y="4127500"/>
          <p14:tracePt t="35574" x="4127500" y="4102100"/>
          <p14:tracePt t="35589" x="4191000" y="4076700"/>
          <p14:tracePt t="35590" x="4216400" y="4051300"/>
          <p14:tracePt t="35602" x="4241800" y="4051300"/>
          <p14:tracePt t="35644" x="4216400" y="4102100"/>
          <p14:tracePt t="35656" x="4191000" y="4127500"/>
          <p14:tracePt t="35666" x="4127500" y="4178300"/>
          <p14:tracePt t="35677" x="4076700" y="4241800"/>
          <p14:tracePt t="35679" x="4076700" y="4267200"/>
          <p14:tracePt t="35691" x="4025900" y="4292600"/>
          <p14:tracePt t="35693" x="4025900" y="4318000"/>
          <p14:tracePt t="35704" x="4000500" y="4343400"/>
          <p14:tracePt t="35713" x="3975100" y="4343400"/>
          <p14:tracePt t="36036" x="4000500" y="4292600"/>
          <p14:tracePt t="36046" x="4051300" y="4216400"/>
          <p14:tracePt t="36057" x="4127500" y="4102100"/>
          <p14:tracePt t="36067" x="4191000" y="4051300"/>
          <p14:tracePt t="36069" x="4267200" y="3949700"/>
          <p14:tracePt t="36082" x="4343400" y="3860800"/>
          <p14:tracePt t="36092" x="4394200" y="3810000"/>
          <p14:tracePt t="36094" x="4457700" y="3759200"/>
          <p14:tracePt t="36107" x="4483100" y="3708400"/>
          <p14:tracePt t="36109" x="4533900" y="3683000"/>
          <p14:tracePt t="36129" x="4559300" y="3644900"/>
          <p14:tracePt t="36157" x="4508500" y="3683000"/>
          <p14:tracePt t="36167" x="4457700" y="3733800"/>
          <p14:tracePt t="36179" x="4368800" y="3810000"/>
          <p14:tracePt t="36181" x="4292600" y="3886200"/>
          <p14:tracePt t="36193" x="4216400" y="3949700"/>
          <p14:tracePt t="36202" x="4191000" y="4000500"/>
          <p14:tracePt t="36213" x="4127500" y="4051300"/>
          <p14:tracePt t="36215" x="4076700" y="4076700"/>
          <p14:tracePt t="36228" x="4025900" y="4102100"/>
          <p14:tracePt t="36230" x="4025900" y="4127500"/>
          <p14:tracePt t="36242" x="4000500" y="4152900"/>
          <p14:tracePt t="36263" x="3975100" y="4178300"/>
          <p14:tracePt t="36293" x="4000500" y="4152900"/>
          <p14:tracePt t="36303" x="4025900" y="4127500"/>
          <p14:tracePt t="36315" x="4076700" y="4051300"/>
          <p14:tracePt t="36325" x="4127500" y="4025900"/>
          <p14:tracePt t="36326" x="4191000" y="3975100"/>
          <p14:tracePt t="36340" x="4241800" y="3949700"/>
          <p14:tracePt t="36341" x="4267200" y="3886200"/>
          <p14:tracePt t="36355" x="4318000" y="3860800"/>
          <p14:tracePt t="36357" x="4343400" y="3860800"/>
          <p14:tracePt t="36368" x="4343400" y="3835400"/>
          <p14:tracePt t="36397" x="4318000" y="3886200"/>
          <p14:tracePt t="36408" x="4241800" y="3949700"/>
          <p14:tracePt t="36417" x="4191000" y="4000500"/>
          <p14:tracePt t="36428" x="4152900" y="4051300"/>
          <p14:tracePt t="36430" x="4102100" y="4102100"/>
          <p14:tracePt t="36443" x="4076700" y="4127500"/>
          <p14:tracePt t="36452" x="4051300" y="4152900"/>
          <p14:tracePt t="36454" x="4025900" y="4152900"/>
          <p14:tracePt t="36473" x="4025900" y="4178300"/>
          <p14:tracePt t="36517" x="4025900" y="4152900"/>
          <p14:tracePt t="36526" x="4051300" y="4152900"/>
          <p14:tracePt t="36535" x="4076700" y="4127500"/>
          <p14:tracePt t="36552" x="4102100" y="4102100"/>
          <p14:tracePt t="36562" x="4102100" y="4076700"/>
          <p14:tracePt t="36605" x="4102100" y="4102100"/>
          <p14:tracePt t="36613" x="4076700" y="4127500"/>
          <p14:tracePt t="36624" x="4051300" y="4152900"/>
          <p14:tracePt t="36639" x="4025900" y="4178300"/>
          <p14:tracePt t="36657" x="4000500" y="4216400"/>
          <p14:tracePt t="37077" x="3975100" y="4216400"/>
          <p14:tracePt t="37086" x="3860800" y="4216400"/>
          <p14:tracePt t="37097" x="3759200" y="4216400"/>
          <p14:tracePt t="37107" x="3683000" y="4216400"/>
          <p14:tracePt t="37115" x="3492500" y="4241800"/>
          <p14:tracePt t="37125" x="3327400" y="4241800"/>
          <p14:tracePt t="37127" x="3175000" y="4241800"/>
          <p14:tracePt t="37136" x="2984500" y="4241800"/>
          <p14:tracePt t="37147" x="2857500" y="4241800"/>
          <p14:tracePt t="37157" x="2692400" y="4241800"/>
          <p14:tracePt t="37158" x="2565400" y="4241800"/>
          <p14:tracePt t="37167" x="2501900" y="4216400"/>
          <p14:tracePt t="37179" x="2400300" y="4216400"/>
          <p14:tracePt t="37190" x="2324100" y="4178300"/>
          <p14:tracePt t="37191" x="2235200" y="4178300"/>
          <p14:tracePt t="37201" x="2184400" y="4178300"/>
          <p14:tracePt t="37210" x="2133600" y="4178300"/>
          <p14:tracePt t="37224" x="2108200" y="4152900"/>
          <p14:tracePt t="37225" x="2082800" y="4152900"/>
          <p14:tracePt t="37243" x="2057400" y="4152900"/>
          <p14:tracePt t="37251" x="2057400" y="4127500"/>
          <p14:tracePt t="37262" x="2057400" y="4102100"/>
          <p14:tracePt t="37272" x="2057400" y="4076700"/>
          <p14:tracePt t="37281" x="2057400" y="4025900"/>
          <p14:tracePt t="37290" x="2057400" y="4000500"/>
          <p14:tracePt t="37298" x="2108200" y="3949700"/>
          <p14:tracePt t="37309" x="2159000" y="3860800"/>
          <p14:tracePt t="37311" x="2184400" y="3784600"/>
          <p14:tracePt t="37324" x="2260600" y="3733800"/>
          <p14:tracePt t="37333" x="2260600" y="3708400"/>
          <p14:tracePt t="37335" x="2324100" y="3683000"/>
          <p14:tracePt t="37347" x="2349500" y="3619500"/>
          <p14:tracePt t="37359" x="2374900" y="3619500"/>
          <p14:tracePt t="37390" x="2349500" y="3683000"/>
          <p14:tracePt t="37401" x="2298700" y="3733800"/>
          <p14:tracePt t="37413" x="2209800" y="3810000"/>
          <p14:tracePt t="37414" x="2133600" y="3886200"/>
          <p14:tracePt t="37426" x="2057400" y="3975100"/>
          <p14:tracePt t="37436" x="1943100" y="4051300"/>
          <p14:tracePt t="37447" x="1841500" y="4127500"/>
          <p14:tracePt t="37448" x="1727200" y="4178300"/>
          <p14:tracePt t="37462" x="1651000" y="4267200"/>
          <p14:tracePt t="37473" x="1600200" y="4292600"/>
          <p14:tracePt t="37484" x="1574800" y="4318000"/>
          <p14:tracePt t="37494" x="1549400" y="4318000"/>
          <p14:tracePt t="37507" x="1524000" y="4343400"/>
          <p14:tracePt t="37517" x="1498600" y="4343400"/>
          <p14:tracePt t="37542" x="1498600" y="4292600"/>
          <p14:tracePt t="37551" x="1524000" y="4241800"/>
          <p14:tracePt t="37562" x="1574800" y="4178300"/>
          <p14:tracePt t="37574" x="1625600" y="4127500"/>
          <p14:tracePt t="37584" x="1625600" y="4102100"/>
          <p14:tracePt t="37594" x="1651000" y="4102100"/>
          <p14:tracePt t="37630" x="1600200" y="4127500"/>
          <p14:tracePt t="37640" x="1549400" y="4178300"/>
          <p14:tracePt t="37651" x="1498600" y="4241800"/>
          <p14:tracePt t="37660" x="1435100" y="4292600"/>
          <p14:tracePt t="37673" x="1358900" y="4343400"/>
          <p14:tracePt t="37684" x="1333500" y="4368800"/>
          <p14:tracePt t="37695" x="1308100" y="4394200"/>
          <p14:tracePt t="37696" x="1282700" y="4419600"/>
          <p14:tracePt t="37709" x="1257300" y="4419600"/>
          <p14:tracePt t="37711" x="1257300" y="4445000"/>
          <p14:tracePt t="37728" x="1231900" y="4445000"/>
          <p14:tracePt t="37766" x="1231900" y="4419600"/>
          <p14:tracePt t="37776" x="1257300" y="4368800"/>
          <p14:tracePt t="37786" x="1308100" y="4318000"/>
          <p14:tracePt t="37798" x="1384300" y="4216400"/>
          <p14:tracePt t="37799" x="1498600" y="4076700"/>
          <p14:tracePt t="37812" x="1651000" y="3911600"/>
          <p14:tracePt t="37814" x="1816100" y="3759200"/>
          <p14:tracePt t="37826" x="1993900" y="3568700"/>
          <p14:tracePt t="37837" x="2057400" y="3517900"/>
          <p14:tracePt t="37839" x="2133600" y="3492500"/>
          <p14:tracePt t="37852" x="2209800" y="3416300"/>
          <p14:tracePt t="37862" x="2298700" y="3352800"/>
          <p14:tracePt t="37864" x="2324100" y="3327400"/>
          <p14:tracePt t="37877" x="2349500" y="3302000"/>
          <p14:tracePt t="37878" x="2374900" y="3302000"/>
          <p14:tracePt t="37902" x="2374900" y="3352800"/>
          <p14:tracePt t="37911" x="2324100" y="3416300"/>
          <p14:tracePt t="37922" x="2260600" y="3492500"/>
          <p14:tracePt t="37933" x="2209800" y="3543300"/>
          <p14:tracePt t="37934" x="2133600" y="3644900"/>
          <p14:tracePt t="37947" x="2057400" y="3708400"/>
          <p14:tracePt t="37958" x="1968500" y="3784600"/>
          <p14:tracePt t="37960" x="1917700" y="3835400"/>
          <p14:tracePt t="37974" x="1841500" y="3911600"/>
          <p14:tracePt t="37975" x="1765300" y="3975100"/>
          <p14:tracePt t="37987" x="1727200" y="4000500"/>
          <p14:tracePt t="37997" x="1651000" y="4076700"/>
          <p14:tracePt t="37999" x="1625600" y="4102100"/>
          <p14:tracePt t="38011" x="1600200" y="4127500"/>
          <p14:tracePt t="38023" x="1574800" y="4152900"/>
          <p14:tracePt t="38025" x="1524000" y="4178300"/>
          <p14:tracePt t="38039" x="1498600" y="4216400"/>
          <p14:tracePt t="38050" x="1460500" y="4241800"/>
          <p14:tracePt t="38118" x="1498600" y="4178300"/>
          <p14:tracePt t="38129" x="1549400" y="4127500"/>
          <p14:tracePt t="38142" x="1625600" y="4076700"/>
          <p14:tracePt t="38144" x="1676400" y="4025900"/>
          <p14:tracePt t="38156" x="1701800" y="4025900"/>
          <p14:tracePt t="38158" x="1765300" y="3975100"/>
          <p14:tracePt t="38169" x="1790700" y="3949700"/>
          <p14:tracePt t="38182" x="1841500" y="3911600"/>
          <p14:tracePt t="38183" x="1866900" y="3911600"/>
          <p14:tracePt t="38201" x="1892300" y="3911600"/>
          <p14:tracePt t="38246" x="1841500" y="3975100"/>
          <p14:tracePt t="38257" x="1816100" y="4025900"/>
          <p14:tracePt t="38269" x="1765300" y="4076700"/>
          <p14:tracePt t="38272" x="1701800" y="4127500"/>
          <p14:tracePt t="38285" x="1676400" y="4178300"/>
          <p14:tracePt t="38295" x="1651000" y="4216400"/>
          <p14:tracePt t="38296" x="1600200" y="4267200"/>
          <p14:tracePt t="38309" x="1549400" y="4292600"/>
          <p14:tracePt t="38311" x="1524000" y="4318000"/>
          <p14:tracePt t="38323" x="1498600" y="4343400"/>
          <p14:tracePt t="38333" x="1498600" y="4368800"/>
          <p14:tracePt t="38342" x="1460500" y="4394200"/>
          <p14:tracePt t="38390" x="1460500" y="4343400"/>
          <p14:tracePt t="38399" x="1549400" y="4267200"/>
          <p14:tracePt t="38410" x="1625600" y="4178300"/>
          <p14:tracePt t="38420" x="1676400" y="4127500"/>
          <p14:tracePt t="38431" x="1765300" y="4051300"/>
          <p14:tracePt t="38433" x="1816100" y="4025900"/>
          <p14:tracePt t="38446" x="1866900" y="3975100"/>
          <p14:tracePt t="38448" x="1892300" y="3949700"/>
          <p14:tracePt t="38461" x="1917700" y="3911600"/>
          <p14:tracePt t="38471" x="1943100" y="3911600"/>
          <p14:tracePt t="38481" x="1968500" y="3911600"/>
          <p14:tracePt t="38511" x="1917700" y="3975100"/>
          <p14:tracePt t="38522" x="1866900" y="4025900"/>
          <p14:tracePt t="38532" x="1816100" y="4076700"/>
          <p14:tracePt t="38543" x="1727200" y="4127500"/>
          <p14:tracePt t="38544" x="1676400" y="4216400"/>
          <p14:tracePt t="38558" x="1651000" y="4241800"/>
          <p14:tracePt t="38560" x="1600200" y="4292600"/>
          <p14:tracePt t="38574" x="1549400" y="4318000"/>
          <p14:tracePt t="38575" x="1524000" y="4343400"/>
          <p14:tracePt t="38587" x="1498600" y="4368800"/>
          <p14:tracePt t="38598" x="1460500" y="4394200"/>
          <p14:tracePt t="38647" x="1498600" y="4343400"/>
          <p14:tracePt t="38657" x="1549400" y="4267200"/>
          <p14:tracePt t="38668" x="1600200" y="4241800"/>
          <p14:tracePt t="38679" x="1676400" y="4152900"/>
          <p14:tracePt t="38680" x="1765300" y="4102100"/>
          <p14:tracePt t="38692" x="1790700" y="4076700"/>
          <p14:tracePt t="38702" x="1866900" y="4025900"/>
          <p14:tracePt t="38705" x="1917700" y="4000500"/>
          <p14:tracePt t="38719" x="1968500" y="3975100"/>
          <p14:tracePt t="38720" x="1993900" y="3949700"/>
          <p14:tracePt t="38733" x="2032000" y="3911600"/>
          <p14:tracePt t="38735" x="2057400" y="3911600"/>
          <p14:tracePt t="38799" x="1993900" y="3975100"/>
          <p14:tracePt t="38809" x="1943100" y="4000500"/>
          <p14:tracePt t="38819" x="1841500" y="4102100"/>
          <p14:tracePt t="38830" x="1727200" y="4178300"/>
          <p14:tracePt t="38831" x="1676400" y="4241800"/>
          <p14:tracePt t="38843" x="1574800" y="4318000"/>
          <p14:tracePt t="38852" x="1498600" y="4394200"/>
          <p14:tracePt t="38863" x="1384300" y="4483100"/>
          <p14:tracePt t="38865" x="1358900" y="4533900"/>
          <p14:tracePt t="38878" x="1282700" y="4584700"/>
          <p14:tracePt t="38879" x="1257300" y="4610100"/>
          <p14:tracePt t="38892" x="1193800" y="4635500"/>
          <p14:tracePt t="38902" x="1193800" y="4660900"/>
          <p14:tracePt t="38903" x="1168400" y="4660900"/>
          <p14:tracePt t="38922" x="1168400" y="4686300"/>
          <p14:tracePt t="38943" x="1168400" y="4660900"/>
          <p14:tracePt t="38952" x="1231900" y="4610100"/>
          <p14:tracePt t="38962" x="1308100" y="4508500"/>
          <p14:tracePt t="38975" x="1384300" y="4419600"/>
          <p14:tracePt t="38976" x="1524000" y="4318000"/>
          <p14:tracePt t="38989" x="1574800" y="4241800"/>
          <p14:tracePt t="38999" x="1676400" y="4152900"/>
          <p14:tracePt t="39000" x="1727200" y="4102100"/>
          <p14:tracePt t="39012" x="1816100" y="4051300"/>
          <p14:tracePt t="39025" x="1866900" y="4000500"/>
          <p14:tracePt t="39026" x="1892300" y="3975100"/>
          <p14:tracePt t="39040" x="1943100" y="3949700"/>
          <p14:tracePt t="39072" x="1892300" y="4000500"/>
          <p14:tracePt t="39082" x="1841500" y="4051300"/>
          <p14:tracePt t="39093" x="1765300" y="4127500"/>
          <p14:tracePt t="39103" x="1701800" y="4178300"/>
          <p14:tracePt t="39106" x="1651000" y="4267200"/>
          <p14:tracePt t="39118" x="1574800" y="4343400"/>
          <p14:tracePt t="39120" x="1549400" y="4368800"/>
          <p14:tracePt t="39132" x="1498600" y="4419600"/>
          <p14:tracePt t="39144" x="1460500" y="4445000"/>
          <p14:tracePt t="39145" x="1435100" y="4483100"/>
          <p14:tracePt t="39167" x="1409700" y="4508500"/>
          <p14:tracePt t="39399" x="1435100" y="4508500"/>
          <p14:tracePt t="39408" x="1549400" y="4508500"/>
          <p14:tracePt t="39417" x="1765300" y="4508500"/>
          <p14:tracePt t="39427" x="2032000" y="4508500"/>
          <p14:tracePt t="39436" x="2882900" y="4508500"/>
          <p14:tracePt t="39446" x="3683000" y="4610100"/>
          <p14:tracePt t="39448" x="5435600" y="5041900"/>
          <p14:tracePt t="39459" x="6134100" y="5270500"/>
          <p14:tracePt t="39468" x="7353300" y="5753100"/>
          <p14:tracePt t="39478" x="8509000" y="6210300"/>
          <p14:tracePt t="39479" x="8928100" y="6375400"/>
          <p14:tracePt t="39490" x="9309100" y="6502400"/>
          <p14:tracePt t="39499" x="9944100" y="6794500"/>
          <p14:tracePt t="39509" x="10134600" y="6870700"/>
          <p14:tracePt t="39519" x="10553700" y="7086600"/>
          <p14:tracePt t="39521" x="10845800" y="7226300"/>
          <p14:tracePt t="39532" x="10909300" y="7251700"/>
          <p14:tracePt t="39744" x="11010900" y="7251700"/>
          <p14:tracePt t="39752" x="11328400" y="7226300"/>
          <p14:tracePt t="39767" x="11671300" y="7162800"/>
          <p14:tracePt t="39769" x="12128500" y="7086600"/>
          <p14:tracePt t="39780" x="12585700" y="7061200"/>
          <p14:tracePt t="39790" x="13093700" y="6985000"/>
          <p14:tracePt t="39792" x="13944600" y="6896100"/>
          <p14:tracePt t="39801" x="14846300" y="6794500"/>
          <p14:tracePt t="39811" x="15646400" y="6692900"/>
          <p14:tracePt t="39824" x="15963900" y="6692900"/>
          <p14:tracePt t="39826" x="16586200" y="6604000"/>
          <p14:tracePt t="39835" x="16764000" y="6578600"/>
          <p14:tracePt t="39846" x="17195800" y="6578600"/>
          <p14:tracePt t="39854" x="17297400" y="6553200"/>
          <p14:tracePt t="39857" x="17513300" y="6527800"/>
          <p14:tracePt t="39869" x="17678400" y="6527800"/>
          <p14:tracePt t="40056" x="17703800" y="6527800"/>
          <p14:tracePt t="40064" x="17754600" y="6527800"/>
          <p14:tracePt t="40074" x="17780000" y="6502400"/>
          <p14:tracePt t="40084" x="17830800" y="6477000"/>
          <p14:tracePt t="40096" x="17919700" y="6451600"/>
          <p14:tracePt t="40107" x="17945100" y="6426200"/>
          <p14:tracePt t="40121" x="17995900" y="6400800"/>
          <p14:tracePt t="40176" x="17945100" y="6400800"/>
          <p14:tracePt t="40185" x="17856200" y="6400800"/>
          <p14:tracePt t="40194" x="17805400" y="6400800"/>
          <p14:tracePt t="40207" x="17754600" y="6400800"/>
          <p14:tracePt t="40209" x="17678400" y="6426200"/>
          <p14:tracePt t="40219" x="17589500" y="6451600"/>
          <p14:tracePt t="40231" x="17513300" y="6477000"/>
          <p14:tracePt t="40232" x="17437100" y="6502400"/>
          <p14:tracePt t="40245" x="17386300" y="6553200"/>
          <p14:tracePt t="40256" x="17360900" y="6578600"/>
          <p14:tracePt t="40258" x="17246600" y="6604000"/>
          <p14:tracePt t="40273" x="17221200" y="6642100"/>
          <p14:tracePt t="40275" x="17170400" y="6667500"/>
          <p14:tracePt t="40289" x="17145000" y="6692900"/>
          <p14:tracePt t="40291" x="17119600" y="6718300"/>
          <p14:tracePt t="40303" x="17094200" y="6718300"/>
          <p14:tracePt t="40306" x="17094200" y="6743700"/>
          <p14:tracePt t="40315" x="17056100" y="6743700"/>
          <p14:tracePt t="40368" x="17119600" y="6718300"/>
          <p14:tracePt t="40379" x="17170400" y="6692900"/>
          <p14:tracePt t="40390" x="17221200" y="6642100"/>
          <p14:tracePt t="40392" x="17272000" y="6578600"/>
          <p14:tracePt t="40404" x="17322800" y="6578600"/>
          <p14:tracePt t="40413" x="17386300" y="6527800"/>
          <p14:tracePt t="40424" x="17411700" y="6502400"/>
          <p14:tracePt t="40425" x="17437100" y="6502400"/>
          <p14:tracePt t="40436" x="17462500" y="6477000"/>
          <p14:tracePt t="40464" x="17411700" y="6527800"/>
          <p14:tracePt t="40475" x="17360900" y="6553200"/>
          <p14:tracePt t="40486" x="17272000" y="6604000"/>
          <p14:tracePt t="40489" x="17221200" y="6692900"/>
          <p14:tracePt t="40508" x="17119600" y="6743700"/>
          <p14:tracePt t="40523" x="17030700" y="6819900"/>
          <p14:tracePt t="40536" x="17005300" y="6819900"/>
          <p14:tracePt t="40538" x="16979900" y="6845300"/>
          <p14:tracePt t="40600" x="17030700" y="6794500"/>
          <p14:tracePt t="40611" x="17094200" y="6743700"/>
          <p14:tracePt t="40623" x="17170400" y="6692900"/>
          <p14:tracePt t="40625" x="17246600" y="6642100"/>
          <p14:tracePt t="40637" x="17360900" y="6553200"/>
          <p14:tracePt t="40648" x="17462500" y="6477000"/>
          <p14:tracePt t="40649" x="17487900" y="6451600"/>
          <p14:tracePt t="40662" x="17564100" y="6426200"/>
          <p14:tracePt t="40673" x="17627600" y="6400800"/>
          <p14:tracePt t="40675" x="17653000" y="6375400"/>
          <p14:tracePt t="40687" x="17678400" y="6375400"/>
          <p14:tracePt t="40712" x="17653000" y="6400800"/>
          <p14:tracePt t="40723" x="17564100" y="6451600"/>
          <p14:tracePt t="40734" x="17437100" y="6578600"/>
          <p14:tracePt t="40745" x="17386300" y="6604000"/>
          <p14:tracePt t="40757" x="17272000" y="6692900"/>
          <p14:tracePt t="40758" x="17195800" y="6769100"/>
          <p14:tracePt t="40776" x="17094200" y="6845300"/>
          <p14:tracePt t="40779" x="17005300" y="6934200"/>
          <p14:tracePt t="40793" x="16954500" y="6985000"/>
          <p14:tracePt t="40804" x="16929100" y="6985000"/>
          <p14:tracePt t="40813" x="16903700" y="7010400"/>
          <p14:tracePt t="40857" x="16954500" y="6959600"/>
          <p14:tracePt t="40867" x="16979900" y="6934200"/>
          <p14:tracePt t="40878" x="17056100" y="6870700"/>
          <p14:tracePt t="40889" x="17119600" y="6819900"/>
          <p14:tracePt t="40891" x="17145000" y="6794500"/>
          <p14:tracePt t="40904" x="17195800" y="6769100"/>
          <p14:tracePt t="40906" x="17221200" y="6743700"/>
          <p14:tracePt t="40918" x="17246600" y="6718300"/>
          <p14:tracePt t="40931" x="17272000" y="6718300"/>
          <p14:tracePt t="40968" x="17221200" y="6769100"/>
          <p14:tracePt t="40980" x="17145000" y="6819900"/>
          <p14:tracePt t="40991" x="17094200" y="6896100"/>
          <p14:tracePt t="40993" x="17005300" y="6985000"/>
          <p14:tracePt t="41006" x="16929100" y="7035800"/>
          <p14:tracePt t="41015" x="16903700" y="7061200"/>
          <p14:tracePt t="41017" x="16852900" y="7086600"/>
          <p14:tracePt t="41030" x="16827500" y="7137400"/>
          <p14:tracePt t="41041" x="16789400" y="7162800"/>
          <p14:tracePt t="41043" x="16764000" y="7200900"/>
          <p14:tracePt t="41056" x="16738600" y="7200900"/>
          <p14:tracePt t="41105" x="16764000" y="7162800"/>
          <p14:tracePt t="41115" x="16852900" y="7086600"/>
          <p14:tracePt t="41126" x="16903700" y="7035800"/>
          <p14:tracePt t="41136" x="16954500" y="6985000"/>
          <p14:tracePt t="41139" x="17056100" y="6934200"/>
          <p14:tracePt t="41153" x="17145000" y="6870700"/>
          <p14:tracePt t="41156" x="17195800" y="6819900"/>
          <p14:tracePt t="41168" x="17272000" y="6794500"/>
          <p14:tracePt t="41170" x="17322800" y="6743700"/>
          <p14:tracePt t="41184" x="17386300" y="6718300"/>
          <p14:tracePt t="41186" x="17411700" y="6692900"/>
          <p14:tracePt t="41207" x="17437100" y="6692900"/>
          <p14:tracePt t="41233" x="17411700" y="6718300"/>
          <p14:tracePt t="41245" x="17322800" y="6769100"/>
          <p14:tracePt t="41257" x="17195800" y="6896100"/>
          <p14:tracePt t="41268" x="17119600" y="6959600"/>
          <p14:tracePt t="41280" x="17094200" y="6985000"/>
          <p14:tracePt t="41281" x="17030700" y="7061200"/>
          <p14:tracePt t="41293" x="16979900" y="7086600"/>
          <p14:tracePt t="41304" x="16954500" y="7112000"/>
          <p14:tracePt t="41307" x="16929100" y="7137400"/>
          <p14:tracePt t="41318" x="16903700" y="7137400"/>
          <p14:tracePt t="41326" x="16903700" y="7162800"/>
          <p14:tracePt t="41369" x="16903700" y="7112000"/>
          <p14:tracePt t="41378" x="16954500" y="7086600"/>
          <p14:tracePt t="41389" x="17005300" y="7035800"/>
          <p14:tracePt t="41401" x="17056100" y="6959600"/>
          <p14:tracePt t="41402" x="17145000" y="6896100"/>
          <p14:tracePt t="41416" x="17195800" y="6819900"/>
          <p14:tracePt t="41417" x="17297400" y="6743700"/>
          <p14:tracePt t="41430" x="17386300" y="6667500"/>
          <p14:tracePt t="41441" x="17411700" y="6642100"/>
          <p14:tracePt t="41442" x="17487900" y="6578600"/>
          <p14:tracePt t="41454" x="17513300" y="6527800"/>
          <p14:tracePt t="41465" x="17564100" y="6502400"/>
          <p14:tracePt t="41466" x="17589500" y="6502400"/>
          <p14:tracePt t="41478" x="17589500" y="6477000"/>
          <p14:tracePt t="41507" x="17564100" y="6527800"/>
          <p14:tracePt t="41517" x="17487900" y="6578600"/>
          <p14:tracePt t="41529" x="17411700" y="6667500"/>
          <p14:tracePt t="41531" x="17322800" y="6718300"/>
          <p14:tracePt t="41543" x="17221200" y="6794500"/>
          <p14:tracePt t="41553" x="17170400" y="6870700"/>
          <p14:tracePt t="41555" x="17119600" y="6934200"/>
          <p14:tracePt t="41574" x="17005300" y="7010400"/>
          <p14:tracePt t="41587" x="16979900" y="7061200"/>
          <p14:tracePt t="41590" x="16954500" y="7061200"/>
          <p14:tracePt t="41600" x="16929100" y="7086600"/>
          <p14:tracePt t="41602" x="16903700" y="7086600"/>
          <p14:tracePt t="41649" x="16903700" y="7035800"/>
          <p14:tracePt t="41658" x="16979900" y="6959600"/>
          <p14:tracePt t="41668" x="17030700" y="6896100"/>
          <p14:tracePt t="41679" x="17094200" y="6819900"/>
          <p14:tracePt t="41691" x="17170400" y="6718300"/>
          <p14:tracePt t="41692" x="17246600" y="6642100"/>
          <p14:tracePt t="41707" x="17360900" y="6553200"/>
          <p14:tracePt t="41708" x="17386300" y="6527800"/>
          <p14:tracePt t="41720" x="17437100" y="6477000"/>
          <p14:tracePt t="41723" x="17487900" y="6426200"/>
          <p14:tracePt t="41735" x="17513300" y="6426200"/>
          <p14:tracePt t="41743" x="17538700" y="6400800"/>
          <p14:tracePt t="41770" x="17538700" y="6426200"/>
          <p14:tracePt t="41780" x="17437100" y="6502400"/>
          <p14:tracePt t="41793" x="17360900" y="6578600"/>
          <p14:tracePt t="41795" x="17297400" y="6642100"/>
          <p14:tracePt t="41808" x="17195800" y="6743700"/>
          <p14:tracePt t="41810" x="17119600" y="6794500"/>
          <p14:tracePt t="41823" x="17030700" y="6870700"/>
          <p14:tracePt t="41833" x="17005300" y="6896100"/>
          <p14:tracePt t="41835" x="16954500" y="6959600"/>
          <p14:tracePt t="41849" x="16929100" y="6985000"/>
          <p14:tracePt t="41850" x="16903700" y="6985000"/>
          <p14:tracePt t="41861" x="16903700" y="7010400"/>
          <p14:tracePt t="41870" x="16878300" y="7010400"/>
          <p14:tracePt t="41913" x="16903700" y="6985000"/>
          <p14:tracePt t="41924" x="16929100" y="6934200"/>
          <p14:tracePt t="41935" x="16979900" y="6870700"/>
          <p14:tracePt t="41945" x="17030700" y="6845300"/>
          <p14:tracePt t="41947" x="17056100" y="6819900"/>
          <p14:tracePt t="41960" x="17094200" y="6769100"/>
          <p14:tracePt t="41969" x="17119600" y="6769100"/>
          <p14:tracePt t="41972" x="17145000" y="6743700"/>
          <p14:tracePt t="41990" x="17170400" y="6718300"/>
          <p14:tracePt t="42010" x="17119600" y="6743700"/>
          <p14:tracePt t="42020" x="17056100" y="6819900"/>
          <p14:tracePt t="42033" x="16979900" y="6870700"/>
          <p14:tracePt t="42035" x="16929100" y="6959600"/>
          <p14:tracePt t="42048" x="16827500" y="7010400"/>
          <p14:tracePt t="42050" x="16764000" y="7061200"/>
          <p14:tracePt t="42063" x="16738600" y="7086600"/>
          <p14:tracePt t="42074" x="16687800" y="7137400"/>
          <p14:tracePt t="42075" x="16662400" y="7162800"/>
          <p14:tracePt t="42087" x="16637000" y="7200900"/>
          <p14:tracePt t="42099" x="16611600" y="7200900"/>
          <p14:tracePt t="42110" x="16611600" y="7226300"/>
          <p14:tracePt t="42118" x="16586200" y="7226300"/>
          <p14:tracePt t="42147" x="16586200" y="7200900"/>
          <p14:tracePt t="42157" x="16611600" y="7200900"/>
          <p14:tracePt t="42166" x="16637000" y="7162800"/>
          <p14:tracePt t="42177" x="16662400" y="7112000"/>
          <p14:tracePt t="42178" x="16738600" y="7061200"/>
          <p14:tracePt t="42467" x="16713200" y="7061200"/>
          <p14:tracePt t="42477" x="16611600" y="7061200"/>
          <p14:tracePt t="42487" x="16522700" y="7086600"/>
          <p14:tracePt t="42498" x="16421100" y="7112000"/>
          <p14:tracePt t="42500" x="16230600" y="7137400"/>
          <p14:tracePt t="42512" x="16052800" y="7162800"/>
          <p14:tracePt t="42514" x="15862300" y="7162800"/>
          <p14:tracePt t="42526" x="15646400" y="7200900"/>
          <p14:tracePt t="42536" x="15455900" y="7226300"/>
          <p14:tracePt t="42547" x="15278100" y="7226300"/>
          <p14:tracePt t="42548" x="15113000" y="7226300"/>
          <p14:tracePt t="42558" x="14960600" y="7226300"/>
          <p14:tracePt t="42567" x="14820900" y="7226300"/>
          <p14:tracePt t="42576" x="14770100" y="7226300"/>
          <p14:tracePt t="42578" x="14668500" y="7226300"/>
          <p14:tracePt t="42588" x="14579600" y="7226300"/>
          <p14:tracePt t="42597" x="14528800" y="7226300"/>
          <p14:tracePt t="42607" x="14503400" y="7226300"/>
          <p14:tracePt t="42615" x="14478000" y="7226300"/>
          <p14:tracePt t="42624" x="14452600" y="7226300"/>
          <p14:tracePt t="42834" x="14427200" y="7226300"/>
          <p14:tracePt t="42844" x="14363700" y="7162800"/>
          <p14:tracePt t="42854" x="14338300" y="7112000"/>
          <p14:tracePt t="42864" x="14287500" y="7061200"/>
          <p14:tracePt t="42875" x="14262100" y="6985000"/>
          <p14:tracePt t="42876" x="14236700" y="6870700"/>
          <p14:tracePt t="42890" x="14236700" y="6819900"/>
          <p14:tracePt t="42891" x="14211300" y="6743700"/>
          <p14:tracePt t="42902" x="14211300" y="6667500"/>
          <p14:tracePt t="42912" x="14211300" y="6578600"/>
          <p14:tracePt t="42920" x="14211300" y="6502400"/>
          <p14:tracePt t="42930" x="14211300" y="6451600"/>
          <p14:tracePt t="42932" x="14211300" y="6426200"/>
          <p14:tracePt t="42942" x="14211300" y="6375400"/>
          <p14:tracePt t="42951" x="14211300" y="6337300"/>
          <p14:tracePt t="42973" x="14211300" y="6311900"/>
          <p14:tracePt t="42982" x="14211300" y="6286500"/>
          <p14:tracePt t="42993" x="14236700" y="6286500"/>
          <p14:tracePt t="43011" x="14236700" y="6311900"/>
          <p14:tracePt t="43020" x="14211300" y="6400800"/>
          <p14:tracePt t="43033" x="14185900" y="6477000"/>
          <p14:tracePt t="43036" x="14071600" y="6578600"/>
          <p14:tracePt t="43048" x="14046200" y="6642100"/>
          <p14:tracePt t="43059" x="13970000" y="6769100"/>
          <p14:tracePt t="43060" x="13893800" y="6870700"/>
          <p14:tracePt t="43073" x="13804900" y="6959600"/>
          <p14:tracePt t="43075" x="13779500" y="6985000"/>
          <p14:tracePt t="43086" x="13728700" y="7035800"/>
          <p14:tracePt t="43099" x="13677900" y="7086600"/>
          <p14:tracePt t="43100" x="13652500" y="7112000"/>
          <p14:tracePt t="43112" x="13627100" y="7137400"/>
          <p14:tracePt t="43123" x="13627100" y="7162800"/>
          <p14:tracePt t="43125" x="13601700" y="7162800"/>
          <p14:tracePt t="43163" x="13601700" y="7086600"/>
          <p14:tracePt t="43173" x="13652500" y="7010400"/>
          <p14:tracePt t="43183" x="13728700" y="6896100"/>
          <p14:tracePt t="43194" x="13804900" y="6769100"/>
          <p14:tracePt t="43196" x="13919200" y="6667500"/>
          <p14:tracePt t="43208" x="14020800" y="6502400"/>
          <p14:tracePt t="43218" x="14160500" y="6375400"/>
          <p14:tracePt t="43219" x="14211300" y="6311900"/>
          <p14:tracePt t="43232" x="14287500" y="6210300"/>
          <p14:tracePt t="43243" x="14338300" y="6184900"/>
          <p14:tracePt t="43244" x="14427200" y="6108700"/>
          <p14:tracePt t="43258" x="14452600" y="6070600"/>
          <p14:tracePt t="43260" x="14503400" y="6045200"/>
          <p14:tracePt t="43275" x="14528800" y="6045200"/>
          <p14:tracePt t="43299" x="14503400" y="6108700"/>
          <p14:tracePt t="43310" x="14452600" y="6159500"/>
          <p14:tracePt t="43321" x="14363700" y="6235700"/>
          <p14:tracePt t="43332" x="14312900" y="6311900"/>
          <p14:tracePt t="43333" x="14262100" y="6337300"/>
          <p14:tracePt t="43347" x="14211300" y="6400800"/>
          <p14:tracePt t="43348" x="14160500" y="6426200"/>
          <p14:tracePt t="43361" x="14135100" y="6477000"/>
          <p14:tracePt t="43363" x="14071600" y="6502400"/>
          <p14:tracePt t="43376" x="14046200" y="6527800"/>
          <p14:tracePt t="43396" x="14020800" y="6527800"/>
          <p14:tracePt t="43443" x="14020800" y="6502400"/>
          <p14:tracePt t="43451" x="14046200" y="6477000"/>
          <p14:tracePt t="43462" x="14097000" y="6426200"/>
          <p14:tracePt t="43475" x="14211300" y="6311900"/>
          <p14:tracePt t="43485" x="14262100" y="6261100"/>
          <p14:tracePt t="43497" x="14338300" y="6184900"/>
          <p14:tracePt t="43508" x="14427200" y="6134100"/>
          <p14:tracePt t="43510" x="14452600" y="6108700"/>
          <p14:tracePt t="43524" x="14554200" y="6019800"/>
          <p14:tracePt t="43534" x="14605000" y="5994400"/>
          <p14:tracePt t="43546" x="14630400" y="5969000"/>
          <p14:tracePt t="43558" x="14668500" y="5969000"/>
          <p14:tracePt t="43576" x="14693900" y="5969000"/>
          <p14:tracePt t="43596" x="14668500" y="5994400"/>
          <p14:tracePt t="43607" x="14605000" y="6045200"/>
          <p14:tracePt t="43617" x="14503400" y="6134100"/>
          <p14:tracePt t="43619" x="14452600" y="6184900"/>
          <p14:tracePt t="43632" x="14338300" y="6261100"/>
          <p14:tracePt t="43643" x="14236700" y="6375400"/>
          <p14:tracePt t="43644" x="14160500" y="6451600"/>
          <p14:tracePt t="43657" x="14046200" y="6527800"/>
          <p14:tracePt t="43667" x="13995400" y="6553200"/>
          <p14:tracePt t="43669" x="13944600" y="6604000"/>
          <p14:tracePt t="43682" x="13893800" y="6642100"/>
          <p14:tracePt t="43684" x="13830300" y="6667500"/>
          <p14:tracePt t="43696" x="13804900" y="6692900"/>
          <p14:tracePt t="43708" x="13779500" y="6718300"/>
          <p14:tracePt t="43724" x="13754100" y="6718300"/>
          <p14:tracePt t="43764" x="13830300" y="6667500"/>
          <p14:tracePt t="43789" x="13995400" y="6502400"/>
          <p14:tracePt t="43791" x="14097000" y="6426200"/>
          <p14:tracePt t="43806" x="14262100" y="6261100"/>
          <p14:tracePt t="43831" x="14478000" y="6108700"/>
          <p14:tracePt t="43833" x="14579600" y="6019800"/>
          <p14:tracePt t="43848" x="14605000" y="5994400"/>
          <p14:tracePt t="43850" x="14693900" y="5969000"/>
          <p14:tracePt t="43852" x="14744700" y="5943600"/>
          <p14:tracePt t="43868" x="14795500" y="5892800"/>
          <p14:tracePt t="43882" x="14820900" y="5867400"/>
          <p14:tracePt t="43901" x="14846300" y="5867400"/>
          <p14:tracePt t="43916" x="14820900" y="5867400"/>
          <p14:tracePt t="43926" x="14770100" y="5892800"/>
          <p14:tracePt t="43939" x="14668500" y="5943600"/>
          <p14:tracePt t="43941" x="14554200" y="5994400"/>
          <p14:tracePt t="43953" x="14452600" y="6070600"/>
          <p14:tracePt t="43964" x="14363700" y="6134100"/>
          <p14:tracePt t="43966" x="14262100" y="6210300"/>
          <p14:tracePt t="43978" x="14160500" y="6286500"/>
          <p14:tracePt t="43980" x="14046200" y="6375400"/>
          <p14:tracePt t="43993" x="13944600" y="6426200"/>
          <p14:tracePt t="44003" x="13868400" y="6502400"/>
          <p14:tracePt t="44006" x="13830300" y="6527800"/>
          <p14:tracePt t="44019" x="13779500" y="6553200"/>
          <p14:tracePt t="44022" x="13754100" y="6604000"/>
          <p14:tracePt t="44035" x="13728700" y="6604000"/>
          <p14:tracePt t="44037" x="13703300" y="6642100"/>
          <p14:tracePt t="44056" x="13677900" y="6642100"/>
          <p14:tracePt t="44064" x="13677900" y="6667500"/>
          <p14:tracePt t="44092" x="13703300" y="6667500"/>
          <p14:tracePt t="44100" x="13728700" y="6642100"/>
          <p14:tracePt t="44111" x="13779500" y="6578600"/>
          <p14:tracePt t="44123" x="13868400" y="6527800"/>
          <p14:tracePt t="44125" x="13970000" y="6451600"/>
          <p14:tracePt t="44136" x="14071600" y="6337300"/>
          <p14:tracePt t="44148" x="14135100" y="6311900"/>
          <p14:tracePt t="44150" x="14236700" y="6210300"/>
          <p14:tracePt t="44164" x="14338300" y="6134100"/>
          <p14:tracePt t="44166" x="14452600" y="6045200"/>
          <p14:tracePt t="44179" x="14478000" y="6019800"/>
          <p14:tracePt t="44180" x="14528800" y="5969000"/>
          <p14:tracePt t="44193" x="14579600" y="5943600"/>
          <p14:tracePt t="44204" x="14605000" y="5918200"/>
          <p14:tracePt t="44206" x="14630400" y="5918200"/>
          <p14:tracePt t="44217" x="14630400" y="5892800"/>
          <p14:tracePt t="44220" x="14668500" y="5892800"/>
          <p14:tracePt t="44236" x="14630400" y="5892800"/>
          <p14:tracePt t="44248" x="14605000" y="5918200"/>
          <p14:tracePt t="44260" x="14503400" y="5994400"/>
          <p14:tracePt t="44273" x="14478000" y="6019800"/>
          <p14:tracePt t="44284" x="14452600" y="6045200"/>
          <p14:tracePt t="44285" x="14401800" y="6070600"/>
          <p14:tracePt t="44300" x="14401800" y="6108700"/>
          <p14:tracePt t="44301" x="14363700" y="6134100"/>
          <p14:tracePt t="44319" x="14338300" y="6134100"/>
          <p14:tracePt t="44372" x="14363700" y="6134100"/>
          <p14:tracePt t="44381" x="14401800" y="6134100"/>
          <p14:tracePt t="44391" x="14427200" y="6108700"/>
          <p14:tracePt t="44402" x="14478000" y="6070600"/>
          <p14:tracePt t="44404" x="14503400" y="6070600"/>
          <p14:tracePt t="44424" x="14528800" y="6045200"/>
          <p14:tracePt t="44441" x="14554200" y="6045200"/>
          <p14:tracePt t="44500" x="14554200" y="6070600"/>
          <p14:tracePt t="44517" x="14528800" y="6070600"/>
          <p14:tracePt t="44774" x="14503400" y="6070600"/>
          <p14:tracePt t="44784" x="14452600" y="6108700"/>
          <p14:tracePt t="44795" x="14363700" y="6134100"/>
          <p14:tracePt t="44797" x="14262100" y="6184900"/>
          <p14:tracePt t="44809" x="14135100" y="6235700"/>
          <p14:tracePt t="44819" x="13970000" y="6311900"/>
          <p14:tracePt t="44821" x="13804900" y="6375400"/>
          <p14:tracePt t="44833" x="13652500" y="6400800"/>
          <p14:tracePt t="44844" x="13487400" y="6451600"/>
          <p14:tracePt t="44845" x="13360400" y="6477000"/>
          <p14:tracePt t="44857" x="13195300" y="6502400"/>
          <p14:tracePt t="44866" x="13093700" y="6527800"/>
          <p14:tracePt t="44876" x="12954000" y="6553200"/>
          <p14:tracePt t="44878" x="12827000" y="6578600"/>
          <p14:tracePt t="44891" x="12712700" y="6578600"/>
          <p14:tracePt t="44893" x="12661900" y="6578600"/>
          <p14:tracePt t="44901" x="12560300" y="6604000"/>
          <p14:tracePt t="44912" x="12496800" y="6604000"/>
          <p14:tracePt t="44922" x="12446000" y="6604000"/>
          <p14:tracePt t="44930" x="12395200" y="6604000"/>
          <p14:tracePt t="44940" x="12369800" y="6604000"/>
          <p14:tracePt t="44941" x="12344400" y="6604000"/>
          <p14:tracePt t="44950" x="12319000" y="6604000"/>
          <p14:tracePt t="44968" x="12319000" y="6578600"/>
          <p14:tracePt t="44978" x="12319000" y="6553200"/>
          <p14:tracePt t="44986" x="12319000" y="6502400"/>
          <p14:tracePt t="44991" x="12319000" y="6426200"/>
          <p14:tracePt t="45000" x="12319000" y="6337300"/>
          <p14:tracePt t="45009" x="12344400" y="6235700"/>
          <p14:tracePt t="45019" x="12395200" y="6159500"/>
          <p14:tracePt t="45029" x="12446000" y="6045200"/>
          <p14:tracePt t="45031" x="12496800" y="5943600"/>
          <p14:tracePt t="45044" x="12534900" y="5918200"/>
          <p14:tracePt t="45045" x="12585700" y="5842000"/>
          <p14:tracePt t="45059" x="12611100" y="5803900"/>
          <p14:tracePt t="45069" x="12636500" y="5753100"/>
          <p14:tracePt t="45070" x="12661900" y="5727700"/>
          <p14:tracePt t="45084" x="12687300" y="5727700"/>
          <p14:tracePt t="45109" x="12661900" y="5778500"/>
          <p14:tracePt t="45119" x="12611100" y="5842000"/>
          <p14:tracePt t="45131" x="12560300" y="5918200"/>
          <p14:tracePt t="45133" x="12471400" y="5994400"/>
          <p14:tracePt t="45146" x="12369800" y="6108700"/>
          <p14:tracePt t="45157" x="12293600" y="6159500"/>
          <p14:tracePt t="45159" x="12204700" y="6235700"/>
          <p14:tracePt t="45171" x="12128500" y="6286500"/>
          <p14:tracePt t="45182" x="12077700" y="6375400"/>
          <p14:tracePt t="45183" x="12052300" y="6375400"/>
          <p14:tracePt t="45195" x="12001500" y="6400800"/>
          <p14:tracePt t="45206" x="11938000" y="6426200"/>
          <p14:tracePt t="45208" x="11912600" y="6451600"/>
          <p14:tracePt t="45221" x="11887200" y="6477000"/>
          <p14:tracePt t="45223" x="11861800" y="6477000"/>
          <p14:tracePt t="45242" x="11861800" y="6502400"/>
          <p14:tracePt t="45277" x="11887200" y="6451600"/>
          <p14:tracePt t="45287" x="11938000" y="6400800"/>
          <p14:tracePt t="45299" x="12001500" y="6337300"/>
          <p14:tracePt t="45301" x="12052300" y="6261100"/>
          <p14:tracePt t="45314" x="12103100" y="6235700"/>
          <p14:tracePt t="45325" x="12153900" y="6210300"/>
          <p14:tracePt t="45326" x="12179300" y="6159500"/>
          <p14:tracePt t="45339" x="12230100" y="6134100"/>
          <p14:tracePt t="45341" x="12268200" y="6134100"/>
          <p14:tracePt t="45360" x="12293600" y="6134100"/>
          <p14:tracePt t="45381" x="12293600" y="6159500"/>
          <p14:tracePt t="45391" x="12268200" y="6210300"/>
          <p14:tracePt t="45401" x="12204700" y="6261100"/>
          <p14:tracePt t="45412" x="12153900" y="6311900"/>
          <p14:tracePt t="45414" x="12128500" y="6375400"/>
          <p14:tracePt t="45426" x="12103100" y="6375400"/>
          <p14:tracePt t="45434" x="12052300" y="6426200"/>
          <p14:tracePt t="45445" x="12026900" y="6477000"/>
          <p14:tracePt t="45446" x="11976100" y="6502400"/>
          <p14:tracePt t="45459" x="11938000" y="6527800"/>
          <p14:tracePt t="45469" x="11912600" y="6553200"/>
          <p14:tracePt t="45471" x="11912600" y="6578600"/>
          <p14:tracePt t="45482" x="11887200" y="6578600"/>
          <p14:tracePt t="45497" x="11887200" y="6604000"/>
          <p14:tracePt t="45517" x="11887200" y="6578600"/>
          <p14:tracePt t="45527" x="11938000" y="6527800"/>
          <p14:tracePt t="45537" x="12052300" y="6451600"/>
          <p14:tracePt t="45548" x="12153900" y="6337300"/>
          <p14:tracePt t="45550" x="12268200" y="6235700"/>
          <p14:tracePt t="45563" x="12344400" y="6184900"/>
          <p14:tracePt t="45574" x="12446000" y="6070600"/>
          <p14:tracePt t="45576" x="12471400" y="6045200"/>
          <p14:tracePt t="45588" x="12534900" y="5994400"/>
          <p14:tracePt t="45599" x="12585700" y="5943600"/>
          <p14:tracePt t="45600" x="12611100" y="5918200"/>
          <p14:tracePt t="45617" x="12636500" y="5918200"/>
          <p14:tracePt t="45637" x="12636500" y="5943600"/>
          <p14:tracePt t="45647" x="12611100" y="5994400"/>
          <p14:tracePt t="45658" x="12560300" y="6045200"/>
          <p14:tracePt t="45668" x="12471400" y="6134100"/>
          <p14:tracePt t="45670" x="12420600" y="6184900"/>
          <p14:tracePt t="45682" x="12369800" y="6261100"/>
          <p14:tracePt t="45693" x="12344400" y="6286500"/>
          <p14:tracePt t="45694" x="12293600" y="6337300"/>
          <p14:tracePt t="45708" x="12268200" y="6375400"/>
          <p14:tracePt t="45709" x="12204700" y="6426200"/>
          <p14:tracePt t="45723" x="12179300" y="6451600"/>
          <p14:tracePt t="45734" x="12153900" y="6451600"/>
          <p14:tracePt t="45744" x="12153900" y="6477000"/>
          <p14:tracePt t="45790" x="12179300" y="6426200"/>
          <p14:tracePt t="45800" x="12268200" y="6375400"/>
          <p14:tracePt t="45811" x="12293600" y="6311900"/>
          <p14:tracePt t="45821" x="12369800" y="6235700"/>
          <p14:tracePt t="45823" x="12420600" y="6210300"/>
          <p14:tracePt t="45836" x="12471400" y="6159500"/>
          <p14:tracePt t="45839" x="12534900" y="6134100"/>
          <p14:tracePt t="45850" x="12560300" y="6108700"/>
          <p14:tracePt t="45861" x="12585700" y="6070600"/>
          <p14:tracePt t="45862" x="12611100" y="6070600"/>
          <p14:tracePt t="45894" x="12585700" y="6108700"/>
          <p14:tracePt t="45904" x="12560300" y="6134100"/>
          <p14:tracePt t="45916" x="12471400" y="6210300"/>
          <p14:tracePt t="45927" x="12446000" y="6261100"/>
          <p14:tracePt t="45928" x="12395200" y="6311900"/>
          <p14:tracePt t="45942" x="12319000" y="6375400"/>
          <p14:tracePt t="45952" x="12293600" y="6426200"/>
          <p14:tracePt t="45964" x="12230100" y="6451600"/>
          <p14:tracePt t="45976" x="12204700" y="6477000"/>
          <p14:tracePt t="45993" x="12204700" y="6502400"/>
          <p14:tracePt t="46502" x="12179300" y="6502400"/>
          <p14:tracePt t="46527" x="12153900" y="6527800"/>
          <p14:tracePt t="46545" x="12128500" y="6527800"/>
          <p14:tracePt t="46562" x="12103100" y="6527800"/>
          <p14:tracePt t="46570" x="12103100" y="6553200"/>
          <p14:tracePt t="46580" x="12077700" y="6553200"/>
          <p14:tracePt t="46590" x="12052300" y="6553200"/>
          <p14:tracePt t="46591" x="12052300" y="6578600"/>
          <p14:tracePt t="46609" x="12026900" y="6578600"/>
          <p14:tracePt t="46662" x="12026900" y="6553200"/>
          <p14:tracePt t="46670" x="12026900" y="6527800"/>
          <p14:tracePt t="46681" x="12026900" y="6502400"/>
          <p14:tracePt t="46690" x="12026900" y="6451600"/>
          <p14:tracePt t="46699" x="12026900" y="6426200"/>
          <p14:tracePt t="46709" x="12026900" y="6375400"/>
          <p14:tracePt t="46711" x="12026900" y="6337300"/>
          <p14:tracePt t="46719" x="12052300" y="6286500"/>
          <p14:tracePt t="46730" x="12077700" y="6261100"/>
          <p14:tracePt t="46743" x="12128500" y="6184900"/>
          <p14:tracePt t="46760" x="12153900" y="6159500"/>
          <p14:tracePt t="46771" x="12179300" y="6159500"/>
          <p14:tracePt t="46774" x="12179300" y="6134100"/>
          <p14:tracePt t="46783" x="12204700" y="6134100"/>
          <p14:tracePt t="46809" x="12230100" y="6134100"/>
          <p14:tracePt t="46826" x="12230100" y="6108700"/>
          <p14:tracePt t="46842" x="12268200" y="6108700"/>
          <p14:tracePt t="46878" x="12268200" y="6134100"/>
          <p14:tracePt t="46887" x="12230100" y="6159500"/>
          <p14:tracePt t="46898" x="12179300" y="6184900"/>
          <p14:tracePt t="46910" x="12128500" y="6235700"/>
          <p14:tracePt t="46911" x="12026900" y="6311900"/>
          <p14:tracePt t="46924" x="11976100" y="6375400"/>
          <p14:tracePt t="46934" x="11887200" y="6426200"/>
          <p14:tracePt t="46936" x="11811000" y="6502400"/>
          <p14:tracePt t="46948" x="11709400" y="6553200"/>
          <p14:tracePt t="46958" x="11595100" y="6642100"/>
          <p14:tracePt t="46960" x="11518900" y="6718300"/>
          <p14:tracePt t="46973" x="11442700" y="6769100"/>
          <p14:tracePt t="46975" x="11404600" y="6769100"/>
          <p14:tracePt t="46985" x="11353800" y="6819900"/>
          <p14:tracePt t="46996" x="11303000" y="6845300"/>
          <p14:tracePt t="47007" x="11252200" y="6870700"/>
          <p14:tracePt t="47009" x="11226800" y="6896100"/>
          <p14:tracePt t="47022" x="11201400" y="6896100"/>
          <p14:tracePt t="47030" x="11201400" y="6934200"/>
          <p14:tracePt t="47032" x="11176000" y="6934200"/>
          <p14:tracePt t="47319" x="11137900" y="6934200"/>
          <p14:tracePt t="47328" x="11087100" y="6934200"/>
          <p14:tracePt t="47337" x="10985500" y="6985000"/>
          <p14:tracePt t="47349" x="10871200" y="7010400"/>
          <p14:tracePt t="47359" x="10744200" y="7035800"/>
          <p14:tracePt t="47361" x="10604500" y="7061200"/>
          <p14:tracePt t="47373" x="10477500" y="7061200"/>
          <p14:tracePt t="47375" x="10337800" y="7086600"/>
          <p14:tracePt t="47385" x="10210800" y="7086600"/>
          <p14:tracePt t="47395" x="10071100" y="7086600"/>
          <p14:tracePt t="47405" x="9969500" y="7086600"/>
          <p14:tracePt t="47413" x="9918700" y="7086600"/>
          <p14:tracePt t="47423" x="9753600" y="7086600"/>
          <p14:tracePt t="47425" x="9702800" y="7086600"/>
          <p14:tracePt t="47434" x="9652000" y="7086600"/>
          <p14:tracePt t="47444" x="9575800" y="7086600"/>
          <p14:tracePt t="47451" x="9512300" y="7061200"/>
          <p14:tracePt t="47462" x="9461500" y="7061200"/>
          <p14:tracePt t="47464" x="9436100" y="7061200"/>
          <p14:tracePt t="47474" x="9410700" y="7035800"/>
          <p14:tracePt t="47485" x="9385300" y="6985000"/>
          <p14:tracePt t="47719" x="9385300" y="6934200"/>
          <p14:tracePt t="47728" x="9385300" y="6870700"/>
          <p14:tracePt t="47739" x="9385300" y="6794500"/>
          <p14:tracePt t="47747" x="9385300" y="6718300"/>
          <p14:tracePt t="47761" x="9385300" y="6692900"/>
          <p14:tracePt t="47764" x="9385300" y="6604000"/>
          <p14:tracePt t="47775" x="9385300" y="6553200"/>
          <p14:tracePt t="47776" x="9385300" y="6502400"/>
          <p14:tracePt t="47785" x="9385300" y="6451600"/>
          <p14:tracePt t="47794" x="9385300" y="6426200"/>
          <p14:tracePt t="47808" x="9385300" y="6400800"/>
          <p14:tracePt t="47810" x="9410700" y="6375400"/>
          <p14:tracePt t="47823" x="9436100" y="6375400"/>
          <p14:tracePt t="47825" x="9436100" y="6337300"/>
          <p14:tracePt t="47834" x="9461500" y="6311900"/>
          <p14:tracePt t="47859" x="9486900" y="6311900"/>
          <p14:tracePt t="47889" x="9486900" y="6375400"/>
          <p14:tracePt t="47898" x="9486900" y="6426200"/>
          <p14:tracePt t="47907" x="9486900" y="6477000"/>
          <p14:tracePt t="47916" x="9436100" y="6527800"/>
          <p14:tracePt t="47927" x="9410700" y="6578600"/>
          <p14:tracePt t="47929" x="9385300" y="6667500"/>
          <p14:tracePt t="47942" x="9359900" y="6718300"/>
          <p14:tracePt t="47951" x="9334500" y="6743700"/>
          <p14:tracePt t="47953" x="9309100" y="6794500"/>
          <p14:tracePt t="47965" x="9271000" y="6819900"/>
          <p14:tracePt t="47976" x="9220200" y="6870700"/>
          <p14:tracePt t="47977" x="9194800" y="6896100"/>
          <p14:tracePt t="47993" x="9194800" y="6934200"/>
          <p14:tracePt t="48001" x="9169400" y="6934200"/>
          <p14:tracePt t="48056" x="9169400" y="6896100"/>
          <p14:tracePt t="48064" x="9169400" y="6845300"/>
          <p14:tracePt t="48074" x="9194800" y="6819900"/>
          <p14:tracePt t="48085" x="9220200" y="6769100"/>
          <p14:tracePt t="48095" x="9245600" y="6718300"/>
          <p14:tracePt t="48097" x="9309100" y="6692900"/>
          <p14:tracePt t="48109" x="9334500" y="6667500"/>
          <p14:tracePt t="48119" x="9359900" y="6642100"/>
          <p14:tracePt t="48121" x="9385300" y="6604000"/>
          <p14:tracePt t="48135" x="9410700" y="6604000"/>
          <p14:tracePt t="48136" x="9436100" y="6604000"/>
          <p14:tracePt t="48147" x="9461500" y="6604000"/>
          <p14:tracePt t="48164" x="9486900" y="6642100"/>
          <p14:tracePt t="48176" x="9486900" y="6769100"/>
          <p14:tracePt t="48185" x="9486900" y="6819900"/>
          <p14:tracePt t="48196" x="9461500" y="6896100"/>
          <p14:tracePt t="48208" x="9385300" y="7061200"/>
          <p14:tracePt t="48219" x="9385300" y="7086600"/>
          <p14:tracePt t="48229" x="9359900" y="7137400"/>
          <p14:tracePt t="48240" x="9334500" y="7200900"/>
          <p14:tracePt t="48242" x="9309100" y="7226300"/>
          <p14:tracePt t="48254" x="9271000" y="7251700"/>
          <p14:tracePt t="48275" x="9271000" y="7277100"/>
          <p14:tracePt t="48312" x="9271000" y="7251700"/>
          <p14:tracePt t="48321" x="9271000" y="7200900"/>
          <p14:tracePt t="48331" x="9309100" y="7162800"/>
          <p14:tracePt t="48342" x="9359900" y="7112000"/>
          <p14:tracePt t="48352" x="9385300" y="7035800"/>
          <p14:tracePt t="48353" x="9436100" y="6985000"/>
          <p14:tracePt t="48368" x="9512300" y="6896100"/>
          <p14:tracePt t="48369" x="9575800" y="6845300"/>
          <p14:tracePt t="48389" x="9626600" y="6794500"/>
          <p14:tracePt t="48399" x="9652000" y="6769100"/>
          <p14:tracePt t="48401" x="9677400" y="6743700"/>
          <p14:tracePt t="48414" x="9702800" y="6743700"/>
          <p14:tracePt t="48416" x="9728200" y="6743700"/>
          <p14:tracePt t="48426" x="9728200" y="6718300"/>
          <p14:tracePt t="48753" x="9728200" y="6692900"/>
          <p14:tracePt t="48766" x="9728200" y="6642100"/>
          <p14:tracePt t="48776" x="9728200" y="6578600"/>
          <p14:tracePt t="48778" x="9753600" y="6502400"/>
          <p14:tracePt t="48789" x="9779000" y="6451600"/>
          <p14:tracePt t="48799" x="9842500" y="6375400"/>
          <p14:tracePt t="48801" x="9842500" y="6337300"/>
          <p14:tracePt t="48812" x="9867900" y="6286500"/>
          <p14:tracePt t="48824" x="9918700" y="6235700"/>
          <p14:tracePt t="48825" x="9944100" y="6184900"/>
          <p14:tracePt t="48836" x="9944100" y="6159500"/>
          <p14:tracePt t="48845" x="9969500" y="6159500"/>
          <p14:tracePt t="48853" x="9969500" y="6134100"/>
          <p14:tracePt t="48889" x="9918700" y="6184900"/>
          <p14:tracePt t="48899" x="9893300" y="6235700"/>
          <p14:tracePt t="48911" x="9842500" y="6286500"/>
          <p14:tracePt t="48921" x="9779000" y="6375400"/>
          <p14:tracePt t="48923" x="9702800" y="6426200"/>
          <p14:tracePt t="48935" x="9677400" y="6451600"/>
          <p14:tracePt t="48937" x="9626600" y="6502400"/>
          <p14:tracePt t="48950" x="9601200" y="6527800"/>
          <p14:tracePt t="48961" x="9575800" y="6553200"/>
          <p14:tracePt t="48963" x="9537700" y="6578600"/>
          <p14:tracePt t="48976" x="9512300" y="6578600"/>
          <p14:tracePt t="48977" x="9512300" y="6604000"/>
          <p14:tracePt t="48995" x="9512300" y="6642100"/>
          <p14:tracePt t="49025" x="9512300" y="6604000"/>
          <p14:tracePt t="49033" x="9512300" y="6578600"/>
          <p14:tracePt t="49043" x="9575800" y="6527800"/>
          <p14:tracePt t="49054" x="9626600" y="6477000"/>
          <p14:tracePt t="49065" x="9652000" y="6426200"/>
          <p14:tracePt t="49067" x="9702800" y="6337300"/>
          <p14:tracePt t="49080" x="9753600" y="6286500"/>
          <p14:tracePt t="49082" x="9779000" y="6261100"/>
          <p14:tracePt t="49095" x="9842500" y="6235700"/>
          <p14:tracePt t="49097" x="9842500" y="6210300"/>
          <p14:tracePt t="49108" x="9867900" y="6184900"/>
          <p14:tracePt t="49153" x="9842500" y="6235700"/>
          <p14:tracePt t="49163" x="9804400" y="6261100"/>
          <p14:tracePt t="49175" x="9753600" y="6311900"/>
          <p14:tracePt t="49177" x="9702800" y="6375400"/>
          <p14:tracePt t="49189" x="9677400" y="6400800"/>
          <p14:tracePt t="49199" x="9601200" y="6477000"/>
          <p14:tracePt t="49210" x="9537700" y="6527800"/>
          <p14:tracePt t="49223" x="9512300" y="6527800"/>
          <p14:tracePt t="49231" x="9512300" y="6553200"/>
          <p14:tracePt t="49233" x="9486900" y="6553200"/>
          <p14:tracePt t="49243" x="9486900" y="6578600"/>
          <p14:tracePt t="49345" x="9486900" y="6553200"/>
          <p14:tracePt t="49354" x="9537700" y="6527800"/>
          <p14:tracePt t="49365" x="9575800" y="6477000"/>
          <p14:tracePt t="49376" x="9626600" y="6426200"/>
          <p14:tracePt t="49377" x="9677400" y="6375400"/>
          <p14:tracePt t="49390" x="9702800" y="6337300"/>
          <p14:tracePt t="49401" x="9753600" y="6286500"/>
          <p14:tracePt t="49402" x="9779000" y="6261100"/>
          <p14:tracePt t="49414" x="9842500" y="6210300"/>
          <p14:tracePt t="49426" x="9842500" y="6184900"/>
          <p14:tracePt t="49427" x="9867900" y="6159500"/>
          <p14:tracePt t="49445" x="9893300" y="6159500"/>
          <p14:tracePt t="49453" x="9893300" y="6134100"/>
          <p14:tracePt t="49464" x="9918700" y="6134100"/>
          <p14:tracePt t="49483" x="9918700" y="6108700"/>
          <p14:tracePt t="49569" x="9918700" y="6134100"/>
          <p14:tracePt t="49577" x="9893300" y="6159500"/>
          <p14:tracePt t="49588" x="9867900" y="6184900"/>
          <p14:tracePt t="49600" x="9842500" y="6235700"/>
          <p14:tracePt t="49601" x="9779000" y="6261100"/>
          <p14:tracePt t="49615" x="9753600" y="6311900"/>
          <p14:tracePt t="49625" x="9702800" y="6375400"/>
          <p14:tracePt t="49627" x="9652000" y="6400800"/>
          <p14:tracePt t="49641" x="9601200" y="6451600"/>
          <p14:tracePt t="49642" x="9575800" y="6502400"/>
          <p14:tracePt t="49654" x="9537700" y="6502400"/>
          <p14:tracePt t="49663" x="9512300" y="6553200"/>
          <p14:tracePt t="49674" x="9486900" y="6553200"/>
          <p14:tracePt t="49676" x="9461500" y="6578600"/>
          <p14:tracePt t="49686" x="9461500" y="6604000"/>
          <p14:tracePt t="49695" x="9436100" y="6604000"/>
          <p14:tracePt t="49717" x="9436100" y="6642100"/>
          <p14:tracePt t="49762" x="9461500" y="6604000"/>
          <p14:tracePt t="49774" x="9486900" y="6578600"/>
          <p14:tracePt t="49784" x="9512300" y="6553200"/>
          <p14:tracePt t="49785" x="9575800" y="6502400"/>
          <p14:tracePt t="49798" x="9626600" y="6477000"/>
          <p14:tracePt t="49809" x="9702800" y="6426200"/>
          <p14:tracePt t="49810" x="9753600" y="6375400"/>
          <p14:tracePt t="49823" x="9842500" y="6286500"/>
          <p14:tracePt t="49834" x="9867900" y="6286500"/>
          <p14:tracePt t="49835" x="9918700" y="6235700"/>
          <p14:tracePt t="49846" x="9969500" y="6210300"/>
          <p14:tracePt t="49858" x="9994900" y="6184900"/>
          <p14:tracePt t="49859" x="10020300" y="6159500"/>
          <p14:tracePt t="49874" x="10045700" y="6134100"/>
          <p14:tracePt t="49937" x="10045700" y="6159500"/>
          <p14:tracePt t="49946" x="9994900" y="6184900"/>
          <p14:tracePt t="49957" x="9969500" y="6235700"/>
          <p14:tracePt t="49968" x="9918700" y="6286500"/>
          <p14:tracePt t="49978" x="9867900" y="6337300"/>
          <p14:tracePt t="49980" x="9804400" y="6400800"/>
          <p14:tracePt t="49993" x="9728200" y="6451600"/>
          <p14:tracePt t="49995" x="9677400" y="6502400"/>
          <p14:tracePt t="50008" x="9626600" y="6553200"/>
          <p14:tracePt t="50010" x="9575800" y="6604000"/>
          <p14:tracePt t="50022" x="9512300" y="6667500"/>
          <p14:tracePt t="50032" x="9486900" y="6692900"/>
          <p14:tracePt t="50034" x="9436100" y="6743700"/>
          <p14:tracePt t="50046" x="9410700" y="6769100"/>
          <p14:tracePt t="50058" x="9359900" y="6819900"/>
          <p14:tracePt t="50059" x="9334500" y="6845300"/>
          <p14:tracePt t="50079" x="9309100" y="6870700"/>
          <p14:tracePt t="50091" x="9309100" y="6896100"/>
          <p14:tracePt t="50130" x="9309100" y="6870700"/>
          <p14:tracePt t="50378" x="9271000" y="6870700"/>
          <p14:tracePt t="50387" x="9220200" y="6934200"/>
          <p14:tracePt t="50398" x="9144000" y="6985000"/>
          <p14:tracePt t="50410" x="9093200" y="7010400"/>
          <p14:tracePt t="50411" x="9017000" y="7035800"/>
          <p14:tracePt t="50425" x="8928100" y="7061200"/>
          <p14:tracePt t="50427" x="8826500" y="7112000"/>
          <p14:tracePt t="50437" x="8686800" y="7137400"/>
          <p14:tracePt t="50448" x="8585200" y="7162800"/>
          <p14:tracePt t="50458" x="8445500" y="7200900"/>
          <p14:tracePt t="50460" x="8369300" y="7226300"/>
          <p14:tracePt t="50471" x="8242300" y="7251700"/>
          <p14:tracePt t="50482" x="8178800" y="7251700"/>
          <p14:tracePt t="50483" x="8051800" y="7277100"/>
          <p14:tracePt t="50495" x="8026400" y="7277100"/>
          <p14:tracePt t="50503" x="7950200" y="7277100"/>
          <p14:tracePt t="50513" x="7861300" y="7277100"/>
          <p14:tracePt t="50515" x="7810500" y="7277100"/>
          <p14:tracePt t="50525" x="7759700" y="7277100"/>
          <p14:tracePt t="50533" x="7734300" y="7277100"/>
          <p14:tracePt t="50551" x="7708900" y="7277100"/>
          <p14:tracePt t="50778" x="7683500" y="7277100"/>
          <p14:tracePt t="50786" x="7645400" y="7251700"/>
          <p14:tracePt t="50797" x="7620000" y="7226300"/>
          <p14:tracePt t="50809" x="7594600" y="7137400"/>
          <p14:tracePt t="50811" x="7569200" y="7061200"/>
          <p14:tracePt t="50823" x="7518400" y="6985000"/>
          <p14:tracePt t="50834" x="7493000" y="6870700"/>
          <p14:tracePt t="50836" x="7467600" y="6769100"/>
          <p14:tracePt t="50849" x="7467600" y="6718300"/>
          <p14:tracePt t="50851" x="7467600" y="6642100"/>
          <p14:tracePt t="50860" x="7442200" y="6553200"/>
          <p14:tracePt t="50871" x="7442200" y="6477000"/>
          <p14:tracePt t="50880" x="7442200" y="6451600"/>
          <p14:tracePt t="50890" x="7442200" y="6426200"/>
          <p14:tracePt t="50892" x="7442200" y="6400800"/>
          <p14:tracePt t="50901" x="7442200" y="6375400"/>
          <p14:tracePt t="50987" x="7467600" y="6375400"/>
          <p14:tracePt t="51011" x="7493000" y="6375400"/>
          <p14:tracePt t="51020" x="7493000" y="6426200"/>
          <p14:tracePt t="51030" x="7493000" y="6477000"/>
          <p14:tracePt t="51041" x="7493000" y="6527800"/>
          <p14:tracePt t="51043" x="7493000" y="6604000"/>
          <p14:tracePt t="51052" x="7442200" y="6718300"/>
          <p14:tracePt t="51063" x="7378700" y="6794500"/>
          <p14:tracePt t="51075" x="7251700" y="7061200"/>
          <p14:tracePt t="51085" x="7200900" y="7162800"/>
          <p14:tracePt t="51097" x="7112000" y="7277100"/>
          <p14:tracePt t="51108" x="7061200" y="7353300"/>
          <p14:tracePt t="51110" x="7010400" y="7404100"/>
          <p14:tracePt t="51124" x="6985000" y="7429500"/>
          <p14:tracePt t="51125" x="6959600" y="7493000"/>
          <p14:tracePt t="51138" x="6908800" y="7518400"/>
          <p14:tracePt t="51140" x="6883400" y="7543800"/>
          <p14:tracePt t="51159" x="6845300" y="7543800"/>
          <p14:tracePt t="51167" x="6845300" y="7569200"/>
          <p14:tracePt t="51182" x="6819900" y="7569200"/>
          <p14:tracePt t="51202" x="6819900" y="7543800"/>
          <p14:tracePt t="51212" x="6819900" y="7467600"/>
          <p14:tracePt t="51221" x="6845300" y="7378700"/>
          <p14:tracePt t="51232" x="6908800" y="7302500"/>
          <p14:tracePt t="51235" x="6959600" y="7137400"/>
          <p14:tracePt t="51248" x="7010400" y="7061200"/>
          <p14:tracePt t="51259" x="7086600" y="6959600"/>
          <p14:tracePt t="51260" x="7175500" y="6845300"/>
          <p14:tracePt t="51274" x="7251700" y="6743700"/>
          <p14:tracePt t="51276" x="7277100" y="6692900"/>
          <p14:tracePt t="51287" x="7353300" y="6604000"/>
          <p14:tracePt t="51297" x="7378700" y="6553200"/>
          <p14:tracePt t="51308" x="7442200" y="6527800"/>
          <p14:tracePt t="51310" x="7467600" y="6502400"/>
          <p14:tracePt t="51324" x="7493000" y="6477000"/>
          <p14:tracePt t="51335" x="7518400" y="6477000"/>
          <p14:tracePt t="51357" x="7543800" y="6451600"/>
          <p14:tracePt t="51403" x="7543800" y="6477000"/>
          <p14:tracePt t="51411" x="7543800" y="6502400"/>
          <p14:tracePt t="51421" x="7518400" y="6553200"/>
          <p14:tracePt t="51433" x="7442200" y="6667500"/>
          <p14:tracePt t="51444" x="7378700" y="6794500"/>
          <p14:tracePt t="51445" x="7327900" y="6845300"/>
          <p14:tracePt t="51459" x="7175500" y="7061200"/>
          <p14:tracePt t="51469" x="7086600" y="7162800"/>
          <p14:tracePt t="51482" x="7061200" y="7226300"/>
          <p14:tracePt t="51483" x="7010400" y="7277100"/>
          <p14:tracePt t="51496" x="6985000" y="7327900"/>
          <p14:tracePt t="51507" x="6959600" y="7378700"/>
          <p14:tracePt t="51508" x="6934200" y="7378700"/>
          <p14:tracePt t="51518" x="6908800" y="7404100"/>
          <p14:tracePt t="51541" x="6908800" y="7429500"/>
          <p14:tracePt t="51571" x="6908800" y="7404100"/>
          <p14:tracePt t="51580" x="6934200" y="7378700"/>
          <p14:tracePt t="51591" x="7010400" y="7277100"/>
          <p14:tracePt t="51600" x="7061200" y="7226300"/>
          <p14:tracePt t="51612" x="7150100" y="7112000"/>
          <p14:tracePt t="51613" x="7226300" y="6985000"/>
          <p14:tracePt t="51626" x="7277100" y="6934200"/>
          <p14:tracePt t="51628" x="7378700" y="6794500"/>
          <p14:tracePt t="51641" x="7493000" y="6692900"/>
          <p14:tracePt t="51651" x="7569200" y="6604000"/>
          <p14:tracePt t="51653" x="7594600" y="6553200"/>
          <p14:tracePt t="51666" x="7645400" y="6502400"/>
          <p14:tracePt t="51668" x="7708900" y="6451600"/>
          <p14:tracePt t="51680" x="7759700" y="6426200"/>
          <p14:tracePt t="51691" x="7785100" y="6400800"/>
          <p14:tracePt t="51693" x="7785100" y="6375400"/>
          <p14:tracePt t="51703" x="7810500" y="6337300"/>
          <p14:tracePt t="51724" x="7835900" y="6337300"/>
          <p14:tracePt t="51773" x="7785100" y="6400800"/>
          <p14:tracePt t="51783" x="7734300" y="6451600"/>
          <p14:tracePt t="51795" x="7620000" y="6578600"/>
          <p14:tracePt t="51797" x="7543800" y="6692900"/>
          <p14:tracePt t="51809" x="7493000" y="6743700"/>
          <p14:tracePt t="51819" x="7416800" y="6845300"/>
          <p14:tracePt t="51821" x="7302500" y="6959600"/>
          <p14:tracePt t="51835" x="7226300" y="7035800"/>
          <p14:tracePt t="51836" x="7200900" y="7086600"/>
          <p14:tracePt t="51849" x="7150100" y="7137400"/>
          <p14:tracePt t="51859" x="7086600" y="7200900"/>
          <p14:tracePt t="51861" x="7061200" y="7226300"/>
          <p14:tracePt t="51875" x="7035800" y="7251700"/>
          <p14:tracePt t="51876" x="7010400" y="7277100"/>
          <p14:tracePt t="51897" x="6985000" y="7277100"/>
          <p14:tracePt t="51905" x="6985000" y="7302500"/>
          <p14:tracePt t="51948" x="6985000" y="7277100"/>
          <p14:tracePt t="51957" x="6985000" y="7251700"/>
          <p14:tracePt t="51967" x="7010400" y="7200900"/>
          <p14:tracePt t="51978" x="7061200" y="7086600"/>
          <p14:tracePt t="51980" x="7150100" y="6985000"/>
          <p14:tracePt t="51992" x="7200900" y="6870700"/>
          <p14:tracePt t="52002" x="7277100" y="6743700"/>
          <p14:tracePt t="52012" x="7378700" y="6604000"/>
          <p14:tracePt t="52026" x="7493000" y="6477000"/>
          <p14:tracePt t="52029" x="7543800" y="6400800"/>
          <p14:tracePt t="52031" x="7620000" y="6286500"/>
          <p14:tracePt t="52047" x="7708900" y="6184900"/>
          <p14:tracePt t="52048" x="7734300" y="6159500"/>
          <p14:tracePt t="52061" x="7785100" y="6070600"/>
          <p14:tracePt t="52062" x="7835900" y="6019800"/>
          <p14:tracePt t="52076" x="7886700" y="5969000"/>
          <p14:tracePt t="52087" x="7886700" y="5943600"/>
          <p14:tracePt t="52096" x="7912100" y="5943600"/>
          <p14:tracePt t="52116" x="7912100" y="5918200"/>
          <p14:tracePt t="52412" x="7912100" y="5943600"/>
          <p14:tracePt t="52423" x="7912100" y="5969000"/>
          <p14:tracePt t="52432" x="7912100" y="5994400"/>
          <p14:tracePt t="52442" x="7886700" y="6045200"/>
          <p14:tracePt t="52453" x="7835900" y="6108700"/>
          <p14:tracePt t="52456" x="7810500" y="6184900"/>
          <p14:tracePt t="52468" x="7734300" y="6311900"/>
          <p14:tracePt t="52480" x="7708900" y="6375400"/>
          <p14:tracePt t="52492" x="7708900" y="6400800"/>
          <p14:tracePt t="52493" x="7645400" y="6451600"/>
          <p14:tracePt t="52504" x="7620000" y="6477000"/>
          <p14:tracePt t="52514" x="7594600" y="6527800"/>
          <p14:tracePt t="52516" x="7594600" y="6553200"/>
          <p14:tracePt t="52528" x="7569200" y="6578600"/>
          <p14:tracePt t="52541" x="7543800" y="6604000"/>
          <p14:tracePt t="52551" x="7518400" y="6604000"/>
          <p14:tracePt t="52561" x="7518400" y="6642100"/>
          <p14:tracePt t="52885" x="7518400" y="6604000"/>
          <p14:tracePt t="52901" x="7518400" y="6578600"/>
          <p14:tracePt t="52910" x="7518400" y="6553200"/>
          <p14:tracePt t="52919" x="7518400" y="6527800"/>
          <p14:tracePt t="52929" x="7518400" y="6502400"/>
          <p14:tracePt t="52937" x="7518400" y="6451600"/>
          <p14:tracePt t="52953" x="7543800" y="6400800"/>
          <p14:tracePt t="52965" x="7543800" y="6375400"/>
          <p14:tracePt t="52966" x="7569200" y="6337300"/>
          <p14:tracePt t="52977" x="7569200" y="6311900"/>
          <p14:tracePt t="52985" x="7594600" y="6261100"/>
          <p14:tracePt t="52996" x="7620000" y="6235700"/>
          <p14:tracePt t="53008" x="7620000" y="6210300"/>
          <p14:tracePt t="53017" x="7645400" y="6210300"/>
          <p14:tracePt t="53101" x="7645400" y="6235700"/>
          <p14:tracePt t="53109" x="7645400" y="6261100"/>
          <p14:tracePt t="53119" x="7620000" y="6286500"/>
          <p14:tracePt t="53143" x="7594600" y="6311900"/>
          <p14:tracePt t="53146" x="7569200" y="6337300"/>
          <p14:tracePt t="53159" x="7569200" y="6400800"/>
          <p14:tracePt t="53161" x="7543800" y="6426200"/>
          <p14:tracePt t="53170" x="7518400" y="6426200"/>
          <p14:tracePt t="53179" x="7493000" y="6451600"/>
          <p14:tracePt t="53181" x="7493000" y="6477000"/>
          <p14:tracePt t="53201" x="7493000" y="6502400"/>
          <p14:tracePt t="53210" x="7467600" y="6502400"/>
          <p14:tracePt t="53309" x="7518400" y="6502400"/>
          <p14:tracePt t="53621" x="7493000" y="6502400"/>
          <p14:tracePt t="53630" x="7416800" y="6553200"/>
          <p14:tracePt t="53641" x="7251700" y="6642100"/>
          <p14:tracePt t="53653" x="7061200" y="6718300"/>
          <p14:tracePt t="53654" x="6959600" y="6743700"/>
          <p14:tracePt t="53666" x="6794500" y="6819900"/>
          <p14:tracePt t="53677" x="6642100" y="6845300"/>
          <p14:tracePt t="53678" x="6451600" y="6870700"/>
          <p14:tracePt t="53690" x="6286500" y="6870700"/>
          <p14:tracePt t="53699" x="6134100" y="6870700"/>
          <p14:tracePt t="53709" x="5994400" y="6870700"/>
          <p14:tracePt t="53710" x="5892800" y="6870700"/>
          <p14:tracePt t="53719" x="5842000" y="6870700"/>
          <p14:tracePt t="53729" x="5753100" y="6870700"/>
          <p14:tracePt t="53740" x="5702300" y="6870700"/>
          <p14:tracePt t="53742" x="5651500" y="6870700"/>
          <p14:tracePt t="53751" x="5626100" y="6845300"/>
          <p14:tracePt t="53765" x="5600700" y="6845300"/>
          <p14:tracePt t="53769" x="5575300" y="6845300"/>
          <p14:tracePt t="53778" x="5575300" y="6819900"/>
          <p14:tracePt t="53786" x="5575300" y="6794500"/>
          <p14:tracePt t="54022" x="5575300" y="6769100"/>
          <p14:tracePt t="54033" x="5575300" y="6718300"/>
          <p14:tracePt t="54050" x="5575300" y="6642100"/>
          <p14:tracePt t="54053" x="5600700" y="6578600"/>
          <p14:tracePt t="54055" x="5626100" y="6477000"/>
          <p14:tracePt t="54070" x="5676900" y="6375400"/>
          <p14:tracePt t="54073" x="5702300" y="6286500"/>
          <p14:tracePt t="54086" x="5791200" y="6134100"/>
          <p14:tracePt t="54098" x="5816600" y="6070600"/>
          <p14:tracePt t="54109" x="5842000" y="6019800"/>
          <p14:tracePt t="54111" x="5867400" y="5969000"/>
          <p14:tracePt t="54125" x="5892800" y="5943600"/>
          <p14:tracePt t="54127" x="5918200" y="5892800"/>
          <p14:tracePt t="54140" x="5943600" y="5892800"/>
          <p14:tracePt t="54142" x="5943600" y="5867400"/>
          <p14:tracePt t="54160" x="5969000" y="5842000"/>
          <p14:tracePt t="54246" x="5943600" y="5867400"/>
          <p14:tracePt t="54257" x="5892800" y="5918200"/>
          <p14:tracePt t="54267" x="5867400" y="5969000"/>
          <p14:tracePt t="54278" x="5816600" y="6019800"/>
          <p14:tracePt t="54280" x="5791200" y="6108700"/>
          <p14:tracePt t="54293" x="5702300" y="6184900"/>
          <p14:tracePt t="54295" x="5651500" y="6235700"/>
          <p14:tracePt t="54308" x="5626100" y="6311900"/>
          <p14:tracePt t="54318" x="5575300" y="6337300"/>
          <p14:tracePt t="54320" x="5549900" y="6400800"/>
          <p14:tracePt t="54334" x="5486400" y="6451600"/>
          <p14:tracePt t="54335" x="5461000" y="6477000"/>
          <p14:tracePt t="54349" x="5435600" y="6527800"/>
          <p14:tracePt t="54351" x="5410200" y="6553200"/>
          <p14:tracePt t="54364" x="5384800" y="6578600"/>
          <p14:tracePt t="54366" x="5359400" y="6578600"/>
          <p14:tracePt t="54377" x="5334000" y="6604000"/>
          <p14:tracePt t="54396" x="5308600" y="6642100"/>
          <p14:tracePt t="54423" x="5283200" y="6642100"/>
          <p14:tracePt t="54462" x="5283200" y="6604000"/>
          <p14:tracePt t="54471" x="5308600" y="6553200"/>
          <p14:tracePt t="54482" x="5334000" y="6502400"/>
          <p14:tracePt t="54494" x="5384800" y="6426200"/>
          <p14:tracePt t="54495" x="5410200" y="6337300"/>
          <p14:tracePt t="54509" x="5486400" y="6261100"/>
          <p14:tracePt t="54511" x="5549900" y="6159500"/>
          <p14:tracePt t="54523" x="5600700" y="6070600"/>
          <p14:tracePt t="54534" x="5676900" y="5969000"/>
          <p14:tracePt t="54535" x="5727700" y="5918200"/>
          <p14:tracePt t="54549" x="5753100" y="5892800"/>
          <p14:tracePt t="54551" x="5791200" y="5842000"/>
          <p14:tracePt t="54564" x="5842000" y="5803900"/>
          <p14:tracePt t="54575" x="5842000" y="5778500"/>
          <p14:tracePt t="54577" x="5867400" y="5778500"/>
          <p14:tracePt t="54593" x="5892800" y="5778500"/>
          <p14:tracePt t="54623" x="5867400" y="5842000"/>
          <p14:tracePt t="54633" x="5842000" y="5867400"/>
          <p14:tracePt t="54645" x="5791200" y="5943600"/>
          <p14:tracePt t="54647" x="5727700" y="6019800"/>
          <p14:tracePt t="54659" x="5651500" y="6134100"/>
          <p14:tracePt t="54670" x="5600700" y="6210300"/>
          <p14:tracePt t="54673" x="5524500" y="6286500"/>
          <p14:tracePt t="54686" x="5461000" y="6375400"/>
          <p14:tracePt t="54688" x="5410200" y="6426200"/>
          <p14:tracePt t="54702" x="5384800" y="6451600"/>
          <p14:tracePt t="54704" x="5334000" y="6502400"/>
          <p14:tracePt t="54718" x="5308600" y="6553200"/>
          <p14:tracePt t="54719" x="5283200" y="6553200"/>
          <p14:tracePt t="54731" x="5283200" y="6578600"/>
          <p14:tracePt t="54742" x="5257800" y="6604000"/>
          <p14:tracePt t="54799" x="5257800" y="6578600"/>
          <p14:tracePt t="54808" x="5308600" y="6553200"/>
          <p14:tracePt t="54818" x="5359400" y="6502400"/>
          <p14:tracePt t="54829" x="5410200" y="6426200"/>
          <p14:tracePt t="54842" x="5486400" y="6375400"/>
          <p14:tracePt t="54843" x="5575300" y="6261100"/>
          <p14:tracePt t="54857" x="5626100" y="6184900"/>
          <p14:tracePt t="54859" x="5676900" y="6134100"/>
          <p14:tracePt t="54871" x="5702300" y="6108700"/>
          <p14:tracePt t="54874" x="5791200" y="6045200"/>
          <p14:tracePt t="54887" x="5867400" y="5969000"/>
          <p14:tracePt t="54907" x="5892800" y="5943600"/>
          <p14:tracePt t="54924" x="5918200" y="5918200"/>
          <p14:tracePt t="54974" x="5918200" y="5943600"/>
          <p14:tracePt t="54984" x="5892800" y="5969000"/>
          <p14:tracePt t="54994" x="5867400" y="6019800"/>
          <p14:tracePt t="55007" x="5816600" y="6070600"/>
          <p14:tracePt t="55009" x="5753100" y="6134100"/>
          <p14:tracePt t="55024" x="5676900" y="6184900"/>
          <p14:tracePt t="55026" x="5600700" y="6261100"/>
          <p14:tracePt t="55040" x="5486400" y="6375400"/>
          <p14:tracePt t="55050" x="5461000" y="6400800"/>
          <p14:tracePt t="55062" x="5384800" y="6451600"/>
          <p14:tracePt t="55064" x="5359400" y="6477000"/>
          <p14:tracePt t="55077" x="5308600" y="6502400"/>
          <p14:tracePt t="55087" x="5283200" y="6527800"/>
          <p14:tracePt t="55088" x="5257800" y="6553200"/>
          <p14:tracePt t="55101" x="5219700" y="6578600"/>
          <p14:tracePt t="55103" x="5219700" y="6604000"/>
          <p14:tracePt t="55115" x="5194300" y="6604000"/>
          <p14:tracePt t="55140" x="5194300" y="6642100"/>
          <p14:tracePt t="55215" x="5194300" y="6604000"/>
          <p14:tracePt t="55225" x="5219700" y="6578600"/>
          <p14:tracePt t="55235" x="5257800" y="6553200"/>
          <p14:tracePt t="55247" x="5283200" y="6527800"/>
          <p14:tracePt t="55248" x="5334000" y="6502400"/>
          <p14:tracePt t="55261" x="5384800" y="6451600"/>
          <p14:tracePt t="55273" x="5435600" y="6375400"/>
          <p14:tracePt t="55275" x="5524500" y="6311900"/>
          <p14:tracePt t="55287" x="5600700" y="6235700"/>
          <p14:tracePt t="55299" x="5626100" y="6210300"/>
          <p14:tracePt t="55311" x="5676900" y="6184900"/>
          <p14:tracePt t="55312" x="5702300" y="6134100"/>
          <p14:tracePt t="55326" x="5753100" y="6108700"/>
          <p14:tracePt t="55328" x="5791200" y="6108700"/>
          <p14:tracePt t="55340" x="5816600" y="6070600"/>
          <p14:tracePt t="55350" x="5842000" y="6045200"/>
          <p14:tracePt t="55352" x="5867400" y="6019800"/>
          <p14:tracePt t="55364" x="5892800" y="6019800"/>
          <p14:tracePt t="55374" x="5918200" y="5994400"/>
          <p14:tracePt t="55376" x="5918200" y="5969000"/>
          <p14:tracePt t="55386" x="5943600" y="5969000"/>
          <p14:tracePt t="55396" x="5969000" y="5943600"/>
          <p14:tracePt t="55425" x="5994400" y="5918200"/>
          <p14:tracePt t="55792" x="5969000" y="5918200"/>
          <p14:tracePt t="55800" x="5943600" y="5943600"/>
          <p14:tracePt t="55811" x="5892800" y="5994400"/>
          <p14:tracePt t="55821" x="5842000" y="6045200"/>
          <p14:tracePt t="55833" x="5753100" y="6134100"/>
          <p14:tracePt t="55835" x="5702300" y="6184900"/>
          <p14:tracePt t="55848" x="5549900" y="6337300"/>
          <p14:tracePt t="55859" x="5486400" y="6400800"/>
          <p14:tracePt t="55870" x="5461000" y="6426200"/>
          <p14:tracePt t="55873" x="5410200" y="6477000"/>
          <p14:tracePt t="55887" x="5384800" y="6502400"/>
          <p14:tracePt t="55890" x="5359400" y="6527800"/>
          <p14:tracePt t="55903" x="5334000" y="6527800"/>
          <p14:tracePt t="55905" x="5334000" y="6553200"/>
          <p14:tracePt t="55915" x="5308600" y="6553200"/>
          <p14:tracePt t="55931" x="5308600" y="6578600"/>
          <p14:tracePt t="56000" x="5308600" y="6553200"/>
          <p14:tracePt t="56017" x="5308600" y="6527800"/>
          <p14:tracePt t="56027" x="5334000" y="6527800"/>
          <p14:tracePt t="56036" x="5359400" y="6502400"/>
          <p14:tracePt t="56048" x="5384800" y="6477000"/>
          <p14:tracePt t="56060" x="5410200" y="6451600"/>
          <p14:tracePt t="56070" x="5435600" y="6451600"/>
          <p14:tracePt t="56073" x="5435600" y="6426200"/>
          <p14:tracePt t="56082" x="5461000" y="6400800"/>
          <p14:tracePt t="56102" x="5524500" y="6375400"/>
          <p14:tracePt t="56114" x="5524500" y="6337300"/>
          <p14:tracePt t="56115" x="5549900" y="6337300"/>
          <p14:tracePt t="56132" x="5549900" y="6311900"/>
          <p14:tracePt t="56142" x="5575300" y="6311900"/>
          <p14:tracePt t="56216" x="5600700" y="6311900"/>
          <p14:tracePt t="56226" x="5600700" y="6286500"/>
          <p14:tracePt t="56235" x="5600700" y="6261100"/>
          <p14:tracePt t="56512" x="5524500" y="6286500"/>
          <p14:tracePt t="56523" x="5384800" y="6375400"/>
          <p14:tracePt t="56535" x="5283200" y="6400800"/>
          <p14:tracePt t="56537" x="5118100" y="6477000"/>
          <p14:tracePt t="56550" x="4991100" y="6527800"/>
          <p14:tracePt t="56561" x="4851400" y="6578600"/>
          <p14:tracePt t="56563" x="4724400" y="6642100"/>
          <p14:tracePt t="56576" x="4483100" y="6692900"/>
          <p14:tracePt t="56587" x="4368800" y="6692900"/>
          <p14:tracePt t="56597" x="4343400" y="6718300"/>
          <p14:tracePt t="56607" x="4267200" y="6743700"/>
          <p14:tracePt t="56609" x="4216400" y="6743700"/>
          <p14:tracePt t="56620" x="4127500" y="6769100"/>
          <p14:tracePt t="56632" x="4102100" y="6769100"/>
          <p14:tracePt t="56633" x="4076700" y="6794500"/>
          <p14:tracePt t="56651" x="4051300" y="6794500"/>
          <p14:tracePt t="56832" x="4025900" y="6794500"/>
          <p14:tracePt t="56842" x="3949700" y="6794500"/>
          <p14:tracePt t="56851" x="3886200" y="6794500"/>
          <p14:tracePt t="56861" x="3835400" y="6794500"/>
          <p14:tracePt t="56869" x="3784600" y="6794500"/>
          <p14:tracePt t="56878" x="3733800" y="6794500"/>
          <p14:tracePt t="56886" x="3708400" y="6794500"/>
          <p14:tracePt t="56895" x="3543300" y="6794500"/>
          <p14:tracePt t="56905" x="3492500" y="6769100"/>
          <p14:tracePt t="56916" x="3441700" y="6743700"/>
          <p14:tracePt t="56927" x="3416300" y="6718300"/>
          <p14:tracePt t="56929" x="3390900" y="6692900"/>
          <p14:tracePt t="56941" x="3352800" y="6667500"/>
          <p14:tracePt t="56951" x="3327400" y="6604000"/>
          <p14:tracePt t="56953" x="3327400" y="6578600"/>
          <p14:tracePt t="56964" x="3302000" y="6527800"/>
          <p14:tracePt t="56977" x="3302000" y="6451600"/>
          <p14:tracePt t="56986" x="3302000" y="6400800"/>
          <p14:tracePt t="56996" x="3302000" y="6337300"/>
          <p14:tracePt t="57007" x="3302000" y="6311900"/>
          <p14:tracePt t="57009" x="3302000" y="6286500"/>
          <p14:tracePt t="57018" x="3327400" y="6261100"/>
          <p14:tracePt t="57029" x="3352800" y="6235700"/>
          <p14:tracePt t="57041" x="3352800" y="6210300"/>
          <p14:tracePt t="57042" x="3390900" y="6184900"/>
          <p14:tracePt t="57054" x="3416300" y="6159500"/>
          <p14:tracePt t="57065" x="3441700" y="6134100"/>
          <p14:tracePt t="57066" x="3467100" y="6134100"/>
          <p14:tracePt t="57077" x="3492500" y="6108700"/>
          <p14:tracePt t="57088" x="3517900" y="6108700"/>
          <p14:tracePt t="57100" x="3543300" y="6108700"/>
          <p14:tracePt t="57110" x="3543300" y="6070600"/>
          <p14:tracePt t="57118" x="3568700" y="6070600"/>
          <p14:tracePt t="57133" x="3594100" y="6070600"/>
          <p14:tracePt t="57164" x="3619500" y="6070600"/>
          <p14:tracePt t="57185" x="3619500" y="6108700"/>
          <p14:tracePt t="57194" x="3619500" y="6134100"/>
          <p14:tracePt t="57203" x="3568700" y="6210300"/>
          <p14:tracePt t="57216" x="3543300" y="6261100"/>
          <p14:tracePt t="57217" x="3441700" y="6375400"/>
          <p14:tracePt t="57230" x="3352800" y="6477000"/>
          <p14:tracePt t="57242" x="3302000" y="6553200"/>
          <p14:tracePt t="57244" x="3225800" y="6667500"/>
          <p14:tracePt t="57258" x="3149600" y="6769100"/>
          <p14:tracePt t="57259" x="3060700" y="6845300"/>
          <p14:tracePt t="57272" x="2984500" y="6959600"/>
          <p14:tracePt t="57274" x="2959100" y="6985000"/>
          <p14:tracePt t="57286" x="2908300" y="7035800"/>
          <p14:tracePt t="57297" x="2857500" y="7086600"/>
          <p14:tracePt t="57298" x="2832100" y="7112000"/>
          <p14:tracePt t="57311" x="2794000" y="7137400"/>
          <p14:tracePt t="57313" x="2768600" y="7162800"/>
          <p14:tracePt t="57325" x="2768600" y="7200900"/>
          <p14:tracePt t="57341" x="2743200" y="7200900"/>
          <p14:tracePt t="57385" x="2794000" y="7137400"/>
          <p14:tracePt t="57395" x="2857500" y="7035800"/>
          <p14:tracePt t="57404" x="2959100" y="6934200"/>
          <p14:tracePt t="57415" x="3060700" y="6769100"/>
          <p14:tracePt t="57417" x="3175000" y="6642100"/>
          <p14:tracePt t="57429" x="3251200" y="6553200"/>
          <p14:tracePt t="57441" x="3352800" y="6426200"/>
          <p14:tracePt t="57442" x="3441700" y="6337300"/>
          <p14:tracePt t="57454" x="3543300" y="6261100"/>
          <p14:tracePt t="57466" x="3568700" y="6210300"/>
          <p14:tracePt t="57468" x="3619500" y="6184900"/>
          <p14:tracePt t="57481" x="3683000" y="6134100"/>
          <p14:tracePt t="57483" x="3733800" y="6134100"/>
          <p14:tracePt t="57495" x="3759200" y="6108700"/>
          <p14:tracePt t="57507" x="3784600" y="6070600"/>
          <p14:tracePt t="57526" x="3810000" y="6070600"/>
          <p14:tracePt t="57553" x="3784600" y="6134100"/>
          <p14:tracePt t="57564" x="3733800" y="6184900"/>
          <p14:tracePt t="57576" x="3683000" y="6286500"/>
          <p14:tracePt t="57578" x="3619500" y="6337300"/>
          <p14:tracePt t="57592" x="3543300" y="6451600"/>
          <p14:tracePt t="57594" x="3467100" y="6553200"/>
          <p14:tracePt t="57607" x="3390900" y="6667500"/>
          <p14:tracePt t="57617" x="3302000" y="6743700"/>
          <p14:tracePt t="57618" x="3276600" y="6794500"/>
          <p14:tracePt t="57631" x="3225800" y="6845300"/>
          <p14:tracePt t="57642" x="3175000" y="6896100"/>
          <p14:tracePt t="57644" x="3124200" y="6959600"/>
          <p14:tracePt t="57658" x="3086100" y="6985000"/>
          <p14:tracePt t="57669" x="3086100" y="7010400"/>
          <p14:tracePt t="57678" x="3060700" y="7010400"/>
          <p14:tracePt t="57729" x="3086100" y="6959600"/>
          <p14:tracePt t="57741" x="3149600" y="6896100"/>
          <p14:tracePt t="57752" x="3200400" y="6845300"/>
          <p14:tracePt t="57765" x="3276600" y="6769100"/>
          <p14:tracePt t="57768" x="3327400" y="6718300"/>
          <p14:tracePt t="57770" x="3416300" y="6642100"/>
          <p14:tracePt t="57785" x="3517900" y="6502400"/>
          <p14:tracePt t="57797" x="3543300" y="6477000"/>
          <p14:tracePt t="57809" x="3619500" y="6426200"/>
          <p14:tracePt t="57820" x="3657600" y="6400800"/>
          <p14:tracePt t="57832" x="3683000" y="6375400"/>
          <p14:tracePt t="57844" x="3708400" y="6375400"/>
          <p14:tracePt t="57890" x="3683000" y="6400800"/>
          <p14:tracePt t="57901" x="3657600" y="6451600"/>
          <p14:tracePt t="57913" x="3619500" y="6451600"/>
          <p14:tracePt t="57915" x="3594100" y="6502400"/>
          <p14:tracePt t="57926" x="3568700" y="6527800"/>
          <p14:tracePt t="57937" x="3543300" y="6553200"/>
          <p14:tracePt t="57938" x="3517900" y="6578600"/>
          <p14:tracePt t="57952" x="3492500" y="6604000"/>
          <p14:tracePt t="57964" x="3467100" y="6642100"/>
          <p14:tracePt t="59051" x="3467100" y="6604000"/>
          <p14:tracePt t="59060" x="3467100" y="6578600"/>
          <p14:tracePt t="59069" x="3492500" y="6578600"/>
          <p14:tracePt t="59078" x="3517900" y="6527800"/>
          <p14:tracePt t="59092" x="3543300" y="6477000"/>
          <p14:tracePt t="59093" x="3543300" y="6451600"/>
          <p14:tracePt t="59108" x="3568700" y="6400800"/>
          <p14:tracePt t="59109" x="3594100" y="6375400"/>
          <p14:tracePt t="59121" x="3619500" y="6311900"/>
          <p14:tracePt t="59132" x="3619500" y="6286500"/>
          <p14:tracePt t="59134" x="3657600" y="6286500"/>
          <p14:tracePt t="59143" x="3657600" y="6261100"/>
          <p14:tracePt t="59159" x="3683000" y="6235700"/>
          <p14:tracePt t="59370" x="3657600" y="6235700"/>
          <p14:tracePt t="59387" x="3619500" y="6261100"/>
          <p14:tracePt t="59398" x="3594100" y="6286500"/>
          <p14:tracePt t="59411" x="3543300" y="6337300"/>
          <p14:tracePt t="59423" x="3517900" y="6375400"/>
          <p14:tracePt t="59433" x="3492500" y="6400800"/>
          <p14:tracePt t="59435" x="3441700" y="6400800"/>
          <p14:tracePt t="59446" x="3441700" y="6426200"/>
          <p14:tracePt t="59456" x="3416300" y="6451600"/>
          <p14:tracePt t="59465" x="3390900" y="6451600"/>
          <p14:tracePt t="59467" x="3390900" y="6477000"/>
          <p14:tracePt t="59484" x="3352800" y="6477000"/>
          <p14:tracePt t="59494" x="3352800" y="6502400"/>
          <p14:tracePt t="60212" x="3302000" y="6502400"/>
          <p14:tracePt t="60220" x="3225800" y="6502400"/>
          <p14:tracePt t="60230" x="3124200" y="6502400"/>
          <p14:tracePt t="60241" x="3035300" y="6502400"/>
          <p14:tracePt t="60250" x="2959100" y="6502400"/>
          <p14:tracePt t="60259" x="2794000" y="6502400"/>
          <p14:tracePt t="60260" x="2667000" y="6502400"/>
          <p14:tracePt t="60270" x="2565400" y="6477000"/>
          <p14:tracePt t="60281" x="2451100" y="6451600"/>
          <p14:tracePt t="60292" x="2349500" y="6426200"/>
          <p14:tracePt t="60294" x="2235200" y="6400800"/>
          <p14:tracePt t="60306" x="2209800" y="6400800"/>
          <p14:tracePt t="60315" x="2159000" y="6375400"/>
          <p14:tracePt t="60317" x="2082800" y="6337300"/>
          <p14:tracePt t="60329" x="2032000" y="6337300"/>
          <p14:tracePt t="60337" x="1993900" y="6311900"/>
          <p14:tracePt t="60347" x="1968500" y="6311900"/>
          <p14:tracePt t="60349" x="1943100" y="6286500"/>
          <p14:tracePt t="60367" x="1917700" y="6286500"/>
          <p14:tracePt t="60377" x="1917700" y="6261100"/>
          <p14:tracePt t="60620" x="1892300" y="6210300"/>
          <p14:tracePt t="60631" x="1866900" y="6159500"/>
          <p14:tracePt t="60643" x="1866900" y="6108700"/>
          <p14:tracePt t="60644" x="1816100" y="6019800"/>
          <p14:tracePt t="60654" x="1816100" y="5943600"/>
          <p14:tracePt t="60664" x="1790700" y="5842000"/>
          <p14:tracePt t="60676" x="1790700" y="5753100"/>
          <p14:tracePt t="60677" x="1790700" y="5626100"/>
          <p14:tracePt t="60687" x="1790700" y="5537200"/>
          <p14:tracePt t="60696" x="1790700" y="5486400"/>
          <p14:tracePt t="60704" x="1790700" y="5410200"/>
          <p14:tracePt t="60714" x="1790700" y="5359400"/>
          <p14:tracePt t="60722" x="1790700" y="5308600"/>
          <p14:tracePt t="60732" x="1790700" y="5245100"/>
          <p14:tracePt t="60733" x="1790700" y="5219700"/>
          <p14:tracePt t="60750" x="1816100" y="5194300"/>
          <p14:tracePt t="60774" x="1816100" y="5168900"/>
          <p14:tracePt t="60820" x="1816100" y="5194300"/>
          <p14:tracePt t="60830" x="1816100" y="5270500"/>
          <p14:tracePt t="60840" x="1790700" y="5359400"/>
          <p14:tracePt t="60850" x="1765300" y="5435600"/>
          <p14:tracePt t="60852" x="1701800" y="5575300"/>
          <p14:tracePt t="60865" x="1651000" y="5842000"/>
          <p14:tracePt t="60875" x="1625600" y="5943600"/>
          <p14:tracePt t="60877" x="1600200" y="6108700"/>
          <p14:tracePt t="60889" x="1549400" y="6286500"/>
          <p14:tracePt t="60899" x="1524000" y="6451600"/>
          <p14:tracePt t="60901" x="1460500" y="6604000"/>
          <p14:tracePt t="60914" x="1460500" y="6667500"/>
          <p14:tracePt t="60922" x="1435100" y="6769100"/>
          <p14:tracePt t="60933" x="1409700" y="6845300"/>
          <p14:tracePt t="60934" x="1409700" y="6896100"/>
          <p14:tracePt t="60945" x="1384300" y="6959600"/>
          <p14:tracePt t="60956" x="1384300" y="6985000"/>
          <p14:tracePt t="60958" x="1384300" y="7010400"/>
          <p14:tracePt t="60983" x="1358900" y="7010400"/>
          <p14:tracePt t="60993" x="1358900" y="7035800"/>
          <p14:tracePt t="61015" x="1333500" y="7035800"/>
          <p14:tracePt t="61032" x="1308100" y="7010400"/>
          <p14:tracePt t="61044" x="1308100" y="6985000"/>
          <p14:tracePt t="61045" x="1282700" y="6959600"/>
          <p14:tracePt t="61056" x="1282700" y="6870700"/>
          <p14:tracePt t="61065" x="1282700" y="6794500"/>
          <p14:tracePt t="61074" x="1282700" y="6667500"/>
          <p14:tracePt t="61082" x="1282700" y="6578600"/>
          <p14:tracePt t="61093" x="1282700" y="6451600"/>
          <p14:tracePt t="61094" x="1282700" y="6400800"/>
          <p14:tracePt t="61104" x="1282700" y="6311900"/>
          <p14:tracePt t="61113" x="1282700" y="6235700"/>
          <p14:tracePt t="61121" x="1282700" y="6184900"/>
          <p14:tracePt t="61132" x="1282700" y="6134100"/>
          <p14:tracePt t="61133" x="1282700" y="6108700"/>
          <p14:tracePt t="61143" x="1308100" y="6070600"/>
          <p14:tracePt t="61165" x="1308100" y="6045200"/>
          <p14:tracePt t="61220" x="1308100" y="6070600"/>
          <p14:tracePt t="61230" x="1282700" y="6108700"/>
          <p14:tracePt t="61241" x="1282700" y="6159500"/>
          <p14:tracePt t="61249" x="1257300" y="6210300"/>
          <p14:tracePt t="61261" x="1231900" y="6235700"/>
          <p14:tracePt t="61262" x="1193800" y="6286500"/>
          <p14:tracePt t="61277" x="1168400" y="6311900"/>
          <p14:tracePt t="61278" x="1143000" y="6375400"/>
          <p14:tracePt t="61293" x="1117600" y="6400800"/>
          <p14:tracePt t="61304" x="1117600" y="6426200"/>
          <p14:tracePt t="61320" x="1092200" y="6426200"/>
          <p14:tracePt t="61337" x="1092200" y="6451600"/>
          <p14:tracePt t="61396" x="1092200" y="6426200"/>
          <p14:tracePt t="61422" x="1092200" y="6400800"/>
          <p14:tracePt t="61432" x="1092200" y="6375400"/>
          <p14:tracePt t="61443" x="1117600" y="6337300"/>
          <p14:tracePt t="61454" x="1143000" y="6311900"/>
          <p14:tracePt t="61465" x="1143000" y="6286500"/>
          <p14:tracePt t="61475" x="1168400" y="6261100"/>
          <p14:tracePt t="61477" x="1168400" y="6235700"/>
          <p14:tracePt t="61488" x="1193800" y="6210300"/>
          <p14:tracePt t="61500" x="1193800" y="6184900"/>
          <p14:tracePt t="61502" x="1231900" y="6184900"/>
          <p14:tracePt t="61512" x="1231900" y="6159500"/>
          <p14:tracePt t="61522" x="1257300" y="6159500"/>
          <p14:tracePt t="61533" x="1257300" y="6134100"/>
          <p14:tracePt t="61597" x="1231900" y="6210300"/>
          <p14:tracePt t="61609" x="1193800" y="6261100"/>
          <p14:tracePt t="61620" x="1143000" y="6337300"/>
          <p14:tracePt t="61622" x="1117600" y="6426200"/>
          <p14:tracePt t="61635" x="1041400" y="6527800"/>
          <p14:tracePt t="61637" x="990600" y="6604000"/>
          <p14:tracePt t="61651" x="965200" y="6642100"/>
          <p14:tracePt t="61662" x="927100" y="6718300"/>
          <p14:tracePt t="61664" x="876300" y="6769100"/>
          <p14:tracePt t="61677" x="850900" y="6819900"/>
          <p14:tracePt t="61687" x="825500" y="6845300"/>
          <p14:tracePt t="61705" x="825500" y="6870700"/>
          <p14:tracePt t="61760" x="825500" y="6845300"/>
          <p14:tracePt t="61769" x="850900" y="6819900"/>
          <p14:tracePt t="61780" x="876300" y="6769100"/>
          <p14:tracePt t="61782" x="901700" y="6718300"/>
          <p14:tracePt t="61794" x="927100" y="6667500"/>
          <p14:tracePt t="61804" x="990600" y="6578600"/>
          <p14:tracePt t="61807" x="1041400" y="6502400"/>
          <p14:tracePt t="61818" x="1066800" y="6451600"/>
          <p14:tracePt t="61829" x="1117600" y="6400800"/>
          <p14:tracePt t="61831" x="1143000" y="6375400"/>
          <p14:tracePt t="61843" x="1193800" y="6311900"/>
          <p14:tracePt t="61853" x="1231900" y="6261100"/>
          <p14:tracePt t="61854" x="1257300" y="6235700"/>
          <p14:tracePt t="61868" x="1282700" y="6210300"/>
          <p14:tracePt t="61870" x="1308100" y="6184900"/>
          <p14:tracePt t="61890" x="1333500" y="6159500"/>
          <p14:tracePt t="61901" x="1358900" y="6159500"/>
          <p14:tracePt t="61911" x="1358900" y="6134100"/>
          <p14:tracePt t="61928" x="1384300" y="6134100"/>
          <p14:tracePt t="61945" x="1384300" y="6108700"/>
          <p14:tracePt t="61961" x="1409700" y="6108700"/>
          <p14:tracePt t="61978" x="1409700" y="6070600"/>
          <p14:tracePt t="62001" x="1435100" y="6070600"/>
          <p14:tracePt t="62011" x="1435100" y="6045200"/>
          <p14:tracePt t="62094" x="1460500" y="6045200"/>
          <p14:tracePt t="62133" x="1460500" y="6019800"/>
          <p14:tracePt t="62174" x="1460500" y="5994400"/>
          <p14:tracePt t="62213" x="1498600" y="5994400"/>
          <p14:tracePt t="62238" x="1498600" y="5969000"/>
          <p14:tracePt t="62387" x="1498600" y="5943600"/>
          <p14:tracePt t="62396" x="1498600" y="5918200"/>
          <p14:tracePt t="62405" x="1498600" y="5867400"/>
          <p14:tracePt t="62414" x="1524000" y="5803900"/>
          <p14:tracePt t="62425" x="1524000" y="5778500"/>
          <p14:tracePt t="62426" x="1524000" y="5727700"/>
          <p14:tracePt t="62435" x="1549400" y="5702300"/>
          <p14:tracePt t="62446" x="1549400" y="5676900"/>
          <p14:tracePt t="62455" x="1549400" y="5626100"/>
          <p14:tracePt t="62465" x="1549400" y="5600700"/>
          <p14:tracePt t="62467" x="1574800" y="5575300"/>
          <p14:tracePt t="62486" x="1574800" y="5537200"/>
          <p14:tracePt t="62501" x="1574800" y="5511800"/>
          <p14:tracePt t="62533" x="1574800" y="5486400"/>
          <p14:tracePt t="62562" x="1600200" y="5461000"/>
          <p14:tracePt t="62635" x="1600200" y="5511800"/>
          <p14:tracePt t="62644" x="1549400" y="5600700"/>
          <p14:tracePt t="62654" x="1498600" y="5702300"/>
          <p14:tracePt t="62665" x="1409700" y="5842000"/>
          <p14:tracePt t="62666" x="1358900" y="5943600"/>
          <p14:tracePt t="62678" x="1308100" y="6070600"/>
          <p14:tracePt t="62689" x="1257300" y="6184900"/>
          <p14:tracePt t="62691" x="1231900" y="6235700"/>
          <p14:tracePt t="62703" x="1168400" y="6311900"/>
          <p14:tracePt t="62713" x="1143000" y="6400800"/>
          <p14:tracePt t="62715" x="1117600" y="6451600"/>
          <p14:tracePt t="62728" x="1092200" y="6451600"/>
          <p14:tracePt t="62736" x="1092200" y="6477000"/>
          <p14:tracePt t="62738" x="1092200" y="6502400"/>
          <p14:tracePt t="62748" x="1066800" y="6502400"/>
          <p14:tracePt t="62794" x="1066800" y="6477000"/>
          <p14:tracePt t="62803" x="1117600" y="6451600"/>
          <p14:tracePt t="62813" x="1143000" y="6400800"/>
          <p14:tracePt t="62825" x="1193800" y="6337300"/>
          <p14:tracePt t="62827" x="1231900" y="6286500"/>
          <p14:tracePt t="62841" x="1257300" y="6261100"/>
          <p14:tracePt t="62843" x="1308100" y="6210300"/>
          <p14:tracePt t="62855" x="1333500" y="6159500"/>
          <p14:tracePt t="62866" x="1384300" y="6134100"/>
          <p14:tracePt t="62868" x="1409700" y="6108700"/>
          <p14:tracePt t="62881" x="1435100" y="6070600"/>
          <p14:tracePt t="62895" x="1460500" y="6070600"/>
          <p14:tracePt t="62903" x="1498600" y="6070600"/>
          <p14:tracePt t="62946" x="1498600" y="6108700"/>
          <p14:tracePt t="62954" x="1498600" y="6134100"/>
          <p14:tracePt t="62965" x="1498600" y="6159500"/>
          <p14:tracePt t="62981" x="1498600" y="6184900"/>
          <p14:tracePt t="62998" x="1460500" y="6210300"/>
          <p14:tracePt t="63563" x="1524000" y="6210300"/>
          <p14:tracePt t="63571" x="1625600" y="6235700"/>
          <p14:tracePt t="63583" x="1892300" y="6337300"/>
          <p14:tracePt t="63593" x="2374900" y="6578600"/>
          <p14:tracePt t="63595" x="2908300" y="6845300"/>
          <p14:tracePt t="63604" x="3619500" y="7251700"/>
          <p14:tracePt t="63615" x="4457700" y="7670800"/>
          <p14:tracePt t="63625" x="5308600" y="8153400"/>
          <p14:tracePt t="63627" x="5702300" y="8369300"/>
          <p14:tracePt t="63637" x="6451600" y="8763000"/>
          <p14:tracePt t="63646" x="6718300" y="8928100"/>
          <p14:tracePt t="63659" x="7378700" y="9245600"/>
          <p14:tracePt t="63668" x="7683500" y="9410700"/>
          <p14:tracePt t="63679" x="7785100" y="9461500"/>
          <p14:tracePt t="63688" x="7975600" y="9512300"/>
          <p14:tracePt t="63699" x="8102600" y="9588500"/>
          <p14:tracePt t="63700" x="8267700" y="9626600"/>
          <p14:tracePt t="63712" x="8343900" y="9626600"/>
          <p14:tracePt t="63899" x="8369300" y="9626600"/>
          <p14:tracePt t="63909" x="8509000" y="9626600"/>
          <p14:tracePt t="63917" x="8750300" y="9563100"/>
          <p14:tracePt t="63928" x="9093200" y="9512300"/>
          <p14:tracePt t="63938" x="9842500" y="9436100"/>
          <p14:tracePt t="63941" x="10909300" y="9385300"/>
          <p14:tracePt t="63950" x="12230100" y="9359900"/>
          <p14:tracePt t="63960" x="12903200" y="9359900"/>
          <p14:tracePt t="63967" x="14160500" y="9359900"/>
          <p14:tracePt t="63976" x="14630400" y="9359900"/>
          <p14:tracePt t="63984" x="15519400" y="9321800"/>
          <p14:tracePt t="63993" x="15760700" y="9321800"/>
          <p14:tracePt t="64001" x="16294100" y="9296400"/>
          <p14:tracePt t="64003" x="16662400" y="9271000"/>
          <p14:tracePt t="64014" x="16738600" y="9271000"/>
          <p14:tracePt t="64025" x="16903700" y="9220200"/>
          <p14:tracePt t="64034" x="17030700" y="9220200"/>
          <p14:tracePt t="64227" x="17056100" y="9169400"/>
          <p14:tracePt t="64240" x="17119600" y="9118600"/>
          <p14:tracePt t="64251" x="17170400" y="9029700"/>
          <p14:tracePt t="64252" x="17221200" y="8978900"/>
          <p14:tracePt t="64266" x="17246600" y="8928100"/>
          <p14:tracePt t="64268" x="17322800" y="8788400"/>
          <p14:tracePt t="64281" x="17360900" y="8737600"/>
          <p14:tracePt t="64293" x="17411700" y="8661400"/>
          <p14:tracePt t="64294" x="17462500" y="8585200"/>
          <p14:tracePt t="64308" x="17462500" y="8534400"/>
          <p14:tracePt t="64310" x="17462500" y="8470900"/>
          <p14:tracePt t="64319" x="17487900" y="8420100"/>
          <p14:tracePt t="64330" x="17487900" y="8394700"/>
          <p14:tracePt t="64341" x="17487900" y="8369300"/>
          <p14:tracePt t="64349" x="17462500" y="8369300"/>
          <p14:tracePt t="64359" x="17437100" y="8369300"/>
          <p14:tracePt t="64368" x="17386300" y="8369300"/>
          <p14:tracePt t="64377" x="17360900" y="8369300"/>
          <p14:tracePt t="64385" x="17297400" y="8394700"/>
          <p14:tracePt t="64395" x="17246600" y="8445500"/>
          <p14:tracePt t="64397" x="17170400" y="8496300"/>
          <p14:tracePt t="64411" x="17119600" y="8585200"/>
          <p14:tracePt t="64413" x="17056100" y="8661400"/>
          <p14:tracePt t="64428" x="16929100" y="8788400"/>
          <p14:tracePt t="64439" x="16878300" y="8877300"/>
          <p14:tracePt t="64451" x="16852900" y="8902700"/>
          <p14:tracePt t="64452" x="16789400" y="8953500"/>
          <p14:tracePt t="64466" x="16764000" y="8978900"/>
          <p14:tracePt t="64468" x="16764000" y="9029700"/>
          <p14:tracePt t="64479" x="16738600" y="9029700"/>
          <p14:tracePt t="64488" x="16713200" y="9055100"/>
          <p14:tracePt t="64540" x="16738600" y="9029700"/>
          <p14:tracePt t="64551" x="16789400" y="8978900"/>
          <p14:tracePt t="64563" x="16852900" y="8928100"/>
          <p14:tracePt t="64565" x="16903700" y="8851900"/>
          <p14:tracePt t="64577" x="16929100" y="8826500"/>
          <p14:tracePt t="64588" x="16954500" y="8763000"/>
          <p14:tracePt t="64590" x="17005300" y="8737600"/>
          <p14:tracePt t="64604" x="17056100" y="8686800"/>
          <p14:tracePt t="64615" x="17056100" y="8661400"/>
          <p14:tracePt t="64626" x="17094200" y="8661400"/>
          <p14:tracePt t="64651" x="17094200" y="8686800"/>
          <p14:tracePt t="64662" x="17094200" y="8712200"/>
          <p14:tracePt t="64670" x="17056100" y="8737600"/>
          <p14:tracePt t="64682" x="17030700" y="8788400"/>
          <p14:tracePt t="64684" x="17005300" y="8826500"/>
          <p14:tracePt t="64696" x="17005300" y="8851900"/>
          <p14:tracePt t="64704" x="16979900" y="8877300"/>
          <p14:tracePt t="64717" x="16979900" y="8902700"/>
          <p14:tracePt t="64727" x="16954500" y="8902700"/>
          <p14:tracePt t="64774" x="16979900" y="8877300"/>
          <p14:tracePt t="64784" x="17005300" y="8851900"/>
          <p14:tracePt t="64795" x="17030700" y="8826500"/>
          <p14:tracePt t="64797" x="17056100" y="8788400"/>
          <p14:tracePt t="64810" x="17094200" y="8763000"/>
          <p14:tracePt t="64821" x="17119600" y="8737600"/>
          <p14:tracePt t="64822" x="17170400" y="8712200"/>
          <p14:tracePt t="64836" x="17195800" y="8686800"/>
          <p14:tracePt t="64857" x="17221200" y="8686800"/>
          <p14:tracePt t="64900" x="17195800" y="8712200"/>
          <p14:tracePt t="64910" x="17170400" y="8737600"/>
          <p14:tracePt t="64922" x="17170400" y="8763000"/>
          <p14:tracePt t="64931" x="17119600" y="8788400"/>
          <p14:tracePt t="64944" x="17094200" y="8826500"/>
          <p14:tracePt t="64946" x="17056100" y="8851900"/>
          <p14:tracePt t="64949" x="17056100" y="8877300"/>
          <p14:tracePt t="64964" x="17030700" y="8902700"/>
          <p14:tracePt t="64976" x="17005300" y="8928100"/>
          <p14:tracePt t="65068" x="17030700" y="8902700"/>
          <p14:tracePt t="65087" x="17056100" y="8902700"/>
          <p14:tracePt t="65096" x="17094200" y="8877300"/>
          <p14:tracePt t="65132" x="17119600" y="8877300"/>
          <p14:tracePt t="65149" x="17119600" y="8902700"/>
          <p14:tracePt t="65161" x="17119600" y="8928100"/>
          <p14:tracePt t="65169" x="17094200" y="8953500"/>
          <p14:tracePt t="65179" x="17056100" y="9004300"/>
          <p14:tracePt t="65181" x="17030700" y="9029700"/>
          <p14:tracePt t="65194" x="17005300" y="9093200"/>
          <p14:tracePt t="65204" x="16979900" y="9118600"/>
          <p14:tracePt t="65207" x="16954500" y="9118600"/>
          <p14:tracePt t="65217" x="16929100" y="9169400"/>
          <p14:tracePt t="65238" x="16929100" y="9194800"/>
          <p14:tracePt t="65293" x="16929100" y="9169400"/>
          <p14:tracePt t="65318" x="16929100" y="9144000"/>
          <p14:tracePt t="65328" x="16929100" y="9118600"/>
          <p14:tracePt t="65345" x="16929100" y="9093200"/>
          <p14:tracePt t="65353" x="16954500" y="9055100"/>
          <p14:tracePt t="65364" x="16954500" y="9029700"/>
          <p14:tracePt t="65366" x="16979900" y="9004300"/>
          <p14:tracePt t="65378" x="16979900" y="8978900"/>
          <p14:tracePt t="65386" x="17005300" y="8928100"/>
          <p14:tracePt t="65397" x="17005300" y="8902700"/>
          <p14:tracePt t="65399" x="17030700" y="8877300"/>
          <p14:tracePt t="65410" x="17030700" y="8851900"/>
          <p14:tracePt t="65413" x="17056100" y="8826500"/>
          <p14:tracePt t="65425" x="17056100" y="8763000"/>
          <p14:tracePt t="65433" x="17094200" y="8737600"/>
          <p14:tracePt t="65444" x="17094200" y="8712200"/>
          <p14:tracePt t="65446" x="17119600" y="8686800"/>
          <p14:tracePt t="65458" x="17119600" y="8661400"/>
          <p14:tracePt t="65466" x="17119600" y="8636000"/>
          <p14:tracePt t="65475" x="17145000" y="8610600"/>
          <p14:tracePt t="65477" x="17145000" y="8585200"/>
          <p14:tracePt t="65496" x="17145000" y="8559800"/>
          <p14:tracePt t="65505" x="17170400" y="8559800"/>
          <p14:tracePt t="65514" x="17170400" y="8534400"/>
          <p14:tracePt t="65541" x="17195800" y="8534400"/>
          <p14:tracePt t="65550" x="17195800" y="8496300"/>
          <p14:tracePt t="65621" x="17195800" y="8534400"/>
          <p14:tracePt t="65629" x="17170400" y="8585200"/>
          <p14:tracePt t="65641" x="17119600" y="8661400"/>
          <p14:tracePt t="65650" x="17094200" y="8712200"/>
          <p14:tracePt t="65661" x="17030700" y="8788400"/>
          <p14:tracePt t="65662" x="16979900" y="8877300"/>
          <p14:tracePt t="65676" x="16954500" y="8928100"/>
          <p14:tracePt t="65678" x="16878300" y="9055100"/>
          <p14:tracePt t="65692" x="16878300" y="9093200"/>
          <p14:tracePt t="65694" x="16827500" y="9144000"/>
          <p14:tracePt t="65705" x="16789400" y="9194800"/>
          <p14:tracePt t="65716" x="16764000" y="9220200"/>
          <p14:tracePt t="65729" x="16738600" y="9245600"/>
          <p14:tracePt t="65781" x="16738600" y="9220200"/>
          <p14:tracePt t="65790" x="16738600" y="9194800"/>
          <p14:tracePt t="65800" x="16738600" y="9144000"/>
          <p14:tracePt t="65809" x="16738600" y="9093200"/>
          <p14:tracePt t="65817" x="16738600" y="9004300"/>
          <p14:tracePt t="65826" x="16789400" y="8928100"/>
          <p14:tracePt t="65837" x="16827500" y="8851900"/>
          <p14:tracePt t="65839" x="16852900" y="8788400"/>
          <p14:tracePt t="65853" x="16903700" y="8686800"/>
          <p14:tracePt t="65864" x="16954500" y="8636000"/>
          <p14:tracePt t="65877" x="17005300" y="8559800"/>
          <p14:tracePt t="65888" x="17030700" y="8534400"/>
          <p14:tracePt t="65906" x="17056100" y="8534400"/>
          <p14:tracePt t="65949" x="17005300" y="8559800"/>
          <p14:tracePt t="65959" x="16979900" y="8636000"/>
          <p14:tracePt t="65970" x="16929100" y="8686800"/>
          <p14:tracePt t="65981" x="16878300" y="8737600"/>
          <p14:tracePt t="65983" x="16852900" y="8763000"/>
          <p14:tracePt t="65998" x="16789400" y="8788400"/>
          <p14:tracePt t="65999" x="16764000" y="8851900"/>
          <p14:tracePt t="66013" x="16738600" y="8877300"/>
          <p14:tracePt t="66025" x="16713200" y="8902700"/>
          <p14:tracePt t="66085" x="16713200" y="8877300"/>
          <p14:tracePt t="66094" x="16738600" y="8851900"/>
          <p14:tracePt t="66104" x="16764000" y="8788400"/>
          <p14:tracePt t="66116" x="16789400" y="8763000"/>
          <p14:tracePt t="66118" x="16827500" y="8737600"/>
          <p14:tracePt t="66133" x="16852900" y="8686800"/>
          <p14:tracePt t="66134" x="16878300" y="8661400"/>
          <p14:tracePt t="66150" x="16903700" y="8636000"/>
          <p14:tracePt t="66161" x="16929100" y="8610600"/>
          <p14:tracePt t="66213" x="16929100" y="8636000"/>
          <p14:tracePt t="66223" x="16903700" y="8661400"/>
          <p14:tracePt t="66234" x="16903700" y="8686800"/>
          <p14:tracePt t="66244" x="16878300" y="8712200"/>
          <p14:tracePt t="66246" x="16852900" y="8737600"/>
          <p14:tracePt t="66259" x="16852900" y="8763000"/>
          <p14:tracePt t="66268" x="16827500" y="8788400"/>
          <p14:tracePt t="66270" x="16789400" y="8826500"/>
          <p14:tracePt t="66284" x="16789400" y="8851900"/>
          <p14:tracePt t="66295" x="16764000" y="8877300"/>
          <p14:tracePt t="66307" x="16764000" y="8902700"/>
          <p14:tracePt t="66322" x="16764000" y="8928100"/>
          <p14:tracePt t="66342" x="16764000" y="8953500"/>
          <p14:tracePt t="66367" x="16764000" y="8978900"/>
          <p14:tracePt t="66384" x="16764000" y="9004300"/>
          <p14:tracePt t="66401" x="16738600" y="9004300"/>
          <p14:tracePt t="66411" x="16738600" y="9029700"/>
          <p14:tracePt t="66438" x="16738600" y="9055100"/>
          <p14:tracePt t="66870" x="16662400" y="9093200"/>
          <p14:tracePt t="66880" x="16611600" y="9118600"/>
          <p14:tracePt t="66893" x="16497300" y="9169400"/>
          <p14:tracePt t="66894" x="16370300" y="9194800"/>
          <p14:tracePt t="66908" x="16230600" y="9220200"/>
          <p14:tracePt t="66917" x="16103600" y="9245600"/>
          <p14:tracePt t="66919" x="15963900" y="9245600"/>
          <p14:tracePt t="66930" x="15811500" y="9271000"/>
          <p14:tracePt t="66941" x="15544800" y="9271000"/>
          <p14:tracePt t="66943" x="15379700" y="9271000"/>
          <p14:tracePt t="66952" x="15163800" y="9271000"/>
          <p14:tracePt t="66961" x="14935200" y="9271000"/>
          <p14:tracePt t="66970" x="14719300" y="9271000"/>
          <p14:tracePt t="66981" x="14579600" y="9271000"/>
          <p14:tracePt t="66982" x="14427200" y="9271000"/>
          <p14:tracePt t="66992" x="14287500" y="9271000"/>
          <p14:tracePt t="67001" x="14236700" y="9271000"/>
          <p14:tracePt t="67011" x="14160500" y="9271000"/>
          <p14:tracePt t="67019" x="14097000" y="9245600"/>
          <p14:tracePt t="67030" x="14071600" y="9245600"/>
          <p14:tracePt t="67032" x="14046200" y="9220200"/>
          <p14:tracePt t="67043" x="14020800" y="9220200"/>
          <p14:tracePt t="67052" x="14020800" y="9169400"/>
          <p14:tracePt t="67286" x="14020800" y="9144000"/>
          <p14:tracePt t="67295" x="14020800" y="9055100"/>
          <p14:tracePt t="67304" x="14020800" y="9004300"/>
          <p14:tracePt t="67313" x="14020800" y="8953500"/>
          <p14:tracePt t="67322" x="14020800" y="8877300"/>
          <p14:tracePt t="67332" x="14020800" y="8826500"/>
          <p14:tracePt t="67341" x="14020800" y="8763000"/>
          <p14:tracePt t="67343" x="14020800" y="8712200"/>
          <p14:tracePt t="67352" x="14046200" y="8661400"/>
          <p14:tracePt t="67363" x="14046200" y="8636000"/>
          <p14:tracePt t="67371" x="14071600" y="8610600"/>
          <p14:tracePt t="67383" x="14071600" y="8585200"/>
          <p14:tracePt t="67384" x="14097000" y="8559800"/>
          <p14:tracePt t="67411" x="14135100" y="8559800"/>
          <p14:tracePt t="67433" x="14160500" y="8559800"/>
          <p14:tracePt t="67450" x="14185900" y="8559800"/>
          <p14:tracePt t="67466" x="14185900" y="8585200"/>
          <p14:tracePt t="67477" x="14185900" y="8610600"/>
          <p14:tracePt t="67484" x="14211300" y="8661400"/>
          <p14:tracePt t="67495" x="14211300" y="8712200"/>
          <p14:tracePt t="67496" x="14211300" y="8763000"/>
          <p14:tracePt t="67507" x="14211300" y="8826500"/>
          <p14:tracePt t="67516" x="14211300" y="8851900"/>
          <p14:tracePt t="67526" x="14211300" y="8928100"/>
          <p14:tracePt t="67527" x="14185900" y="8953500"/>
          <p14:tracePt t="67538" x="14185900" y="9004300"/>
          <p14:tracePt t="67551" x="14185900" y="9029700"/>
          <p14:tracePt t="67561" x="14160500" y="9029700"/>
          <p14:tracePt t="67570" x="14160500" y="9055100"/>
          <p14:tracePt t="67670" x="14160500" y="9029700"/>
          <p14:tracePt t="67680" x="14160500" y="9004300"/>
          <p14:tracePt t="67689" x="14160500" y="8953500"/>
          <p14:tracePt t="67699" x="14185900" y="8953500"/>
          <p14:tracePt t="67708" x="14185900" y="8928100"/>
          <p14:tracePt t="67717" x="14211300" y="8877300"/>
          <p14:tracePt t="67728" x="14236700" y="8851900"/>
          <p14:tracePt t="67729" x="14236700" y="8788400"/>
          <p14:tracePt t="67742" x="14262100" y="8788400"/>
          <p14:tracePt t="67744" x="14262100" y="8763000"/>
          <p14:tracePt t="67753" x="14287500" y="8737600"/>
          <p14:tracePt t="67769" x="14287500" y="8712200"/>
          <p14:tracePt t="67771" x="14287500" y="8686800"/>
          <p14:tracePt t="67781" x="14312900" y="8686800"/>
          <p14:tracePt t="67812" x="14312900" y="8661400"/>
          <p14:tracePt t="67821" x="14338300" y="8661400"/>
          <p14:tracePt t="67943" x="14338300" y="8686800"/>
          <p14:tracePt t="67960" x="14312900" y="8712200"/>
          <p14:tracePt t="67979" x="14312900" y="8737600"/>
          <p14:tracePt t="67988" x="14312900" y="8763000"/>
          <p14:tracePt t="67996" x="14287500" y="8763000"/>
          <p14:tracePt t="68013" x="14287500" y="8788400"/>
          <p14:tracePt t="69826" x="14262100" y="8826500"/>
          <p14:tracePt t="69839" x="14211300" y="8826500"/>
          <p14:tracePt t="69849" x="14097000" y="8851900"/>
          <p14:tracePt t="69850" x="13970000" y="8877300"/>
          <p14:tracePt t="69863" x="13804900" y="8928100"/>
          <p14:tracePt t="69874" x="13601700" y="8953500"/>
          <p14:tracePt t="69876" x="13462000" y="8978900"/>
          <p14:tracePt t="69887" x="13271500" y="9004300"/>
          <p14:tracePt t="69891" x="13093700" y="9029700"/>
          <p14:tracePt t="69901" x="12903200" y="9055100"/>
          <p14:tracePt t="69912" x="12852400" y="9055100"/>
          <p14:tracePt t="69914" x="12712700" y="9093200"/>
          <p14:tracePt t="69926" x="12585700" y="9093200"/>
          <p14:tracePt t="69933" x="12496800" y="9093200"/>
          <p14:tracePt t="69943" x="12420600" y="9093200"/>
          <p14:tracePt t="69951" x="12395200" y="9093200"/>
          <p14:tracePt t="69960" x="12344400" y="9118600"/>
          <p14:tracePt t="69962" x="12319000" y="9118600"/>
          <p14:tracePt t="69971" x="12293600" y="9118600"/>
          <p14:tracePt t="69988" x="12268200" y="9118600"/>
          <p14:tracePt t="70193" x="12230100" y="9144000"/>
          <p14:tracePt t="70204" x="12204700" y="9169400"/>
          <p14:tracePt t="70215" x="12179300" y="9194800"/>
          <p14:tracePt t="70226" x="12128500" y="9220200"/>
          <p14:tracePt t="70228" x="12103100" y="9245600"/>
          <p14:tracePt t="70243" x="12077700" y="9271000"/>
          <p14:tracePt t="70253" x="12052300" y="9296400"/>
          <p14:tracePt t="70266" x="12026900" y="9296400"/>
          <p14:tracePt t="70268" x="12001500" y="9321800"/>
          <p14:tracePt t="70279" x="11976100" y="9321800"/>
          <p14:tracePt t="70288" x="11938000" y="9321800"/>
          <p14:tracePt t="70313" x="11912600" y="9321800"/>
          <p14:tracePt t="70337" x="11912600" y="9296400"/>
          <p14:tracePt t="70346" x="11912600" y="9245600"/>
          <p14:tracePt t="70355" x="11938000" y="9169400"/>
          <p14:tracePt t="70367" x="12001500" y="9093200"/>
          <p14:tracePt t="70377" x="12026900" y="9004300"/>
          <p14:tracePt t="70379" x="12103100" y="8902700"/>
          <p14:tracePt t="70392" x="12153900" y="8788400"/>
          <p14:tracePt t="70394" x="12230100" y="8686800"/>
          <p14:tracePt t="70409" x="12319000" y="8610600"/>
          <p14:tracePt t="70411" x="12344400" y="8585200"/>
          <p14:tracePt t="70425" x="12369800" y="8496300"/>
          <p14:tracePt t="70426" x="12420600" y="8470900"/>
          <p14:tracePt t="70438" x="12446000" y="8420100"/>
          <p14:tracePt t="70449" x="12471400" y="8394700"/>
          <p14:tracePt t="70450" x="12496800" y="8394700"/>
          <p14:tracePt t="70462" x="12496800" y="8369300"/>
          <p14:tracePt t="70478" x="12534900" y="8369300"/>
          <p14:tracePt t="70487" x="12534900" y="8343900"/>
          <p14:tracePt t="70522" x="12496800" y="8394700"/>
          <p14:tracePt t="70532" x="12471400" y="8445500"/>
          <p14:tracePt t="70543" x="12420600" y="8559800"/>
          <p14:tracePt t="70553" x="12369800" y="8610600"/>
          <p14:tracePt t="70555" x="12293600" y="8712200"/>
          <p14:tracePt t="70568" x="12204700" y="8851900"/>
          <p14:tracePt t="70570" x="12128500" y="8953500"/>
          <p14:tracePt t="70583" x="12052300" y="9055100"/>
          <p14:tracePt t="70594" x="11976100" y="9144000"/>
          <p14:tracePt t="70596" x="11938000" y="9169400"/>
          <p14:tracePt t="70609" x="11887200" y="9245600"/>
          <p14:tracePt t="70611" x="11861800" y="9271000"/>
          <p14:tracePt t="70622" x="11811000" y="9296400"/>
          <p14:tracePt t="70634" x="11811000" y="9321800"/>
          <p14:tracePt t="70635" x="11785600" y="9359900"/>
          <p14:tracePt t="70646" x="11760200" y="9359900"/>
          <p14:tracePt t="70666" x="11760200" y="9385300"/>
          <p14:tracePt t="70706" x="11760200" y="9359900"/>
          <p14:tracePt t="70715" x="11785600" y="9321800"/>
          <p14:tracePt t="70726" x="11811000" y="9271000"/>
          <p14:tracePt t="70736" x="11861800" y="9194800"/>
          <p14:tracePt t="70738" x="11912600" y="9144000"/>
          <p14:tracePt t="70751" x="12001500" y="9029700"/>
          <p14:tracePt t="70765" x="12077700" y="8953500"/>
          <p14:tracePt t="70768" x="12153900" y="8851900"/>
          <p14:tracePt t="70781" x="12230100" y="8737600"/>
          <p14:tracePt t="70782" x="12268200" y="8712200"/>
          <p14:tracePt t="70796" x="12319000" y="8661400"/>
          <p14:tracePt t="70797" x="12369800" y="8610600"/>
          <p14:tracePt t="70811" x="12446000" y="8559800"/>
          <p14:tracePt t="70822" x="12446000" y="8534400"/>
          <p14:tracePt t="70831" x="12471400" y="8534400"/>
          <p14:tracePt t="70859" x="12446000" y="8559800"/>
          <p14:tracePt t="70869" x="12420600" y="8610600"/>
          <p14:tracePt t="70882" x="12344400" y="8686800"/>
          <p14:tracePt t="70883" x="12268200" y="8737600"/>
          <p14:tracePt t="70896" x="12179300" y="8851900"/>
          <p14:tracePt t="70906" x="12103100" y="8928100"/>
          <p14:tracePt t="70908" x="12077700" y="8953500"/>
          <p14:tracePt t="70921" x="12026900" y="9029700"/>
          <p14:tracePt t="70924" x="11976100" y="9055100"/>
          <p14:tracePt t="70937" x="11912600" y="9118600"/>
          <p14:tracePt t="70939" x="11887200" y="9144000"/>
          <p14:tracePt t="70952" x="11861800" y="9169400"/>
          <p14:tracePt t="70963" x="11836400" y="9169400"/>
          <p14:tracePt t="70974" x="11811000" y="9194800"/>
          <p14:tracePt t="71034" x="11836400" y="9169400"/>
          <p14:tracePt t="71045" x="11861800" y="9118600"/>
          <p14:tracePt t="71056" x="11912600" y="9055100"/>
          <p14:tracePt t="71066" x="11976100" y="8978900"/>
          <p14:tracePt t="71068" x="12052300" y="8928100"/>
          <p14:tracePt t="71081" x="12103100" y="8851900"/>
          <p14:tracePt t="71083" x="12204700" y="8763000"/>
          <p14:tracePt t="71097" x="12268200" y="8686800"/>
          <p14:tracePt t="71099" x="12369800" y="8610600"/>
          <p14:tracePt t="71112" x="12395200" y="8585200"/>
          <p14:tracePt t="71124" x="12471400" y="8534400"/>
          <p14:tracePt t="71126" x="12496800" y="8496300"/>
          <p14:tracePt t="71139" x="12585700" y="8445500"/>
          <p14:tracePt t="71178" x="12585700" y="8496300"/>
          <p14:tracePt t="71187" x="12534900" y="8559800"/>
          <p14:tracePt t="71198" x="12471400" y="8636000"/>
          <p14:tracePt t="71210" x="12395200" y="8737600"/>
          <p14:tracePt t="71212" x="12344400" y="8788400"/>
          <p14:tracePt t="71225" x="12268200" y="8902700"/>
          <p14:tracePt t="71227" x="12230100" y="8928100"/>
          <p14:tracePt t="71242" x="12179300" y="8978900"/>
          <p14:tracePt t="71244" x="12153900" y="9029700"/>
          <p14:tracePt t="71256" x="12128500" y="9055100"/>
          <p14:tracePt t="71267" x="12077700" y="9093200"/>
          <p14:tracePt t="71279" x="12052300" y="9118600"/>
          <p14:tracePt t="71347" x="12052300" y="9093200"/>
          <p14:tracePt t="71355" x="12103100" y="9055100"/>
          <p14:tracePt t="71367" x="12153900" y="9004300"/>
          <p14:tracePt t="71377" x="12204700" y="8953500"/>
          <p14:tracePt t="71379" x="12268200" y="8902700"/>
          <p14:tracePt t="71392" x="12293600" y="8877300"/>
          <p14:tracePt t="71402" x="12319000" y="8826500"/>
          <p14:tracePt t="71404" x="12369800" y="8763000"/>
          <p14:tracePt t="71417" x="12395200" y="8737600"/>
          <p14:tracePt t="71419" x="12420600" y="8712200"/>
          <p14:tracePt t="71432" x="12446000" y="8686800"/>
          <p14:tracePt t="71443" x="12471400" y="8686800"/>
          <p14:tracePt t="71483" x="12471400" y="8712200"/>
          <p14:tracePt t="71493" x="12446000" y="8737600"/>
          <p14:tracePt t="71502" x="12446000" y="8763000"/>
          <p14:tracePt t="71512" x="12420600" y="8788400"/>
          <p14:tracePt t="71523" x="12395200" y="8826500"/>
          <p14:tracePt t="71525" x="12369800" y="8826500"/>
          <p14:tracePt t="71543" x="12369800" y="8851900"/>
          <p14:tracePt t="71851" x="12395200" y="8788400"/>
          <p14:tracePt t="71861" x="12446000" y="8712200"/>
          <p14:tracePt t="71872" x="12496800" y="8661400"/>
          <p14:tracePt t="71884" x="12534900" y="8585200"/>
          <p14:tracePt t="71885" x="12611100" y="8470900"/>
          <p14:tracePt t="71898" x="12636500" y="8420100"/>
          <p14:tracePt t="71900" x="12661900" y="8369300"/>
          <p14:tracePt t="71912" x="12687300" y="8318500"/>
          <p14:tracePt t="71923" x="12712700" y="8267700"/>
          <p14:tracePt t="71925" x="12763500" y="8229600"/>
          <p14:tracePt t="71936" x="12763500" y="8204200"/>
          <p14:tracePt t="71945" x="12763500" y="8178800"/>
          <p14:tracePt t="71947" x="12801600" y="8178800"/>
          <p14:tracePt t="72003" x="12763500" y="8229600"/>
          <p14:tracePt t="72013" x="12738100" y="8267700"/>
          <p14:tracePt t="72024" x="12712700" y="8318500"/>
          <p14:tracePt t="72034" x="12687300" y="8369300"/>
          <p14:tracePt t="72044" x="12661900" y="8420100"/>
          <p14:tracePt t="72045" x="12611100" y="8496300"/>
          <p14:tracePt t="72059" x="12585700" y="8559800"/>
          <p14:tracePt t="72060" x="12560300" y="8585200"/>
          <p14:tracePt t="72071" x="12534900" y="8610600"/>
          <p14:tracePt t="72082" x="12496800" y="8661400"/>
          <p14:tracePt t="72083" x="12471400" y="8686800"/>
          <p14:tracePt t="72097" x="12446000" y="8712200"/>
          <p14:tracePt t="72110" x="12395200" y="8737600"/>
          <p14:tracePt t="72111" x="12369800" y="8763000"/>
          <p14:tracePt t="72124" x="12369800" y="8788400"/>
          <p14:tracePt t="72126" x="12344400" y="8826500"/>
          <p14:tracePt t="72137" x="12319000" y="8826500"/>
          <p14:tracePt t="72146" x="12319000" y="8851900"/>
          <p14:tracePt t="72148" x="12293600" y="8851900"/>
          <p14:tracePt t="72159" x="12293600" y="8877300"/>
          <p14:tracePt t="72183" x="12268200" y="8877300"/>
          <p14:tracePt t="72452" x="12230100" y="8877300"/>
          <p14:tracePt t="72469" x="12204700" y="8902700"/>
          <p14:tracePt t="72487" x="12179300" y="8902700"/>
          <p14:tracePt t="72497" x="12179300" y="8928100"/>
          <p14:tracePt t="72509" x="12153900" y="8928100"/>
          <p14:tracePt t="72519" x="12128500" y="8928100"/>
          <p14:tracePt t="72536" x="12128500" y="8953500"/>
          <p14:tracePt t="72876" x="12103100" y="8953500"/>
          <p14:tracePt t="72885" x="12077700" y="8978900"/>
          <p14:tracePt t="72896" x="12052300" y="9004300"/>
          <p14:tracePt t="72909" x="12026900" y="9004300"/>
          <p14:tracePt t="72911" x="12001500" y="9004300"/>
          <p14:tracePt t="72919" x="11976100" y="9029700"/>
          <p14:tracePt t="72933" x="11938000" y="9055100"/>
          <p14:tracePt t="72967" x="11912600" y="9055100"/>
          <p14:tracePt t="73397" x="11836400" y="9055100"/>
          <p14:tracePt t="73405" x="11734800" y="9118600"/>
          <p14:tracePt t="73416" x="11569700" y="9144000"/>
          <p14:tracePt t="73428" x="11379200" y="9194800"/>
          <p14:tracePt t="73430" x="11112500" y="9220200"/>
          <p14:tracePt t="73442" x="10985500" y="9245600"/>
          <p14:tracePt t="73451" x="10795000" y="9245600"/>
          <p14:tracePt t="73460" x="10604500" y="9245600"/>
          <p14:tracePt t="73461" x="10426700" y="9245600"/>
          <p14:tracePt t="73470" x="10261600" y="9245600"/>
          <p14:tracePt t="73480" x="10134600" y="9245600"/>
          <p14:tracePt t="73493" x="9994900" y="9245600"/>
          <p14:tracePt t="73495" x="9944100" y="9245600"/>
          <p14:tracePt t="73505" x="9867900" y="9220200"/>
          <p14:tracePt t="73515" x="9804400" y="9220200"/>
          <p14:tracePt t="73517" x="9753600" y="9220200"/>
          <p14:tracePt t="73527" x="9728200" y="9194800"/>
          <p14:tracePt t="73537" x="9702800" y="9194800"/>
          <p14:tracePt t="73547" x="9677400" y="9169400"/>
          <p14:tracePt t="73556" x="9677400" y="9144000"/>
          <p14:tracePt t="73725" x="9652000" y="9144000"/>
          <p14:tracePt t="73734" x="9626600" y="9144000"/>
          <p14:tracePt t="73744" x="9601200" y="9144000"/>
          <p14:tracePt t="73753" x="9575800" y="9144000"/>
          <p14:tracePt t="73767" x="9461500" y="9118600"/>
          <p14:tracePt t="73776" x="9410700" y="9055100"/>
          <p14:tracePt t="73790" x="9359900" y="9004300"/>
          <p14:tracePt t="73792" x="9334500" y="8953500"/>
          <p14:tracePt t="73804" x="9334500" y="8902700"/>
          <p14:tracePt t="73806" x="9309100" y="8826500"/>
          <p14:tracePt t="73817" x="9271000" y="8737600"/>
          <p14:tracePt t="73829" x="9271000" y="8610600"/>
          <p14:tracePt t="73839" x="9271000" y="8585200"/>
          <p14:tracePt t="73849" x="9271000" y="8534400"/>
          <p14:tracePt t="73859" x="9271000" y="8470900"/>
          <p14:tracePt t="73867" x="9271000" y="8445500"/>
          <p14:tracePt t="73877" x="9309100" y="8420100"/>
          <p14:tracePt t="73879" x="9309100" y="8394700"/>
          <p14:tracePt t="73891" x="9334500" y="8369300"/>
          <p14:tracePt t="73902" x="9359900" y="8369300"/>
          <p14:tracePt t="73928" x="9385300" y="8369300"/>
          <p14:tracePt t="73938" x="9385300" y="8420100"/>
          <p14:tracePt t="73949" x="9385300" y="8470900"/>
          <p14:tracePt t="73950" x="9359900" y="8559800"/>
          <p14:tracePt t="73962" x="9334500" y="8661400"/>
          <p14:tracePt t="73972" x="9271000" y="8737600"/>
          <p14:tracePt t="73975" x="9245600" y="8788400"/>
          <p14:tracePt t="73989" x="9194800" y="8877300"/>
          <p14:tracePt t="73992" x="9169400" y="8902700"/>
          <p14:tracePt t="74005" x="9144000" y="8953500"/>
          <p14:tracePt t="74007" x="9144000" y="8978900"/>
          <p14:tracePt t="74017" x="9118600" y="9004300"/>
          <p14:tracePt t="74038" x="9118600" y="9029700"/>
          <p14:tracePt t="74062" x="9118600" y="9004300"/>
          <p14:tracePt t="74071" x="9118600" y="8953500"/>
          <p14:tracePt t="74080" x="9169400" y="8877300"/>
          <p14:tracePt t="74093" x="9220200" y="8788400"/>
          <p14:tracePt t="74094" x="9245600" y="8712200"/>
          <p14:tracePt t="74109" x="9359900" y="8610600"/>
          <p14:tracePt t="74110" x="9436100" y="8496300"/>
          <p14:tracePt t="74123" x="9512300" y="8420100"/>
          <p14:tracePt t="74133" x="9601200" y="8343900"/>
          <p14:tracePt t="74135" x="9626600" y="8318500"/>
          <p14:tracePt t="74150" x="9728200" y="8229600"/>
          <p14:tracePt t="74162" x="9779000" y="8204200"/>
          <p14:tracePt t="74172" x="9804400" y="8204200"/>
          <p14:tracePt t="74174" x="9842500" y="8204200"/>
          <p14:tracePt t="74193" x="9867900" y="8204200"/>
          <p14:tracePt t="74204" x="9867900" y="8293100"/>
          <p14:tracePt t="74206" x="9867900" y="8369300"/>
          <p14:tracePt t="74216" x="9867900" y="8445500"/>
          <p14:tracePt t="74228" x="9867900" y="8559800"/>
          <p14:tracePt t="74230" x="9804400" y="8636000"/>
          <p14:tracePt t="74246" x="9779000" y="8686800"/>
          <p14:tracePt t="74248" x="9753600" y="8737600"/>
          <p14:tracePt t="74263" x="9728200" y="8826500"/>
          <p14:tracePt t="74288" x="9702800" y="8877300"/>
          <p14:tracePt t="74289" x="9702800" y="8902700"/>
          <p14:tracePt t="74301" x="9677400" y="8902700"/>
          <p14:tracePt t="74342" x="9677400" y="8877300"/>
          <p14:tracePt t="74352" x="9702800" y="8826500"/>
          <p14:tracePt t="74366" x="9728200" y="8788400"/>
          <p14:tracePt t="74367" x="9753600" y="8788400"/>
          <p14:tracePt t="74390" x="9779000" y="8763000"/>
          <p14:tracePt t="74392" x="9804400" y="8712200"/>
          <p14:tracePt t="74407" x="9842500" y="8686800"/>
          <p14:tracePt t="74426" x="9867900" y="8686800"/>
          <p14:tracePt t="74446" x="9867900" y="8712200"/>
          <p14:tracePt t="74455" x="9842500" y="8763000"/>
          <p14:tracePt t="74467" x="9842500" y="8788400"/>
          <p14:tracePt t="74477" x="9804400" y="8826500"/>
          <p14:tracePt t="74478" x="9779000" y="8877300"/>
          <p14:tracePt t="74491" x="9753600" y="8902700"/>
          <p14:tracePt t="74503" x="9728200" y="8928100"/>
          <p14:tracePt t="74550" x="9728200" y="8902700"/>
          <p14:tracePt t="74560" x="9753600" y="8851900"/>
          <p14:tracePt t="74570" x="9779000" y="8788400"/>
          <p14:tracePt t="74581" x="9804400" y="8763000"/>
          <p14:tracePt t="74583" x="9804400" y="8737600"/>
          <p14:tracePt t="74594" x="9867900" y="8686800"/>
          <p14:tracePt t="74605" x="9893300" y="8661400"/>
          <p14:tracePt t="74607" x="9893300" y="8636000"/>
          <p14:tracePt t="74618" x="9918700" y="8610600"/>
          <p14:tracePt t="74630" x="9944100" y="8610600"/>
          <p14:tracePt t="74670" x="9918700" y="8636000"/>
          <p14:tracePt t="74681" x="9893300" y="8712200"/>
          <p14:tracePt t="74692" x="9842500" y="8763000"/>
          <p14:tracePt t="74694" x="9753600" y="8826500"/>
          <p14:tracePt t="74705" x="9702800" y="8902700"/>
          <p14:tracePt t="74716" x="9677400" y="8928100"/>
          <p14:tracePt t="74727" x="9626600" y="8978900"/>
          <p14:tracePt t="74729" x="9601200" y="9029700"/>
          <p14:tracePt t="74744" x="9537700" y="9093200"/>
          <p14:tracePt t="74754" x="9512300" y="9093200"/>
          <p14:tracePt t="74761" x="9512300" y="9118600"/>
          <p14:tracePt t="74771" x="9486900" y="9118600"/>
          <p14:tracePt t="74838" x="9537700" y="9055100"/>
          <p14:tracePt t="74856" x="9601200" y="9004300"/>
          <p14:tracePt t="74867" x="9626600" y="8978900"/>
          <p14:tracePt t="74878" x="9652000" y="8928100"/>
          <p14:tracePt t="74880" x="9677400" y="8902700"/>
          <p14:tracePt t="74893" x="9702800" y="8877300"/>
          <p14:tracePt t="74895" x="9728200" y="8851900"/>
          <p14:tracePt t="74909" x="9728200" y="8826500"/>
          <p14:tracePt t="74919" x="9753600" y="8788400"/>
          <p14:tracePt t="74930" x="9753600" y="8763000"/>
          <p14:tracePt t="74947" x="9779000" y="8763000"/>
          <p14:tracePt t="74970" x="9779000" y="8737600"/>
          <p14:tracePt t="76144" x="9728200" y="8763000"/>
          <p14:tracePt t="76154" x="9702800" y="8788400"/>
          <p14:tracePt t="76167" x="9626600" y="8851900"/>
          <p14:tracePt t="76168" x="9537700" y="8877300"/>
          <p14:tracePt t="76181" x="9436100" y="8902700"/>
          <p14:tracePt t="76192" x="9334500" y="8953500"/>
          <p14:tracePt t="76194" x="9194800" y="8978900"/>
          <p14:tracePt t="76207" x="9093200" y="8978900"/>
          <p14:tracePt t="76216" x="8953500" y="9004300"/>
          <p14:tracePt t="76217" x="8902700" y="9004300"/>
          <p14:tracePt t="76228" x="8826500" y="9004300"/>
          <p14:tracePt t="76236" x="8750300" y="9004300"/>
          <p14:tracePt t="76245" x="8686800" y="9004300"/>
          <p14:tracePt t="76253" x="8636000" y="9004300"/>
          <p14:tracePt t="76262" x="8585200" y="9004300"/>
          <p14:tracePt t="76273" x="8559800" y="9004300"/>
          <p14:tracePt t="76283" x="8534400" y="9004300"/>
          <p14:tracePt t="76304" x="8534400" y="8978900"/>
          <p14:tracePt t="76367" x="8534400" y="8953500"/>
          <p14:tracePt t="76400" x="8559800" y="8928100"/>
          <p14:tracePt t="76411" x="8610600" y="8928100"/>
          <p14:tracePt t="76419" x="8661400" y="8902700"/>
          <p14:tracePt t="76432" x="8712200" y="8877300"/>
          <p14:tracePt t="76433" x="8877300" y="8826500"/>
          <p14:tracePt t="76446" x="9017000" y="8763000"/>
          <p14:tracePt t="76448" x="9169400" y="8712200"/>
          <p14:tracePt t="76460" x="9245600" y="8686800"/>
          <p14:tracePt t="76470" x="9410700" y="8636000"/>
          <p14:tracePt t="76481" x="9601200" y="8585200"/>
          <p14:tracePt t="76493" x="9753600" y="8559800"/>
          <p14:tracePt t="76494" x="9893300" y="8534400"/>
          <p14:tracePt t="76496" x="10020300" y="8496300"/>
          <p14:tracePt t="76512" x="10071100" y="8470900"/>
          <p14:tracePt t="76513" x="10160000" y="8470900"/>
          <p14:tracePt t="76526" x="10236200" y="8470900"/>
          <p14:tracePt t="76534" x="10287000" y="8470900"/>
          <p14:tracePt t="76543" x="10337800" y="8470900"/>
          <p14:tracePt t="76545" x="10375900" y="8470900"/>
          <p14:tracePt t="76554" x="10401300" y="8470900"/>
          <p14:tracePt t="76578" x="10426700" y="8470900"/>
          <p14:tracePt t="76596" x="10452100" y="8470900"/>
          <p14:tracePt t="76605" x="10477500" y="8470900"/>
          <p14:tracePt t="76800" x="10426700" y="8470900"/>
          <p14:tracePt t="76810" x="10337800" y="8496300"/>
          <p14:tracePt t="76820" x="10160000" y="8636000"/>
          <p14:tracePt t="76833" x="9969500" y="8712200"/>
          <p14:tracePt t="76834" x="9753600" y="8788400"/>
          <p14:tracePt t="76848" x="9652000" y="8826500"/>
          <p14:tracePt t="76849" x="9436100" y="8902700"/>
          <p14:tracePt t="76862" x="9220200" y="8953500"/>
          <p14:tracePt t="76872" x="9067800" y="8978900"/>
          <p14:tracePt t="76874" x="8902700" y="9004300"/>
          <p14:tracePt t="76893" x="8712200" y="9029700"/>
          <p14:tracePt t="76907" x="8610600" y="9055100"/>
          <p14:tracePt t="76909" x="8534400" y="9055100"/>
          <p14:tracePt t="76919" x="8445500" y="9055100"/>
          <p14:tracePt t="76928" x="8394700" y="9055100"/>
          <p14:tracePt t="76930" x="8369300" y="9055100"/>
          <p14:tracePt t="76939" x="8343900" y="9055100"/>
          <p14:tracePt t="77121" x="8343900" y="9093200"/>
          <p14:tracePt t="77130" x="8318500" y="9118600"/>
          <p14:tracePt t="77142" x="8293100" y="9144000"/>
          <p14:tracePt t="77152" x="8267700" y="9169400"/>
          <p14:tracePt t="77153" x="8242300" y="9169400"/>
          <p14:tracePt t="77171" x="8216900" y="9169400"/>
          <p14:tracePt t="77181" x="8178800" y="9169400"/>
          <p14:tracePt t="77197" x="8153400" y="9118600"/>
          <p14:tracePt t="77207" x="8153400" y="9093200"/>
          <p14:tracePt t="77215" x="8153400" y="9029700"/>
          <p14:tracePt t="77217" x="8153400" y="8928100"/>
          <p14:tracePt t="77228" x="8153400" y="8851900"/>
          <p14:tracePt t="77237" x="8153400" y="8737600"/>
          <p14:tracePt t="77246" x="8153400" y="8636000"/>
          <p14:tracePt t="77254" x="8153400" y="8534400"/>
          <p14:tracePt t="77262" x="8153400" y="8470900"/>
          <p14:tracePt t="77271" x="8178800" y="8394700"/>
          <p14:tracePt t="77282" x="8216900" y="8343900"/>
          <p14:tracePt t="77283" x="8242300" y="8293100"/>
          <p14:tracePt t="77297" x="8267700" y="8267700"/>
          <p14:tracePt t="77308" x="8267700" y="8229600"/>
          <p14:tracePt t="77337" x="8267700" y="8267700"/>
          <p14:tracePt t="77347" x="8267700" y="8369300"/>
          <p14:tracePt t="77356" x="8242300" y="8394700"/>
          <p14:tracePt t="77367" x="8178800" y="8496300"/>
          <p14:tracePt t="77377" x="8128000" y="8610600"/>
          <p14:tracePt t="77379" x="8077200" y="8686800"/>
          <p14:tracePt t="77393" x="8001000" y="8826500"/>
          <p14:tracePt t="77403" x="7975600" y="8902700"/>
          <p14:tracePt t="77413" x="7912100" y="8953500"/>
          <p14:tracePt t="77423" x="7886700" y="8978900"/>
          <p14:tracePt t="77434" x="7861300" y="9004300"/>
          <p14:tracePt t="77435" x="7861300" y="9029700"/>
          <p14:tracePt t="77453" x="7835900" y="9055100"/>
          <p14:tracePt t="77497" x="7861300" y="8978900"/>
          <p14:tracePt t="77508" x="7912100" y="8877300"/>
          <p14:tracePt t="77518" x="7975600" y="8788400"/>
          <p14:tracePt t="77528" x="8051800" y="8661400"/>
          <p14:tracePt t="77530" x="8077200" y="8585200"/>
          <p14:tracePt t="77543" x="8153400" y="8445500"/>
          <p14:tracePt t="77553" x="8242300" y="8343900"/>
          <p14:tracePt t="77555" x="8293100" y="8293100"/>
          <p14:tracePt t="77568" x="8343900" y="8229600"/>
          <p14:tracePt t="77569" x="8369300" y="8178800"/>
          <p14:tracePt t="77582" x="8394700" y="8153400"/>
          <p14:tracePt t="77609" x="8394700" y="8178800"/>
          <p14:tracePt t="77618" x="8318500" y="8293100"/>
          <p14:tracePt t="77630" x="8242300" y="8394700"/>
          <p14:tracePt t="77640" x="8153400" y="8470900"/>
          <p14:tracePt t="77642" x="8077200" y="8585200"/>
          <p14:tracePt t="77654" x="8051800" y="8636000"/>
          <p14:tracePt t="77665" x="8001000" y="8712200"/>
          <p14:tracePt t="77667" x="7950200" y="8788400"/>
          <p14:tracePt t="77679" x="7886700" y="8851900"/>
          <p14:tracePt t="77688" x="7861300" y="8877300"/>
          <p14:tracePt t="77691" x="7861300" y="8902700"/>
          <p14:tracePt t="77701" x="7835900" y="8928100"/>
          <p14:tracePt t="77762" x="7835900" y="8902700"/>
          <p14:tracePt t="77770" x="7861300" y="8851900"/>
          <p14:tracePt t="77781" x="7886700" y="8763000"/>
          <p14:tracePt t="77793" x="7950200" y="8712200"/>
          <p14:tracePt t="77794" x="8026400" y="8636000"/>
          <p14:tracePt t="77806" x="8051800" y="8610600"/>
          <p14:tracePt t="77817" x="8077200" y="8559800"/>
          <p14:tracePt t="77818" x="8128000" y="8534400"/>
          <p14:tracePt t="77831" x="8153400" y="8496300"/>
          <p14:tracePt t="77859" x="8128000" y="8585200"/>
          <p14:tracePt t="77870" x="8051800" y="8712200"/>
          <p14:tracePt t="77881" x="8001000" y="8763000"/>
          <p14:tracePt t="77882" x="7861300" y="8902700"/>
          <p14:tracePt t="77894" x="7759700" y="9029700"/>
          <p14:tracePt t="77904" x="7683500" y="9118600"/>
          <p14:tracePt t="77914" x="7620000" y="9144000"/>
          <p14:tracePt t="77916" x="7543800" y="9220200"/>
          <p14:tracePt t="77930" x="7442200" y="9296400"/>
          <p14:tracePt t="77942" x="7378700" y="9321800"/>
          <p14:tracePt t="77951" x="7353300" y="9321800"/>
          <p14:tracePt t="77961" x="7327900" y="9321800"/>
          <p14:tracePt t="77962" x="7327900" y="9359900"/>
          <p14:tracePt t="77980" x="7302500" y="9359900"/>
          <p14:tracePt t="78004" x="7302500" y="9296400"/>
          <p14:tracePt t="78014" x="7302500" y="9245600"/>
          <p14:tracePt t="78022" x="7302500" y="9194800"/>
          <p14:tracePt t="78033" x="7302500" y="9118600"/>
          <p14:tracePt t="78045" x="7327900" y="9055100"/>
          <p14:tracePt t="78048" x="7327900" y="9029700"/>
          <p14:tracePt t="78051" x="7353300" y="8978900"/>
          <p14:tracePt t="78065" x="7353300" y="8953500"/>
          <p14:tracePt t="78066" x="7378700" y="8902700"/>
          <p14:tracePt t="78085" x="7378700" y="8877300"/>
          <p14:tracePt t="78121" x="7353300" y="8877300"/>
          <p14:tracePt t="78131" x="7327900" y="8877300"/>
          <p14:tracePt t="78141" x="7277100" y="8902700"/>
          <p14:tracePt t="78153" x="7251700" y="8953500"/>
          <p14:tracePt t="78155" x="7200900" y="8978900"/>
          <p14:tracePt t="78170" x="7150100" y="9029700"/>
          <p14:tracePt t="78171" x="7086600" y="9055100"/>
          <p14:tracePt t="78184" x="7061200" y="9118600"/>
          <p14:tracePt t="78186" x="7035800" y="9144000"/>
          <p14:tracePt t="78199" x="6985000" y="9169400"/>
          <p14:tracePt t="78210" x="6959600" y="9194800"/>
          <p14:tracePt t="78212" x="6934200" y="9220200"/>
          <p14:tracePt t="78226" x="6934200" y="9245600"/>
          <p14:tracePt t="78228" x="6908800" y="9271000"/>
          <p14:tracePt t="78819" x="6908800" y="9245600"/>
          <p14:tracePt t="78828" x="6934200" y="9245600"/>
          <p14:tracePt t="78837" x="6934200" y="9220200"/>
          <p14:tracePt t="78847" x="6959600" y="9220200"/>
          <p14:tracePt t="78855" x="6959600" y="9194800"/>
          <p14:tracePt t="78879" x="6985000" y="9169400"/>
          <p14:tracePt t="78954" x="6959600" y="9169400"/>
          <p14:tracePt t="78963" x="6934200" y="9169400"/>
          <p14:tracePt t="78972" x="6883400" y="9194800"/>
          <p14:tracePt t="78984" x="6819900" y="9220200"/>
          <p14:tracePt t="78995" x="6794500" y="9271000"/>
          <p14:tracePt t="78996" x="6743700" y="9296400"/>
          <p14:tracePt t="79010" x="6718300" y="9321800"/>
          <p14:tracePt t="79011" x="6667500" y="9321800"/>
          <p14:tracePt t="79021" x="6642100" y="9359900"/>
          <p14:tracePt t="79033" x="6642100" y="9385300"/>
          <p14:tracePt t="79035" x="6616700" y="9385300"/>
          <p14:tracePt t="79098" x="6642100" y="9359900"/>
          <p14:tracePt t="79110" x="6692900" y="9296400"/>
          <p14:tracePt t="79120" x="6743700" y="9220200"/>
          <p14:tracePt t="79131" x="6794500" y="9169400"/>
          <p14:tracePt t="79144" x="6845300" y="9093200"/>
          <p14:tracePt t="79147" x="6883400" y="9055100"/>
          <p14:tracePt t="79150" x="6934200" y="9029700"/>
          <p14:tracePt t="79166" x="7010400" y="8953500"/>
          <p14:tracePt t="79179" x="7035800" y="8928100"/>
          <p14:tracePt t="79198" x="7061200" y="8928100"/>
          <p14:tracePt t="79211" x="7061200" y="8953500"/>
          <p14:tracePt t="79219" x="7035800" y="8978900"/>
          <p14:tracePt t="79231" x="6985000" y="9004300"/>
          <p14:tracePt t="79242" x="6959600" y="9029700"/>
          <p14:tracePt t="79244" x="6934200" y="9093200"/>
          <p14:tracePt t="79255" x="6908800" y="9118600"/>
          <p14:tracePt t="79268" x="6883400" y="9144000"/>
          <p14:tracePt t="79269" x="6845300" y="9169400"/>
          <p14:tracePt t="79292" x="6819900" y="9194800"/>
          <p14:tracePt t="79379" x="6845300" y="9169400"/>
          <p14:tracePt t="79389" x="6883400" y="9169400"/>
          <p14:tracePt t="79400" x="6883400" y="9144000"/>
          <p14:tracePt t="79411" x="6908800" y="9118600"/>
          <p14:tracePt t="79430" x="6934200" y="9118600"/>
          <p14:tracePt t="79483" x="6908800" y="9118600"/>
          <p14:tracePt t="79493" x="6845300" y="9144000"/>
          <p14:tracePt t="79503" x="6794500" y="9194800"/>
          <p14:tracePt t="79514" x="6692900" y="9220200"/>
          <p14:tracePt t="79516" x="6578600" y="9271000"/>
          <p14:tracePt t="79528" x="6451600" y="9321800"/>
          <p14:tracePt t="79539" x="6311900" y="9359900"/>
          <p14:tracePt t="79542" x="6184900" y="9410700"/>
          <p14:tracePt t="79553" x="6019800" y="9436100"/>
          <p14:tracePt t="79555" x="5892800" y="9486900"/>
          <p14:tracePt t="79567" x="5842000" y="9486900"/>
          <p14:tracePt t="79576" x="5702300" y="9512300"/>
          <p14:tracePt t="79585" x="5626100" y="9537700"/>
          <p14:tracePt t="79587" x="5549900" y="9537700"/>
          <p14:tracePt t="79598" x="5486400" y="9563100"/>
          <p14:tracePt t="79610" x="5435600" y="9563100"/>
          <p14:tracePt t="79612" x="5410200" y="9563100"/>
          <p14:tracePt t="79629" x="5384800" y="9563100"/>
          <p14:tracePt t="79867" x="5359400" y="9537700"/>
          <p14:tracePt t="79878" x="5334000" y="9512300"/>
          <p14:tracePt t="79888" x="5308600" y="9436100"/>
          <p14:tracePt t="79900" x="5257800" y="9245600"/>
          <p14:tracePt t="79911" x="5257800" y="9144000"/>
          <p14:tracePt t="79920" x="5219700" y="9004300"/>
          <p14:tracePt t="79931" x="5219700" y="8877300"/>
          <p14:tracePt t="79933" x="5219700" y="8712200"/>
          <p14:tracePt t="79942" x="5219700" y="8610600"/>
          <p14:tracePt t="79951" x="5219700" y="8559800"/>
          <p14:tracePt t="79961" x="5219700" y="8470900"/>
          <p14:tracePt t="79969" x="5257800" y="8420100"/>
          <p14:tracePt t="79979" x="5283200" y="8394700"/>
          <p14:tracePt t="79981" x="5283200" y="8369300"/>
          <p14:tracePt t="79992" x="5283200" y="8343900"/>
          <p14:tracePt t="80028" x="5283200" y="8394700"/>
          <p14:tracePt t="80036" x="5219700" y="8470900"/>
          <p14:tracePt t="80047" x="5168900" y="8534400"/>
          <p14:tracePt t="80059" x="5067300" y="8686800"/>
          <p14:tracePt t="80061" x="5041900" y="8737600"/>
          <p14:tracePt t="80072" x="4953000" y="8877300"/>
          <p14:tracePt t="80083" x="4876800" y="8953500"/>
          <p14:tracePt t="80085" x="4800600" y="9029700"/>
          <p14:tracePt t="80097" x="4775200" y="9055100"/>
          <p14:tracePt t="80109" x="4724400" y="9118600"/>
          <p14:tracePt t="80110" x="4686300" y="9169400"/>
          <p14:tracePt t="80123" x="4660900" y="9194800"/>
          <p14:tracePt t="80126" x="4635500" y="9194800"/>
          <p14:tracePt t="80137" x="4635500" y="9220200"/>
          <p14:tracePt t="80180" x="4686300" y="9169400"/>
          <p14:tracePt t="80191" x="4775200" y="9055100"/>
          <p14:tracePt t="80202" x="4851400" y="8978900"/>
          <p14:tracePt t="80204" x="4953000" y="8877300"/>
          <p14:tracePt t="80216" x="5016500" y="8788400"/>
          <p14:tracePt t="80228" x="5118100" y="8712200"/>
          <p14:tracePt t="80229" x="5168900" y="8661400"/>
          <p14:tracePt t="80244" x="5257800" y="8610600"/>
          <p14:tracePt t="80245" x="5283200" y="8559800"/>
          <p14:tracePt t="80259" x="5308600" y="8559800"/>
          <p14:tracePt t="80260" x="5334000" y="8534400"/>
          <p14:tracePt t="80270" x="5359400" y="8534400"/>
          <p14:tracePt t="80280" x="5359400" y="8559800"/>
          <p14:tracePt t="80288" x="5308600" y="8610600"/>
          <p14:tracePt t="80300" x="5257800" y="8686800"/>
          <p14:tracePt t="80301" x="5143500" y="8788400"/>
          <p14:tracePt t="80313" x="5041900" y="8928100"/>
          <p14:tracePt t="80324" x="4991100" y="8978900"/>
          <p14:tracePt t="80326" x="4876800" y="9055100"/>
          <p14:tracePt t="80337" x="4851400" y="9118600"/>
          <p14:tracePt t="80348" x="4775200" y="9169400"/>
          <p14:tracePt t="80350" x="4724400" y="9220200"/>
          <p14:tracePt t="80363" x="4660900" y="9271000"/>
          <p14:tracePt t="80364" x="4635500" y="9271000"/>
          <p14:tracePt t="80376" x="4635500" y="9296400"/>
          <p14:tracePt t="80384" x="4610100" y="9296400"/>
          <p14:tracePt t="80428" x="4610100" y="9245600"/>
          <p14:tracePt t="80437" x="4686300" y="9169400"/>
          <p14:tracePt t="80448" x="4775200" y="9093200"/>
          <p14:tracePt t="80460" x="4927600" y="8928100"/>
          <p14:tracePt t="80470" x="5016500" y="8826500"/>
          <p14:tracePt t="80482" x="5067300" y="8788400"/>
          <p14:tracePt t="80484" x="5118100" y="8737600"/>
          <p14:tracePt t="80496" x="5143500" y="8686800"/>
          <p14:tracePt t="80507" x="5168900" y="8661400"/>
          <p14:tracePt t="80517" x="5194300" y="8661400"/>
          <p14:tracePt t="80532" x="5168900" y="8686800"/>
          <p14:tracePt t="80543" x="5143500" y="8737600"/>
          <p14:tracePt t="80554" x="5067300" y="8788400"/>
          <p14:tracePt t="80565" x="5016500" y="8851900"/>
          <p14:tracePt t="80566" x="4953000" y="8928100"/>
          <p14:tracePt t="80579" x="4902200" y="8978900"/>
          <p14:tracePt t="80580" x="4876800" y="8978900"/>
          <p14:tracePt t="80592" x="4826000" y="9029700"/>
          <p14:tracePt t="80603" x="4800600" y="9055100"/>
          <p14:tracePt t="80605" x="4775200" y="9093200"/>
          <p14:tracePt t="80620" x="4724400" y="9118600"/>
          <p14:tracePt t="80692" x="4724400" y="9093200"/>
          <p14:tracePt t="80709" x="4749800" y="9055100"/>
          <p14:tracePt t="80719" x="4775200" y="9055100"/>
          <p14:tracePt t="80729" x="4775200" y="9029700"/>
          <p14:tracePt t="80745" x="4800600" y="9029700"/>
          <p14:tracePt t="80764" x="4800600" y="9004300"/>
          <p14:tracePt t="81045" x="4800600" y="8978900"/>
          <p14:tracePt t="81053" x="4826000" y="8953500"/>
          <p14:tracePt t="81064" x="4826000" y="8877300"/>
          <p14:tracePt t="81076" x="4851400" y="8788400"/>
          <p14:tracePt t="81077" x="4902200" y="8712200"/>
          <p14:tracePt t="81090" x="4927600" y="8585200"/>
          <p14:tracePt t="81101" x="4991100" y="8470900"/>
          <p14:tracePt t="81103" x="5041900" y="8369300"/>
          <p14:tracePt t="81116" x="5067300" y="8318500"/>
          <p14:tracePt t="81118" x="5118100" y="8229600"/>
          <p14:tracePt t="81130" x="5143500" y="8178800"/>
          <p14:tracePt t="81140" x="5168900" y="8128000"/>
          <p14:tracePt t="81143" x="5194300" y="8102600"/>
          <p14:tracePt t="81156" x="5194300" y="8077200"/>
          <p14:tracePt t="81159" x="5219700" y="8051800"/>
          <p14:tracePt t="81177" x="5257800" y="8026400"/>
          <p14:tracePt t="81200" x="5283200" y="8026400"/>
          <p14:tracePt t="81317" x="5257800" y="8077200"/>
          <p14:tracePt t="81328" x="5194300" y="8153400"/>
          <p14:tracePt t="81338" x="5143500" y="8204200"/>
          <p14:tracePt t="81349" x="5092700" y="8318500"/>
          <p14:tracePt t="81351" x="5016500" y="8420100"/>
          <p14:tracePt t="81363" x="4953000" y="8496300"/>
          <p14:tracePt t="81365" x="4876800" y="8610600"/>
          <p14:tracePt t="81378" x="4826000" y="8661400"/>
          <p14:tracePt t="81388" x="4775200" y="8737600"/>
          <p14:tracePt t="81389" x="4724400" y="8788400"/>
          <p14:tracePt t="81402" x="4660900" y="8877300"/>
          <p14:tracePt t="81413" x="4635500" y="8928100"/>
          <p14:tracePt t="81415" x="4610100" y="8978900"/>
          <p14:tracePt t="81428" x="4559300" y="9029700"/>
          <p14:tracePt t="81430" x="4533900" y="9055100"/>
          <p14:tracePt t="81443" x="4508500" y="9093200"/>
          <p14:tracePt t="81445" x="4483100" y="9144000"/>
          <p14:tracePt t="81457" x="4457700" y="9169400"/>
          <p14:tracePt t="81467" x="4457700" y="9194800"/>
          <p14:tracePt t="81469" x="4457700" y="9220200"/>
          <p14:tracePt t="81479" x="4419600" y="9245600"/>
          <p14:tracePt t="81565" x="4457700" y="9220200"/>
          <p14:tracePt t="81590" x="4457700" y="9194800"/>
          <p14:tracePt t="81606" x="4483100" y="9194800"/>
          <p14:tracePt t="82021" x="4457700" y="9194800"/>
          <p14:tracePt t="82030" x="4368800" y="9194800"/>
          <p14:tracePt t="82039" x="4127500" y="9271000"/>
          <p14:tracePt t="82051" x="4025900" y="9296400"/>
          <p14:tracePt t="82062" x="3810000" y="9321800"/>
          <p14:tracePt t="82063" x="3657600" y="9321800"/>
          <p14:tracePt t="82075" x="3441700" y="9359900"/>
          <p14:tracePt t="82085" x="3225800" y="9359900"/>
          <p14:tracePt t="82086" x="3060700" y="9359900"/>
          <p14:tracePt t="82097" x="2908300" y="9359900"/>
          <p14:tracePt t="82107" x="2743200" y="9359900"/>
          <p14:tracePt t="82116" x="2641600" y="9321800"/>
          <p14:tracePt t="82118" x="2590800" y="9296400"/>
          <p14:tracePt t="82131" x="2501900" y="9271000"/>
          <p14:tracePt t="82143" x="2425700" y="9271000"/>
          <p14:tracePt t="82144" x="2374900" y="9245600"/>
          <p14:tracePt t="82155" x="2324100" y="9220200"/>
          <p14:tracePt t="82168" x="2298700" y="9220200"/>
          <p14:tracePt t="82169" x="2260600" y="9220200"/>
          <p14:tracePt t="82179" x="2235200" y="9194800"/>
          <p14:tracePt t="82374" x="2209800" y="9194800"/>
          <p14:tracePt t="82383" x="2159000" y="9169400"/>
          <p14:tracePt t="82394" x="2133600" y="9144000"/>
          <p14:tracePt t="82404" x="2108200" y="9093200"/>
          <p14:tracePt t="82414" x="2108200" y="9004300"/>
          <p14:tracePt t="82416" x="2082800" y="8953500"/>
          <p14:tracePt t="82427" x="2057400" y="8877300"/>
          <p14:tracePt t="82436" x="2057400" y="8763000"/>
          <p14:tracePt t="82438" x="2057400" y="8686800"/>
          <p14:tracePt t="82448" x="2057400" y="8559800"/>
          <p14:tracePt t="82459" x="2057400" y="8470900"/>
          <p14:tracePt t="82467" x="2057400" y="8369300"/>
          <p14:tracePt t="82476" x="2057400" y="8293100"/>
          <p14:tracePt t="82478" x="2108200" y="8204200"/>
          <p14:tracePt t="82489" x="2159000" y="8128000"/>
          <p14:tracePt t="82501" x="2209800" y="8077200"/>
          <p14:tracePt t="82503" x="2260600" y="8026400"/>
          <p14:tracePt t="82515" x="2324100" y="7962900"/>
          <p14:tracePt t="82526" x="2349500" y="7937500"/>
          <p14:tracePt t="82528" x="2425700" y="7912100"/>
          <p14:tracePt t="82539" x="2476500" y="7886700"/>
          <p14:tracePt t="82549" x="2527300" y="7886700"/>
          <p14:tracePt t="82551" x="2565400" y="7861300"/>
          <p14:tracePt t="82562" x="2616200" y="7861300"/>
          <p14:tracePt t="82571" x="2641600" y="7861300"/>
          <p14:tracePt t="82579" x="2667000" y="7861300"/>
          <p14:tracePt t="82587" x="2717800" y="7861300"/>
          <p14:tracePt t="82597" x="2717800" y="7886700"/>
          <p14:tracePt t="82598" x="2743200" y="7937500"/>
          <p14:tracePt t="82610" x="2743200" y="8001000"/>
          <p14:tracePt t="82619" x="2743200" y="8102600"/>
          <p14:tracePt t="82628" x="2743200" y="8229600"/>
          <p14:tracePt t="82637" x="2692400" y="8369300"/>
          <p14:tracePt t="82639" x="2616200" y="8496300"/>
          <p14:tracePt t="82651" x="2501900" y="8636000"/>
          <p14:tracePt t="82662" x="2451100" y="8712200"/>
          <p14:tracePt t="82663" x="2349500" y="8826500"/>
          <p14:tracePt t="82676" x="2209800" y="8928100"/>
          <p14:tracePt t="82686" x="2082800" y="9004300"/>
          <p14:tracePt t="82688" x="1993900" y="9055100"/>
          <p14:tracePt t="82700" x="1892300" y="9093200"/>
          <p14:tracePt t="82702" x="1790700" y="9118600"/>
          <p14:tracePt t="82714" x="1676400" y="9118600"/>
          <p14:tracePt t="82723" x="1600200" y="9144000"/>
          <p14:tracePt t="82734" x="1524000" y="9144000"/>
          <p14:tracePt t="82735" x="1435100" y="9144000"/>
          <p14:tracePt t="82745" x="1384300" y="9118600"/>
          <p14:tracePt t="82760" x="1333500" y="9093200"/>
          <p14:tracePt t="82763" x="1282700" y="9055100"/>
          <p14:tracePt t="82775" x="1257300" y="9004300"/>
          <p14:tracePt t="82777" x="1193800" y="8928100"/>
          <p14:tracePt t="82789" x="1168400" y="8851900"/>
          <p14:tracePt t="82792" x="1143000" y="8737600"/>
          <p14:tracePt t="82804" x="1143000" y="8559800"/>
          <p14:tracePt t="82812" x="1143000" y="8470900"/>
          <p14:tracePt t="82820" x="1143000" y="8318500"/>
          <p14:tracePt t="82830" x="1143000" y="8178800"/>
          <p14:tracePt t="82844" x="1143000" y="8051800"/>
          <p14:tracePt t="82847" x="1143000" y="7912100"/>
          <p14:tracePt t="82849" x="1193800" y="7810500"/>
          <p14:tracePt t="82862" x="1193800" y="7759700"/>
          <p14:tracePt t="82864" x="1231900" y="7670800"/>
          <p14:tracePt t="82875" x="1257300" y="7620000"/>
          <p14:tracePt t="82885" x="1333500" y="7518400"/>
          <p14:tracePt t="82887" x="1358900" y="7467600"/>
          <p14:tracePt t="82900" x="1435100" y="7429500"/>
          <p14:tracePt t="82911" x="1524000" y="7378700"/>
          <p14:tracePt t="82912" x="1600200" y="7353300"/>
          <p14:tracePt t="82926" x="1701800" y="7327900"/>
          <p14:tracePt t="82928" x="1841500" y="7327900"/>
          <p14:tracePt t="82938" x="1968500" y="7327900"/>
          <p14:tracePt t="82947" x="2209800" y="7327900"/>
          <p14:tracePt t="82955" x="2260600" y="7327900"/>
          <p14:tracePt t="82965" x="2400300" y="7378700"/>
          <p14:tracePt t="82967" x="2527300" y="7429500"/>
          <p14:tracePt t="82979" x="2641600" y="7518400"/>
          <p14:tracePt t="82989" x="2768600" y="7594600"/>
          <p14:tracePt t="82992" x="2832100" y="7670800"/>
          <p14:tracePt t="83003" x="2908300" y="7759700"/>
          <p14:tracePt t="83014" x="2933700" y="7835900"/>
          <p14:tracePt t="83016" x="2959100" y="7937500"/>
          <p14:tracePt t="83029" x="2984500" y="8026400"/>
          <p14:tracePt t="83031" x="2984500" y="8153400"/>
          <p14:tracePt t="83042" x="2984500" y="8229600"/>
          <p14:tracePt t="83052" x="2959100" y="8420100"/>
          <p14:tracePt t="83062" x="2933700" y="8496300"/>
          <p14:tracePt t="83064" x="2857500" y="8610600"/>
          <p14:tracePt t="83076" x="2768600" y="8686800"/>
          <p14:tracePt t="83086" x="2692400" y="8788400"/>
          <p14:tracePt t="83087" x="2590800" y="8877300"/>
          <p14:tracePt t="83100" x="2476500" y="8953500"/>
          <p14:tracePt t="83111" x="2324100" y="9029700"/>
          <p14:tracePt t="83113" x="2184400" y="9055100"/>
          <p14:tracePt t="83126" x="2057400" y="9093200"/>
          <p14:tracePt t="83128" x="1917700" y="9118600"/>
          <p14:tracePt t="83140" x="1790700" y="9144000"/>
          <p14:tracePt t="83151" x="1651000" y="9144000"/>
          <p14:tracePt t="83153" x="1524000" y="9144000"/>
          <p14:tracePt t="83163" x="1384300" y="9144000"/>
          <p14:tracePt t="83171" x="1308100" y="9144000"/>
          <p14:tracePt t="83180" x="1193800" y="9144000"/>
          <p14:tracePt t="83188" x="1117600" y="9144000"/>
          <p14:tracePt t="83196" x="1041400" y="9118600"/>
          <p14:tracePt t="83206" x="1016000" y="9093200"/>
          <p14:tracePt t="83208" x="927100" y="9055100"/>
          <p14:tracePt t="83227" x="850900" y="9004300"/>
          <p14:tracePt t="83240" x="825500" y="8953500"/>
          <p14:tracePt t="83242" x="800100" y="8928100"/>
          <p14:tracePt t="83255" x="749300" y="8877300"/>
          <p14:tracePt t="83256" x="749300" y="8826500"/>
          <p14:tracePt t="83269" x="749300" y="8737600"/>
          <p14:tracePt t="83271" x="749300" y="8661400"/>
          <p14:tracePt t="83281" x="749300" y="8585200"/>
          <p14:tracePt t="83290" x="749300" y="8496300"/>
          <p14:tracePt t="83300" x="749300" y="8420100"/>
          <p14:tracePt t="83309" x="800100" y="8343900"/>
          <p14:tracePt t="83319" x="825500" y="8267700"/>
          <p14:tracePt t="83320" x="876300" y="8178800"/>
          <p14:tracePt t="83334" x="965200" y="8102600"/>
          <p14:tracePt t="83336" x="1066800" y="8051800"/>
          <p14:tracePt t="83349" x="1143000" y="7962900"/>
          <p14:tracePt t="83360" x="1257300" y="7937500"/>
          <p14:tracePt t="83361" x="1384300" y="7886700"/>
          <p14:tracePt t="83373" x="1524000" y="7861300"/>
          <p14:tracePt t="83384" x="1676400" y="7861300"/>
          <p14:tracePt t="83386" x="1866900" y="7861300"/>
          <p14:tracePt t="83396" x="2032000" y="7861300"/>
          <p14:tracePt t="83404" x="2184400" y="7861300"/>
          <p14:tracePt t="83413" x="2349500" y="7861300"/>
          <p14:tracePt t="83422" x="2476500" y="7912100"/>
          <p14:tracePt t="83423" x="2590800" y="7962900"/>
          <p14:tracePt t="83436" x="2692400" y="8051800"/>
          <p14:tracePt t="83447" x="2768600" y="8128000"/>
          <p14:tracePt t="83449" x="2857500" y="8204200"/>
          <p14:tracePt t="83461" x="2908300" y="8293100"/>
          <p14:tracePt t="83470" x="2933700" y="8394700"/>
          <p14:tracePt t="83472" x="2959100" y="8496300"/>
          <p14:tracePt t="83484" x="2959100" y="8585200"/>
          <p14:tracePt t="83495" x="2959100" y="8712200"/>
          <p14:tracePt t="83496" x="2959100" y="8826500"/>
          <p14:tracePt t="83505" x="2933700" y="8928100"/>
          <p14:tracePt t="83516" x="2882900" y="9029700"/>
          <p14:tracePt t="83527" x="2832100" y="9144000"/>
          <p14:tracePt t="83529" x="2768600" y="9194800"/>
          <p14:tracePt t="83540" x="2692400" y="9296400"/>
          <p14:tracePt t="83543" x="2641600" y="9359900"/>
          <p14:tracePt t="83554" x="2565400" y="9436100"/>
          <p14:tracePt t="83565" x="2476500" y="9461500"/>
          <p14:tracePt t="83576" x="2400300" y="9512300"/>
          <p14:tracePt t="83577" x="2324100" y="9563100"/>
          <p14:tracePt t="83588" x="2209800" y="9588500"/>
          <p14:tracePt t="83599" x="2108200" y="9652000"/>
          <p14:tracePt t="83600" x="2032000" y="9652000"/>
          <p14:tracePt t="83611" x="1943100" y="9677400"/>
          <p14:tracePt t="83621" x="1866900" y="9677400"/>
          <p14:tracePt t="83631" x="1765300" y="9677400"/>
          <p14:tracePt t="83632" x="1676400" y="9677400"/>
          <p14:tracePt t="83642" x="1600200" y="9677400"/>
          <p14:tracePt t="83652" x="1524000" y="9677400"/>
          <p14:tracePt t="83661" x="1435100" y="9626600"/>
          <p14:tracePt t="83670" x="1384300" y="9563100"/>
          <p14:tracePt t="83672" x="1308100" y="9512300"/>
          <p14:tracePt t="83684" x="1282700" y="9486900"/>
          <p14:tracePt t="83694" x="1231900" y="9410700"/>
          <p14:tracePt t="83696" x="1193800" y="9359900"/>
          <p14:tracePt t="83707" x="1168400" y="9271000"/>
          <p14:tracePt t="83716" x="1168400" y="9220200"/>
          <p14:tracePt t="83726" x="1168400" y="9144000"/>
          <p14:tracePt t="83728" x="1168400" y="9029700"/>
          <p14:tracePt t="83738" x="1168400" y="8953500"/>
          <p14:tracePt t="83748" x="1168400" y="8851900"/>
          <p14:tracePt t="83756" x="1168400" y="8737600"/>
          <p14:tracePt t="83763" x="1193800" y="8636000"/>
          <p14:tracePt t="83772" x="1231900" y="8496300"/>
          <p14:tracePt t="83783" x="1257300" y="8420100"/>
          <p14:tracePt t="83784" x="1308100" y="8318500"/>
          <p14:tracePt t="83796" x="1333500" y="8267700"/>
          <p14:tracePt t="83805" x="1384300" y="8153400"/>
          <p14:tracePt t="83817" x="1435100" y="8102600"/>
          <p14:tracePt t="83818" x="1498600" y="8051800"/>
          <p14:tracePt t="83832" x="1600200" y="8001000"/>
          <p14:tracePt t="83843" x="1676400" y="7962900"/>
          <p14:tracePt t="83854" x="1727200" y="7937500"/>
          <p14:tracePt t="83856" x="1816100" y="7937500"/>
          <p14:tracePt t="83867" x="1892300" y="7937500"/>
          <p14:tracePt t="83877" x="1968500" y="7937500"/>
          <p14:tracePt t="83885" x="2057400" y="7937500"/>
          <p14:tracePt t="83895" x="2133600" y="7937500"/>
          <p14:tracePt t="83896" x="2235200" y="8001000"/>
          <p14:tracePt t="83909" x="2324100" y="8026400"/>
          <p14:tracePt t="83919" x="2400300" y="8102600"/>
          <p14:tracePt t="83920" x="2451100" y="8178800"/>
          <p14:tracePt t="83933" x="2527300" y="8267700"/>
          <p14:tracePt t="83944" x="2565400" y="8369300"/>
          <p14:tracePt t="83945" x="2590800" y="8445500"/>
          <p14:tracePt t="83959" x="2616200" y="8559800"/>
          <p14:tracePt t="83961" x="2616200" y="8661400"/>
          <p14:tracePt t="83971" x="2616200" y="8788400"/>
          <p14:tracePt t="83980" x="2616200" y="8877300"/>
          <p14:tracePt t="83994" x="2616200" y="8978900"/>
          <p14:tracePt t="83995" x="2616200" y="9055100"/>
          <p14:tracePt t="84004" x="2590800" y="9144000"/>
          <p14:tracePt t="84014" x="2527300" y="9220200"/>
          <p14:tracePt t="84016" x="2476500" y="9296400"/>
          <p14:tracePt t="84028" x="2425700" y="9359900"/>
          <p14:tracePt t="84037" x="2374900" y="9410700"/>
          <p14:tracePt t="84048" x="2324100" y="9461500"/>
          <p14:tracePt t="84049" x="2260600" y="9486900"/>
          <p14:tracePt t="84062" x="2184400" y="9537700"/>
          <p14:tracePt t="84064" x="2108200" y="9563100"/>
          <p14:tracePt t="84076" x="2032000" y="9588500"/>
          <p14:tracePt t="84085" x="1943100" y="9626600"/>
          <p14:tracePt t="84095" x="1866900" y="9652000"/>
          <p14:tracePt t="84097" x="1765300" y="9652000"/>
          <p14:tracePt t="84107" x="1676400" y="9652000"/>
          <p14:tracePt t="84117" x="1574800" y="9652000"/>
          <p14:tracePt t="84126" x="1498600" y="9652000"/>
          <p14:tracePt t="84128" x="1409700" y="9626600"/>
          <p14:tracePt t="84138" x="1333500" y="9588500"/>
          <p14:tracePt t="84149" x="1308100" y="9563100"/>
          <p14:tracePt t="84160" x="1257300" y="9512300"/>
          <p14:tracePt t="84162" x="1231900" y="9486900"/>
          <p14:tracePt t="84176" x="1193800" y="9436100"/>
          <p14:tracePt t="84177" x="1168400" y="9410700"/>
          <p14:tracePt t="84188" x="1143000" y="9321800"/>
          <p14:tracePt t="84199" x="1143000" y="9271000"/>
          <p14:tracePt t="84201" x="1143000" y="9194800"/>
          <p14:tracePt t="84211" x="1143000" y="9144000"/>
          <p14:tracePt t="84220" x="1143000" y="9029700"/>
          <p14:tracePt t="84229" x="1143000" y="8953500"/>
          <p14:tracePt t="84237" x="1143000" y="8851900"/>
          <p14:tracePt t="84246" x="1168400" y="8737600"/>
          <p14:tracePt t="84248" x="1231900" y="8661400"/>
          <p14:tracePt t="84260" x="1282700" y="8585200"/>
          <p14:tracePt t="84271" x="1333500" y="8496300"/>
          <p14:tracePt t="84273" x="1409700" y="8445500"/>
          <p14:tracePt t="84286" x="1460500" y="8394700"/>
          <p14:tracePt t="84293" x="1549400" y="8343900"/>
          <p14:tracePt t="84305" x="1600200" y="8318500"/>
          <p14:tracePt t="84306" x="1676400" y="8267700"/>
          <p14:tracePt t="84319" x="1765300" y="8267700"/>
          <p14:tracePt t="84321" x="1841500" y="8229600"/>
          <p14:tracePt t="84332" x="1892300" y="8229600"/>
          <p14:tracePt t="84340" x="2032000" y="8229600"/>
          <p14:tracePt t="84349" x="2108200" y="8229600"/>
          <p14:tracePt t="84359" x="2184400" y="8229600"/>
          <p14:tracePt t="84361" x="2209800" y="8229600"/>
          <p14:tracePt t="84370" x="2298700" y="8229600"/>
          <p14:tracePt t="84380" x="2324100" y="8267700"/>
          <p14:tracePt t="84393" x="2374900" y="8267700"/>
          <p14:tracePt t="84394" x="2400300" y="8293100"/>
          <p14:tracePt t="84406" x="2425700" y="8318500"/>
          <p14:tracePt t="84420" x="2451100" y="8343900"/>
          <p14:tracePt t="84421" x="2476500" y="8369300"/>
          <p14:tracePt t="84438" x="2501900" y="8394700"/>
          <p14:tracePt t="84450" x="2501900" y="8420100"/>
          <p14:tracePt t="84471" x="2501900" y="8445500"/>
          <p14:tracePt t="84476" x="2501900" y="8470900"/>
          <p14:tracePt t="84513" x="2501900" y="8496300"/>
          <p14:tracePt t="84761" x="2527300" y="8496300"/>
          <p14:tracePt t="84770" x="2565400" y="8534400"/>
          <p14:tracePt t="84780" x="2565400" y="8559800"/>
          <p14:tracePt t="84789" x="2616200" y="8585200"/>
          <p14:tracePt t="84800" x="2667000" y="8686800"/>
          <p14:tracePt t="84812" x="2717800" y="8763000"/>
          <p14:tracePt t="84822" x="2743200" y="8851900"/>
          <p14:tracePt t="84832" x="2768600" y="8877300"/>
          <p14:tracePt t="84834" x="2794000" y="8953500"/>
          <p14:tracePt t="84845" x="2832100" y="9004300"/>
          <p14:tracePt t="84855" x="2832100" y="9029700"/>
          <p14:tracePt t="84858" x="2857500" y="9093200"/>
          <p14:tracePt t="84868" x="2857500" y="9118600"/>
          <p14:tracePt t="84877" x="2857500" y="9144000"/>
          <p14:tracePt t="84893" x="2857500" y="9169400"/>
          <p14:tracePt t="84952" x="2832100" y="9169400"/>
          <p14:tracePt t="84968" x="2794000" y="9169400"/>
          <p14:tracePt t="84985" x="2768600" y="9169400"/>
          <p14:tracePt t="84995" x="2768600" y="9144000"/>
          <p14:tracePt t="85004" x="2743200" y="9144000"/>
          <p14:tracePt t="85013" x="2743200" y="9118600"/>
          <p14:tracePt t="85021" x="2743200" y="9093200"/>
          <p14:tracePt t="85037" x="2717800" y="9055100"/>
          <p14:tracePt t="85047" x="2717800" y="9029700"/>
          <p14:tracePt t="85057" x="2717800" y="9004300"/>
          <p14:tracePt t="85067" x="2717800" y="8978900"/>
          <p14:tracePt t="85077" x="2692400" y="8953500"/>
          <p14:tracePt t="85086" x="2692400" y="8928100"/>
          <p14:tracePt t="85095" x="2692400" y="8902700"/>
          <p14:tracePt t="85103" x="2667000" y="8851900"/>
          <p14:tracePt t="85113" x="2667000" y="8826500"/>
          <p14:tracePt t="85122" x="2641600" y="8763000"/>
          <p14:tracePt t="85140" x="2641600" y="8737600"/>
          <p14:tracePt t="85149" x="2641600" y="8712200"/>
          <p14:tracePt t="85157" x="2616200" y="8712200"/>
          <p14:tracePt t="85181" x="2590800" y="8712200"/>
          <p14:tracePt t="85196" x="2565400" y="8712200"/>
          <p14:tracePt t="85205" x="2527300" y="8712200"/>
          <p14:tracePt t="85214" x="2476500" y="8712200"/>
          <p14:tracePt t="85222" x="2451100" y="8712200"/>
          <p14:tracePt t="85232" x="2425700" y="8712200"/>
          <p14:tracePt t="85234" x="2400300" y="8712200"/>
          <p14:tracePt t="85244" x="2374900" y="8712200"/>
          <p14:tracePt t="85253" x="2349500" y="8712200"/>
          <p14:tracePt t="85262" x="2324100" y="8712200"/>
          <p14:tracePt t="85271" x="2298700" y="8712200"/>
          <p14:tracePt t="85282" x="2260600" y="8737600"/>
          <p14:tracePt t="85310" x="2235200" y="8737600"/>
          <p14:tracePt t="85318" x="2235200" y="8763000"/>
          <p14:tracePt t="85330" x="2209800" y="8763000"/>
          <p14:tracePt t="85348" x="2184400" y="8788400"/>
          <p14:tracePt t="85362" x="2159000" y="8826500"/>
          <p14:tracePt t="85388" x="2133600" y="8826500"/>
          <p14:tracePt t="85397" x="2133600" y="8851900"/>
          <p14:tracePt t="86282" x="2108200" y="8851900"/>
          <p14:tracePt t="86292" x="2082800" y="8851900"/>
          <p14:tracePt t="86301" x="2032000" y="8851900"/>
          <p14:tracePt t="86311" x="1943100" y="8851900"/>
          <p14:tracePt t="86319" x="1866900" y="8851900"/>
          <p14:tracePt t="86329" x="1765300" y="8851900"/>
          <p14:tracePt t="86330" x="1625600" y="8851900"/>
          <p14:tracePt t="86339" x="1460500" y="8851900"/>
          <p14:tracePt t="86349" x="1333500" y="8851900"/>
          <p14:tracePt t="86359" x="1168400" y="8826500"/>
          <p14:tracePt t="86369" x="1016000" y="8763000"/>
          <p14:tracePt t="86370" x="876300" y="8737600"/>
          <p14:tracePt t="86383" x="749300" y="8686800"/>
          <p14:tracePt t="86393" x="635000" y="8636000"/>
          <p14:tracePt t="86395" x="533400" y="8585200"/>
          <p14:tracePt t="86407" x="431800" y="8534400"/>
          <p14:tracePt t="86418" x="393700" y="8496300"/>
          <p14:tracePt t="86420" x="292100" y="8420100"/>
          <p14:tracePt t="86433" x="266700" y="8394700"/>
          <p14:tracePt t="86435" x="215900" y="8343900"/>
          <p14:tracePt t="86448" x="190500" y="8318500"/>
          <p14:tracePt t="86459" x="165100" y="8293100"/>
          <p14:tracePt t="86461" x="127000" y="8229600"/>
          <p14:tracePt t="86472" x="127000" y="8204200"/>
          <p14:tracePt t="86480" x="101600" y="8128000"/>
          <p14:tracePt t="86482" x="101600" y="8102600"/>
          <p14:tracePt t="86493" x="101600" y="8026400"/>
          <p14:tracePt t="86501" x="101600" y="7937500"/>
          <p14:tracePt t="86511" x="101600" y="7861300"/>
          <p14:tracePt t="86519" x="127000" y="7835900"/>
          <p14:tracePt t="86529" x="165100" y="7785100"/>
          <p14:tracePt t="86530" x="165100" y="7696200"/>
          <p14:tracePt t="86539" x="190500" y="7645400"/>
          <p14:tracePt t="86549" x="215900" y="7620000"/>
          <p14:tracePt t="86562" x="215900" y="7594600"/>
          <p14:tracePt t="86563" x="215900" y="7569200"/>
          <p14:tracePt t="86572" x="241300" y="7569200"/>
          <p14:tracePt t="86589" x="241300" y="7543800"/>
          <p14:tracePt t="86606" x="241300" y="7518400"/>
          <p14:tracePt t="86616" x="266700" y="7518400"/>
          <p14:tracePt t="86631" x="266700" y="7493000"/>
          <p14:tracePt t="86639" x="292100" y="7493000"/>
          <p14:tracePt t="86649" x="292100" y="7467600"/>
          <p14:tracePt t="86651" x="317500" y="7467600"/>
          <p14:tracePt t="86661" x="342900" y="7429500"/>
          <p14:tracePt t="86671" x="368300" y="7429500"/>
          <p14:tracePt t="86681" x="393700" y="7404100"/>
          <p14:tracePt t="86683" x="431800" y="7404100"/>
          <p14:tracePt t="86702" x="457200" y="7404100"/>
          <p14:tracePt t="86711" x="482600" y="7404100"/>
          <p14:tracePt t="86728" x="508000" y="7404100"/>
          <p14:tracePt t="86743" x="533400" y="7404100"/>
          <p14:tracePt t="86766" x="558800" y="7404100"/>
          <p14:tracePt t="86783" x="558800" y="7467600"/>
          <p14:tracePt t="86793" x="558800" y="7518400"/>
          <p14:tracePt t="86795" x="558800" y="7569200"/>
          <p14:tracePt t="86804" x="558800" y="7620000"/>
          <p14:tracePt t="86813" x="558800" y="7670800"/>
          <p14:tracePt t="86823" x="558800" y="7734300"/>
          <p14:tracePt t="86832" x="558800" y="7810500"/>
          <p14:tracePt t="86841" x="558800" y="7886700"/>
          <p14:tracePt t="86850" x="558800" y="7937500"/>
          <p14:tracePt t="86852" x="558800" y="8001000"/>
          <p14:tracePt t="86862" x="558800" y="8077200"/>
          <p14:tracePt t="86871" x="558800" y="8128000"/>
          <p14:tracePt t="86879" x="558800" y="8178800"/>
          <p14:tracePt t="86893" x="558800" y="8293100"/>
          <p14:tracePt t="86903" x="558800" y="8343900"/>
          <p14:tracePt t="86912" x="558800" y="8369300"/>
          <p14:tracePt t="86920" x="558800" y="8394700"/>
          <p14:tracePt t="86930" x="558800" y="8420100"/>
          <p14:tracePt t="86931" x="558800" y="8445500"/>
          <p14:tracePt t="86950" x="558800" y="8470900"/>
          <p14:tracePt t="86960" x="533400" y="8470900"/>
          <p14:tracePt t="87884" x="533400" y="8420100"/>
          <p14:tracePt t="87894" x="635000" y="8128000"/>
          <p14:tracePt t="87904" x="850900" y="7670800"/>
          <p14:tracePt t="87914" x="1168400" y="7010400"/>
          <p14:tracePt t="87916" x="1549400" y="6286500"/>
          <p14:tracePt t="87926" x="2032000" y="5461000"/>
          <p14:tracePt t="87935" x="3060700" y="3708400"/>
          <p14:tracePt t="87946" x="4927600" y="7239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8709" y="416955"/>
            <a:ext cx="17710583" cy="9870045"/>
          </a:xfrm>
          <a:custGeom>
            <a:avLst/>
            <a:gdLst/>
            <a:ahLst/>
            <a:cxnLst/>
            <a:rect l="l" t="t" r="r" b="b"/>
            <a:pathLst>
              <a:path w="17710583" h="9870045">
                <a:moveTo>
                  <a:pt x="0" y="0"/>
                </a:moveTo>
                <a:lnTo>
                  <a:pt x="17710582" y="0"/>
                </a:lnTo>
                <a:lnTo>
                  <a:pt x="17710582" y="9870045"/>
                </a:lnTo>
                <a:lnTo>
                  <a:pt x="0" y="98700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583" b="-156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17566" y="666756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500"/>
                </a:lnTo>
                <a:lnTo>
                  <a:pt x="0" y="3051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3226027" y="1149508"/>
            <a:ext cx="11554425" cy="9137492"/>
          </a:xfrm>
          <a:custGeom>
            <a:avLst/>
            <a:gdLst/>
            <a:ahLst/>
            <a:cxnLst/>
            <a:rect l="l" t="t" r="r" b="b"/>
            <a:pathLst>
              <a:path w="11554425" h="9137492">
                <a:moveTo>
                  <a:pt x="0" y="0"/>
                </a:moveTo>
                <a:lnTo>
                  <a:pt x="11554425" y="0"/>
                </a:lnTo>
                <a:lnTo>
                  <a:pt x="11554425" y="9137492"/>
                </a:lnTo>
                <a:lnTo>
                  <a:pt x="0" y="91374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3023" r="-215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7094108" y="9809857"/>
            <a:ext cx="4682815" cy="477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D9817ABF-82F5-EE16-AE09-B37BE1AA31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784"/>
    </mc:Choice>
    <mc:Fallback xmlns="">
      <p:transition spd="slow" advTm="146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3243" x="7175500" y="9702800"/>
          <p14:tracePt t="33252" x="7010400" y="9359900"/>
          <p14:tracePt t="33263" x="6883400" y="8978900"/>
          <p14:tracePt t="33271" x="6794500" y="8661400"/>
          <p14:tracePt t="33282" x="6743700" y="8318500"/>
          <p14:tracePt t="33283" x="6743700" y="8001000"/>
          <p14:tracePt t="33293" x="6743700" y="7734300"/>
          <p14:tracePt t="33302" x="6743700" y="7493000"/>
          <p14:tracePt t="33311" x="6794500" y="7251700"/>
          <p14:tracePt t="33490" x="6718300" y="7251700"/>
          <p14:tracePt t="33499" x="6667500" y="7162800"/>
          <p14:tracePt t="33508" x="6553200" y="7086600"/>
          <p14:tracePt t="33518" x="6477000" y="6985000"/>
          <p14:tracePt t="33529" x="6426200" y="6870700"/>
          <p14:tracePt t="33538" x="6261100" y="6667500"/>
          <p14:tracePt t="33539" x="6210300" y="6553200"/>
          <p14:tracePt t="33550" x="6134100" y="6426200"/>
          <p14:tracePt t="33560" x="6108700" y="6375400"/>
          <p14:tracePt t="33570" x="6019800" y="6261100"/>
          <p14:tracePt t="33571" x="5994400" y="6184900"/>
          <p14:tracePt t="33583" x="5943600" y="6108700"/>
          <p14:tracePt t="33593" x="5943600" y="6045200"/>
          <p14:tracePt t="33601" x="5918200" y="6019800"/>
          <p14:tracePt t="33609" x="5918200" y="5994400"/>
          <p14:tracePt t="33612" x="5892800" y="5994400"/>
          <p14:tracePt t="33620" x="5892800" y="5969000"/>
          <p14:tracePt t="33651" x="5892800" y="5943600"/>
          <p14:tracePt t="33667" x="5867400" y="5943600"/>
          <p14:tracePt t="33731" x="5842000" y="5943600"/>
          <p14:tracePt t="33762" x="5816600" y="5943600"/>
          <p14:tracePt t="33780" x="5816600" y="5918200"/>
          <p14:tracePt t="33803" x="5791200" y="5918200"/>
          <p14:tracePt t="33813" x="5791200" y="5892800"/>
          <p14:tracePt t="33829" x="5791200" y="5867400"/>
          <p14:tracePt t="33852" x="5791200" y="5842000"/>
          <p14:tracePt t="34051" x="5791200" y="5803900"/>
          <p14:tracePt t="34075" x="5791200" y="5778500"/>
          <p14:tracePt t="34083" x="5791200" y="5753100"/>
          <p14:tracePt t="34092" x="5791200" y="5727700"/>
          <p14:tracePt t="34100" x="5816600" y="5727700"/>
          <p14:tracePt t="34114" x="5816600" y="5702300"/>
          <p14:tracePt t="34116" x="5842000" y="5676900"/>
          <p14:tracePt t="34125" x="5842000" y="5651500"/>
          <p14:tracePt t="34149" x="5867400" y="5626100"/>
          <p14:tracePt t="34151" x="5867400" y="5600700"/>
          <p14:tracePt t="34164" x="5892800" y="5575300"/>
          <p14:tracePt t="34227" x="5918200" y="5575300"/>
          <p14:tracePt t="34267" x="5943600" y="5575300"/>
          <p14:tracePt t="34379" x="5969000" y="5575300"/>
          <p14:tracePt t="34412" x="5994400" y="5575300"/>
          <p14:tracePt t="34420" x="6019800" y="5575300"/>
          <p14:tracePt t="34436" x="6057900" y="5600700"/>
          <p14:tracePt t="34452" x="6083300" y="5600700"/>
          <p14:tracePt t="34475" x="6108700" y="5626100"/>
          <p14:tracePt t="34508" x="6108700" y="5651500"/>
          <p14:tracePt t="34518" x="6108700" y="5676900"/>
          <p14:tracePt t="34535" x="6108700" y="5702300"/>
          <p14:tracePt t="34548" x="6083300" y="5727700"/>
          <p14:tracePt t="34557" x="6057900" y="5727700"/>
          <p14:tracePt t="34565" x="6057900" y="5753100"/>
          <p14:tracePt t="34573" x="6019800" y="5753100"/>
          <p14:tracePt t="34582" x="5994400" y="5778500"/>
          <p14:tracePt t="34599" x="5969000" y="5803900"/>
          <p14:tracePt t="34614" x="5943600" y="5803900"/>
          <p14:tracePt t="34616" x="5918200" y="5803900"/>
          <p14:tracePt t="34624" x="5892800" y="5803900"/>
          <p14:tracePt t="34633" x="5867400" y="5803900"/>
          <p14:tracePt t="34648" x="5842000" y="5778500"/>
          <p14:tracePt t="34657" x="5842000" y="5753100"/>
          <p14:tracePt t="34665" x="5816600" y="5727700"/>
          <p14:tracePt t="34673" x="5791200" y="5702300"/>
          <p14:tracePt t="34682" x="5791200" y="5676900"/>
          <p14:tracePt t="34684" x="5753100" y="5651500"/>
          <p14:tracePt t="34693" x="5753100" y="5600700"/>
          <p14:tracePt t="34702" x="5753100" y="5575300"/>
          <p14:tracePt t="34710" x="5753100" y="5511800"/>
          <p14:tracePt t="34719" x="5753100" y="5461000"/>
          <p14:tracePt t="34728" x="5753100" y="5410200"/>
          <p14:tracePt t="34736" x="5753100" y="5359400"/>
          <p14:tracePt t="34746" x="5753100" y="5334000"/>
          <p14:tracePt t="34748" x="5753100" y="5308600"/>
          <p14:tracePt t="34757" x="5753100" y="5270500"/>
          <p14:tracePt t="34766" x="5753100" y="5245100"/>
          <p14:tracePt t="34781" x="5753100" y="5219700"/>
          <p14:tracePt t="34820" x="5791200" y="5194300"/>
          <p14:tracePt t="34830" x="5816600" y="5194300"/>
          <p14:tracePt t="34838" x="5842000" y="5194300"/>
          <p14:tracePt t="34847" x="5867400" y="5194300"/>
          <p14:tracePt t="34855" x="5892800" y="5194300"/>
          <p14:tracePt t="34864" x="5918200" y="5194300"/>
          <p14:tracePt t="34872" x="5943600" y="5194300"/>
          <p14:tracePt t="34881" x="5969000" y="5194300"/>
          <p14:tracePt t="34888" x="5994400" y="5194300"/>
          <p14:tracePt t="34898" x="6019800" y="5219700"/>
          <p14:tracePt t="34912" x="6057900" y="5245100"/>
          <p14:tracePt t="34922" x="6057900" y="5270500"/>
          <p14:tracePt t="34931" x="6083300" y="5308600"/>
          <p14:tracePt t="34933" x="6083300" y="5334000"/>
          <p14:tracePt t="34942" x="6083300" y="5359400"/>
          <p14:tracePt t="34952" x="6108700" y="5384800"/>
          <p14:tracePt t="34968" x="6108700" y="5435600"/>
          <p14:tracePt t="34977" x="6108700" y="5461000"/>
          <p14:tracePt t="34985" x="6108700" y="5486400"/>
          <p14:tracePt t="34992" x="6108700" y="5511800"/>
          <p14:tracePt t="35001" x="6108700" y="5537200"/>
          <p14:tracePt t="35009" x="6083300" y="5575300"/>
          <p14:tracePt t="35019" x="6083300" y="5600700"/>
          <p14:tracePt t="35020" x="6057900" y="5600700"/>
          <p14:tracePt t="35030" x="6057900" y="5626100"/>
          <p14:tracePt t="35037" x="6019800" y="5651500"/>
          <p14:tracePt t="35054" x="5994400" y="5676900"/>
          <p14:tracePt t="35071" x="5969000" y="5702300"/>
          <p14:tracePt t="35082" x="5943600" y="5702300"/>
          <p14:tracePt t="35096" x="5918200" y="5727700"/>
          <p14:tracePt t="35106" x="5892800" y="5727700"/>
          <p14:tracePt t="35120" x="5867400" y="5727700"/>
          <p14:tracePt t="35136" x="5842000" y="5727700"/>
          <p14:tracePt t="35149" x="5816600" y="5727700"/>
          <p14:tracePt t="35164" x="5791200" y="5702300"/>
          <p14:tracePt t="35179" x="5791200" y="5676900"/>
          <p14:tracePt t="35188" x="5753100" y="5651500"/>
          <p14:tracePt t="35198" x="5753100" y="5626100"/>
          <p14:tracePt t="35207" x="5753100" y="5600700"/>
          <p14:tracePt t="35223" x="5753100" y="5575300"/>
          <p14:tracePt t="35232" x="5753100" y="5537200"/>
          <p14:tracePt t="35248" x="5753100" y="5511800"/>
          <p14:tracePt t="35264" x="5753100" y="5486400"/>
          <p14:tracePt t="35272" x="5753100" y="5461000"/>
          <p14:tracePt t="35287" x="5791200" y="5435600"/>
          <p14:tracePt t="35303" x="5816600" y="5410200"/>
          <p14:tracePt t="35313" x="5842000" y="5410200"/>
          <p14:tracePt t="35321" x="5867400" y="5410200"/>
          <p14:tracePt t="35330" x="5892800" y="5384800"/>
          <p14:tracePt t="35333" x="5918200" y="5384800"/>
          <p14:tracePt t="35343" x="5943600" y="5384800"/>
          <p14:tracePt t="35352" x="5969000" y="5384800"/>
          <p14:tracePt t="35368" x="5994400" y="5384800"/>
          <p14:tracePt t="35376" x="6019800" y="5384800"/>
          <p14:tracePt t="35392" x="6057900" y="5384800"/>
          <p14:tracePt t="35401" x="6057900" y="5410200"/>
          <p14:tracePt t="35416" x="6083300" y="5410200"/>
          <p14:tracePt t="35424" x="6083300" y="5435600"/>
          <p14:tracePt t="35448" x="6083300" y="5461000"/>
          <p14:tracePt t="35480" x="6083300" y="5486400"/>
          <p14:tracePt t="35503" x="6083300" y="5511800"/>
          <p14:tracePt t="35530" x="6057900" y="5537200"/>
          <p14:tracePt t="35539" x="6057900" y="5575300"/>
          <p14:tracePt t="35541" x="6019800" y="5575300"/>
          <p14:tracePt t="35557" x="6019800" y="5600700"/>
          <p14:tracePt t="35566" x="5994400" y="5600700"/>
          <p14:tracePt t="35581" x="5969000" y="5626100"/>
          <p14:tracePt t="35597" x="5943600" y="5626100"/>
          <p14:tracePt t="35613" x="5918200" y="5651500"/>
          <p14:tracePt t="35622" x="5892800" y="5651500"/>
          <p14:tracePt t="35639" x="5867400" y="5676900"/>
          <p14:tracePt t="35653" x="5842000" y="5676900"/>
          <p14:tracePt t="35669" x="5816600" y="5676900"/>
          <p14:tracePt t="35686" x="5791200" y="5676900"/>
          <p14:tracePt t="35702" x="5753100" y="5676900"/>
          <p14:tracePt t="35733" x="5727700" y="5676900"/>
          <p14:tracePt t="35797" x="5727700" y="5651500"/>
          <p14:tracePt t="35837" x="5727700" y="5626100"/>
          <p14:tracePt t="35901" x="5727700" y="5600700"/>
          <p14:tracePt t="35909" x="5753100" y="5600700"/>
          <p14:tracePt t="35933" x="5791200" y="5600700"/>
          <p14:tracePt t="35942" x="5791200" y="5575300"/>
          <p14:tracePt t="35950" x="5816600" y="5575300"/>
          <p14:tracePt t="35958" x="5842000" y="5575300"/>
          <p14:tracePt t="35967" x="5867400" y="5575300"/>
          <p14:tracePt t="35976" x="5892800" y="5575300"/>
          <p14:tracePt t="35993" x="5918200" y="5537200"/>
          <p14:tracePt t="36009" x="5943600" y="5537200"/>
          <p14:tracePt t="36017" x="5969000" y="5537200"/>
          <p14:tracePt t="36048" x="5994400" y="5537200"/>
          <p14:tracePt t="36109" x="5994400" y="5575300"/>
          <p14:tracePt t="36157" x="5994400" y="5600700"/>
          <p14:tracePt t="36189" x="5994400" y="5626100"/>
          <p14:tracePt t="36237" x="5994400" y="5651500"/>
          <p14:tracePt t="36262" x="5969000" y="5651500"/>
          <p14:tracePt t="36381" x="5943600" y="5651500"/>
          <p14:tracePt t="36702" x="5969000" y="5651500"/>
          <p14:tracePt t="36712" x="6019800" y="5626100"/>
          <p14:tracePt t="36720" x="6083300" y="5600700"/>
          <p14:tracePt t="36731" x="6134100" y="5575300"/>
          <p14:tracePt t="36739" x="6184900" y="5537200"/>
          <p14:tracePt t="36749" x="6261100" y="5511800"/>
          <p14:tracePt t="36750" x="6311900" y="5486400"/>
          <p14:tracePt t="36762" x="6375400" y="5461000"/>
          <p14:tracePt t="36771" x="6451600" y="5435600"/>
          <p14:tracePt t="36780" x="6477000" y="5410200"/>
          <p14:tracePt t="36782" x="6527800" y="5410200"/>
          <p14:tracePt t="36792" x="6578600" y="5384800"/>
          <p14:tracePt t="36801" x="6642100" y="5384800"/>
          <p14:tracePt t="36814" x="6667500" y="5384800"/>
          <p14:tracePt t="36815" x="6692900" y="5359400"/>
          <p14:tracePt t="36825" x="6718300" y="5359400"/>
          <p14:tracePt t="36841" x="6743700" y="5359400"/>
          <p14:tracePt t="36864" x="6769100" y="5359400"/>
          <p14:tracePt t="36942" x="6769100" y="5334000"/>
          <p14:tracePt t="36967" x="6769100" y="5308600"/>
          <p14:tracePt t="36974" x="6769100" y="5270500"/>
          <p14:tracePt t="36983" x="6769100" y="5219700"/>
          <p14:tracePt t="36990" x="6769100" y="5168900"/>
          <p14:tracePt t="36999" x="6769100" y="5092700"/>
          <p14:tracePt t="37007" x="6769100" y="5016500"/>
          <p14:tracePt t="37016" x="6769100" y="4953000"/>
          <p14:tracePt t="37023" x="6769100" y="4826000"/>
          <p14:tracePt t="37032" x="6769100" y="4775200"/>
          <p14:tracePt t="37041" x="6769100" y="4686300"/>
          <p14:tracePt t="37050" x="6769100" y="4610100"/>
          <p14:tracePt t="37058" x="6769100" y="4559300"/>
          <p14:tracePt t="37067" x="6769100" y="4508500"/>
          <p14:tracePt t="37081" x="6769100" y="4483100"/>
          <p14:tracePt t="37082" x="6769100" y="4419600"/>
          <p14:tracePt t="37091" x="6769100" y="4394200"/>
          <p14:tracePt t="37100" x="6769100" y="4368800"/>
          <p14:tracePt t="37115" x="6769100" y="4343400"/>
          <p14:tracePt t="37171" x="6769100" y="4318000"/>
          <p14:tracePt t="37254" x="6769100" y="4292600"/>
          <p14:tracePt t="37263" x="6769100" y="4267200"/>
          <p14:tracePt t="37271" x="6794500" y="4241800"/>
          <p14:tracePt t="37288" x="6794500" y="4178300"/>
          <p14:tracePt t="37297" x="6819900" y="4178300"/>
          <p14:tracePt t="37305" x="6819900" y="4152900"/>
          <p14:tracePt t="37314" x="6819900" y="4127500"/>
          <p14:tracePt t="37337" x="6819900" y="4102100"/>
          <p14:tracePt t="37431" x="6819900" y="4127500"/>
          <p14:tracePt t="37448" x="6845300" y="4127500"/>
          <p14:tracePt t="37456" x="6845300" y="4152900"/>
          <p14:tracePt t="37465" x="6845300" y="4178300"/>
          <p14:tracePt t="37487" x="6845300" y="4216400"/>
          <p14:tracePt t="37514" x="6845300" y="4241800"/>
          <p14:tracePt t="37521" x="6883400" y="4241800"/>
          <p14:tracePt t="37530" x="6883400" y="4267200"/>
          <p14:tracePt t="37564" x="6883400" y="4292600"/>
          <p14:tracePt t="37647" x="6908800" y="4292600"/>
          <p14:tracePt t="37703" x="6934200" y="4292600"/>
          <p14:tracePt t="37713" x="6934200" y="4318000"/>
          <p14:tracePt t="37736" x="6959600" y="4318000"/>
          <p14:tracePt t="37855" x="6934200" y="4318000"/>
          <p14:tracePt t="37872" x="6908800" y="4318000"/>
          <p14:tracePt t="37881" x="6883400" y="4318000"/>
          <p14:tracePt t="37889" x="6845300" y="4318000"/>
          <p14:tracePt t="37906" x="6819900" y="4318000"/>
          <p14:tracePt t="37915" x="6819900" y="4292600"/>
          <p14:tracePt t="37923" x="6794500" y="4292600"/>
          <p14:tracePt t="37939" x="6769100" y="4292600"/>
          <p14:tracePt t="37947" x="6769100" y="4267200"/>
          <p14:tracePt t="38072" x="6794500" y="4267200"/>
          <p14:tracePt t="38089" x="6819900" y="4267200"/>
          <p14:tracePt t="38098" x="6845300" y="4292600"/>
          <p14:tracePt t="38115" x="6883400" y="4292600"/>
          <p14:tracePt t="38131" x="6908800" y="4318000"/>
          <p14:tracePt t="38140" x="6934200" y="4318000"/>
          <p14:tracePt t="38171" x="6959600" y="4318000"/>
          <p14:tracePt t="38232" x="6934200" y="4318000"/>
          <p14:tracePt t="38240" x="6883400" y="4343400"/>
          <p14:tracePt t="38250" x="6845300" y="4343400"/>
          <p14:tracePt t="38259" x="6794500" y="4343400"/>
          <p14:tracePt t="38268" x="6743700" y="4343400"/>
          <p14:tracePt t="38277" x="6718300" y="4343400"/>
          <p14:tracePt t="38280" x="6667500" y="4343400"/>
          <p14:tracePt t="38288" x="6642100" y="4343400"/>
          <p14:tracePt t="38298" x="6616700" y="4343400"/>
          <p14:tracePt t="38306" x="6578600" y="4343400"/>
          <p14:tracePt t="38315" x="6553200" y="4343400"/>
          <p14:tracePt t="38344" x="6527800" y="4343400"/>
          <p14:tracePt t="38400" x="6578600" y="4343400"/>
          <p14:tracePt t="38408" x="6616700" y="4343400"/>
          <p14:tracePt t="38417" x="6642100" y="4343400"/>
          <p14:tracePt t="38425" x="6667500" y="4343400"/>
          <p14:tracePt t="38434" x="6718300" y="4343400"/>
          <p14:tracePt t="38442" x="6743700" y="4343400"/>
          <p14:tracePt t="38451" x="6794500" y="4343400"/>
          <p14:tracePt t="38459" x="6819900" y="4343400"/>
          <p14:tracePt t="38468" x="6845300" y="4343400"/>
          <p14:tracePt t="38475" x="6883400" y="4343400"/>
          <p14:tracePt t="38484" x="6883400" y="4368800"/>
          <p14:tracePt t="38493" x="6908800" y="4368800"/>
          <p14:tracePt t="38515" x="6934200" y="4368800"/>
          <p14:tracePt t="38568" x="6908800" y="4368800"/>
          <p14:tracePt t="38576" x="6883400" y="4368800"/>
          <p14:tracePt t="38585" x="6819900" y="4368800"/>
          <p14:tracePt t="38596" x="6794500" y="4368800"/>
          <p14:tracePt t="38605" x="6769100" y="4368800"/>
          <p14:tracePt t="38613" x="6743700" y="4368800"/>
          <p14:tracePt t="38621" x="6718300" y="4343400"/>
          <p14:tracePt t="38632" x="6692900" y="4343400"/>
          <p14:tracePt t="38634" x="6667500" y="4343400"/>
          <p14:tracePt t="38642" x="6642100" y="4318000"/>
          <p14:tracePt t="38696" x="6642100" y="4292600"/>
          <p14:tracePt t="38720" x="6667500" y="4292600"/>
          <p14:tracePt t="38730" x="6718300" y="4292600"/>
          <p14:tracePt t="38738" x="6743700" y="4292600"/>
          <p14:tracePt t="38747" x="6819900" y="4292600"/>
          <p14:tracePt t="38755" x="6845300" y="4292600"/>
          <p14:tracePt t="38765" x="6908800" y="4292600"/>
          <p14:tracePt t="38773" x="6959600" y="4292600"/>
          <p14:tracePt t="38782" x="6985000" y="4292600"/>
          <p14:tracePt t="38789" x="7010400" y="4292600"/>
          <p14:tracePt t="38798" x="7035800" y="4292600"/>
          <p14:tracePt t="38805" x="7061200" y="4292600"/>
          <p14:tracePt t="38820" x="7061200" y="4318000"/>
          <p14:tracePt t="38830" x="7086600" y="4318000"/>
          <p14:tracePt t="38873" x="7061200" y="4318000"/>
          <p14:tracePt t="38881" x="7010400" y="4318000"/>
          <p14:tracePt t="38889" x="6959600" y="4318000"/>
          <p14:tracePt t="38898" x="6908800" y="4318000"/>
          <p14:tracePt t="38906" x="6819900" y="4318000"/>
          <p14:tracePt t="38915" x="6794500" y="4318000"/>
          <p14:tracePt t="38923" x="6743700" y="4318000"/>
          <p14:tracePt t="38935" x="6692900" y="4318000"/>
          <p14:tracePt t="38943" x="6642100" y="4318000"/>
          <p14:tracePt t="38952" x="6616700" y="4318000"/>
          <p14:tracePt t="38953" x="6553200" y="4318000"/>
          <p14:tracePt t="38963" x="6527800" y="4318000"/>
          <p14:tracePt t="38989" x="6502400" y="4318000"/>
          <p14:tracePt t="39050" x="6527800" y="4318000"/>
          <p14:tracePt t="39064" x="6553200" y="4318000"/>
          <p14:tracePt t="39066" x="6616700" y="4318000"/>
          <p14:tracePt t="39076" x="6667500" y="4318000"/>
          <p14:tracePt t="39087" x="6692900" y="4318000"/>
          <p14:tracePt t="39097" x="6743700" y="4318000"/>
          <p14:tracePt t="39098" x="6794500" y="4318000"/>
          <p14:tracePt t="39108" x="6845300" y="4318000"/>
          <p14:tracePt t="39123" x="6883400" y="4318000"/>
          <p14:tracePt t="39125" x="6908800" y="4318000"/>
          <p14:tracePt t="39135" x="6934200" y="4318000"/>
          <p14:tracePt t="39142" x="6959600" y="4318000"/>
          <p14:tracePt t="39154" x="6985000" y="4318000"/>
          <p14:tracePt t="39209" x="6959600" y="4318000"/>
          <p14:tracePt t="39217" x="6908800" y="4318000"/>
          <p14:tracePt t="39225" x="6883400" y="4318000"/>
          <p14:tracePt t="39234" x="6819900" y="4318000"/>
          <p14:tracePt t="39247" x="6769100" y="4318000"/>
          <p14:tracePt t="39253" x="6718300" y="4318000"/>
          <p14:tracePt t="39263" x="6642100" y="4318000"/>
          <p14:tracePt t="39266" x="6616700" y="4318000"/>
          <p14:tracePt t="39273" x="6553200" y="4318000"/>
          <p14:tracePt t="39282" x="6527800" y="4318000"/>
          <p14:tracePt t="39290" x="6502400" y="4318000"/>
          <p14:tracePt t="39298" x="6477000" y="4318000"/>
          <p14:tracePt t="39321" x="6451600" y="4318000"/>
          <p14:tracePt t="39353" x="6451600" y="4292600"/>
          <p14:tracePt t="39369" x="6502400" y="4292600"/>
          <p14:tracePt t="39379" x="6553200" y="4292600"/>
          <p14:tracePt t="39394" x="6616700" y="4267200"/>
          <p14:tracePt t="39403" x="6692900" y="4267200"/>
          <p14:tracePt t="39413" x="6718300" y="4267200"/>
          <p14:tracePt t="39422" x="6769100" y="4267200"/>
          <p14:tracePt t="39431" x="6794500" y="4267200"/>
          <p14:tracePt t="39438" x="6819900" y="4267200"/>
          <p14:tracePt t="39447" x="6845300" y="4267200"/>
          <p14:tracePt t="39463" x="6883400" y="4267200"/>
          <p14:tracePt t="39546" x="6845300" y="4267200"/>
          <p14:tracePt t="39554" x="6819900" y="4267200"/>
          <p14:tracePt t="39563" x="6794500" y="4267200"/>
          <p14:tracePt t="39571" x="6743700" y="4267200"/>
          <p14:tracePt t="39580" x="6718300" y="4267200"/>
          <p14:tracePt t="39596" x="6692900" y="4267200"/>
          <p14:tracePt t="39604" x="6667500" y="4267200"/>
          <p14:tracePt t="39613" x="6642100" y="4267200"/>
          <p14:tracePt t="39630" x="6616700" y="4267200"/>
          <p14:tracePt t="39658" x="6578600" y="4267200"/>
          <p14:tracePt t="39714" x="6616700" y="4267200"/>
          <p14:tracePt t="39722" x="6667500" y="4267200"/>
          <p14:tracePt t="39731" x="6692900" y="4267200"/>
          <p14:tracePt t="39739" x="6743700" y="4267200"/>
          <p14:tracePt t="39748" x="6769100" y="4267200"/>
          <p14:tracePt t="39756" x="6794500" y="4267200"/>
          <p14:tracePt t="39765" x="6845300" y="4267200"/>
          <p14:tracePt t="39773" x="6883400" y="4267200"/>
          <p14:tracePt t="39782" x="6908800" y="4267200"/>
          <p14:tracePt t="39790" x="6934200" y="4267200"/>
          <p14:tracePt t="39814" x="6959600" y="4267200"/>
          <p14:tracePt t="39882" x="6959600" y="4292600"/>
          <p14:tracePt t="39898" x="6934200" y="4292600"/>
          <p14:tracePt t="39907" x="6908800" y="4292600"/>
          <p14:tracePt t="39915" x="6883400" y="4292600"/>
          <p14:tracePt t="39924" x="6845300" y="4292600"/>
          <p14:tracePt t="39934" x="6819900" y="4292600"/>
          <p14:tracePt t="39942" x="6794500" y="4292600"/>
          <p14:tracePt t="39950" x="6743700" y="4292600"/>
          <p14:tracePt t="39966" x="6718300" y="4292600"/>
          <p14:tracePt t="39976" x="6692900" y="4292600"/>
          <p14:tracePt t="39984" x="6667500" y="4292600"/>
          <p14:tracePt t="39996" x="6642100" y="4267200"/>
          <p14:tracePt t="40074" x="6667500" y="4267200"/>
          <p14:tracePt t="40090" x="6718300" y="4267200"/>
          <p14:tracePt t="40099" x="6743700" y="4267200"/>
          <p14:tracePt t="40107" x="6794500" y="4267200"/>
          <p14:tracePt t="40116" x="6819900" y="4267200"/>
          <p14:tracePt t="40124" x="6845300" y="4267200"/>
          <p14:tracePt t="40133" x="6883400" y="4267200"/>
          <p14:tracePt t="40142" x="6908800" y="4267200"/>
          <p14:tracePt t="40154" x="6934200" y="4267200"/>
          <p14:tracePt t="40210" x="6934200" y="4292600"/>
          <p14:tracePt t="40219" x="6908800" y="4292600"/>
          <p14:tracePt t="40226" x="6883400" y="4292600"/>
          <p14:tracePt t="40236" x="6845300" y="4292600"/>
          <p14:tracePt t="40245" x="6819900" y="4292600"/>
          <p14:tracePt t="40254" x="6769100" y="4292600"/>
          <p14:tracePt t="40263" x="6743700" y="4292600"/>
          <p14:tracePt t="40271" x="6718300" y="4292600"/>
          <p14:tracePt t="40283" x="6692900" y="4292600"/>
          <p14:tracePt t="40306" x="6667500" y="4292600"/>
          <p14:tracePt t="40370" x="6692900" y="4292600"/>
          <p14:tracePt t="40380" x="6743700" y="4292600"/>
          <p14:tracePt t="40388" x="6769100" y="4292600"/>
          <p14:tracePt t="40398" x="6819900" y="4292600"/>
          <p14:tracePt t="40406" x="6845300" y="4292600"/>
          <p14:tracePt t="40414" x="6883400" y="4292600"/>
          <p14:tracePt t="40423" x="6908800" y="4292600"/>
          <p14:tracePt t="40432" x="6934200" y="4318000"/>
          <p14:tracePt t="40440" x="6959600" y="4318000"/>
          <p14:tracePt t="40454" x="6985000" y="4318000"/>
          <p14:tracePt t="40491" x="7010400" y="4318000"/>
          <p14:tracePt t="41893" x="7010400" y="4343400"/>
          <p14:tracePt t="41916" x="7010400" y="4368800"/>
          <p14:tracePt t="41924" x="7010400" y="4394200"/>
          <p14:tracePt t="41933" x="7010400" y="4419600"/>
          <p14:tracePt t="41941" x="7010400" y="4483100"/>
          <p14:tracePt t="41950" x="7010400" y="4533900"/>
          <p14:tracePt t="41957" x="7010400" y="4584700"/>
          <p14:tracePt t="41966" x="7035800" y="4660900"/>
          <p14:tracePt t="41976" x="7061200" y="4711700"/>
          <p14:tracePt t="41986" x="7086600" y="4800600"/>
          <p14:tracePt t="41994" x="7112000" y="4851400"/>
          <p14:tracePt t="42003" x="7150100" y="4902200"/>
          <p14:tracePt t="42005" x="7175500" y="4953000"/>
          <p14:tracePt t="42016" x="7175500" y="5016500"/>
          <p14:tracePt t="42024" x="7200900" y="5041900"/>
          <p14:tracePt t="42034" x="7200900" y="5092700"/>
          <p14:tracePt t="42041" x="7226300" y="5118100"/>
          <p14:tracePt t="42053" x="7226300" y="5143500"/>
          <p14:tracePt t="42085" x="7226300" y="5168900"/>
          <p14:tracePt t="42117" x="7226300" y="5194300"/>
          <p14:tracePt t="42141" x="7226300" y="5219700"/>
          <p14:tracePt t="42156" x="7226300" y="5245100"/>
          <p14:tracePt t="42165" x="7200900" y="5245100"/>
          <p14:tracePt t="42177" x="7175500" y="5270500"/>
          <p14:tracePt t="42192" x="7150100" y="5308600"/>
          <p14:tracePt t="42202" x="7112000" y="5308600"/>
          <p14:tracePt t="42210" x="7112000" y="5334000"/>
          <p14:tracePt t="42224" x="7086600" y="5334000"/>
          <p14:tracePt t="42233" x="7086600" y="5359400"/>
          <p14:tracePt t="42241" x="7061200" y="5359400"/>
          <p14:tracePt t="42264" x="7035800" y="5359400"/>
          <p14:tracePt t="42271" x="7035800" y="5384800"/>
          <p14:tracePt t="42288" x="7010400" y="5384800"/>
          <p14:tracePt t="42304" x="6985000" y="5384800"/>
          <p14:tracePt t="42331" x="6959600" y="5384800"/>
          <p14:tracePt t="42338" x="6959600" y="5359400"/>
          <p14:tracePt t="42349" x="6934200" y="5359400"/>
          <p14:tracePt t="42358" x="6934200" y="5334000"/>
          <p14:tracePt t="42367" x="6934200" y="5308600"/>
          <p14:tracePt t="42375" x="6908800" y="5308600"/>
          <p14:tracePt t="42384" x="6908800" y="5270500"/>
          <p14:tracePt t="42392" x="6908800" y="5245100"/>
          <p14:tracePt t="42417" x="6908800" y="5219700"/>
          <p14:tracePt t="43158" x="6934200" y="5219700"/>
          <p14:tracePt t="43174" x="6959600" y="5194300"/>
          <p14:tracePt t="43191" x="6985000" y="5194300"/>
          <p14:tracePt t="43200" x="7010400" y="5194300"/>
          <p14:tracePt t="43208" x="7035800" y="5194300"/>
          <p14:tracePt t="43218" x="7061200" y="5194300"/>
          <p14:tracePt t="43225" x="7086600" y="5194300"/>
          <p14:tracePt t="43234" x="7112000" y="5168900"/>
          <p14:tracePt t="43249" x="7150100" y="5168900"/>
          <p14:tracePt t="43258" x="7175500" y="5168900"/>
          <p14:tracePt t="43273" x="7200900" y="5168900"/>
          <p14:tracePt t="43289" x="7226300" y="5168900"/>
          <p14:tracePt t="43374" x="7200900" y="5168900"/>
          <p14:tracePt t="43383" x="7175500" y="5168900"/>
          <p14:tracePt t="43391" x="7150100" y="5194300"/>
          <p14:tracePt t="43401" x="7086600" y="5194300"/>
          <p14:tracePt t="43409" x="7061200" y="5194300"/>
          <p14:tracePt t="43417" x="7010400" y="5194300"/>
          <p14:tracePt t="43432" x="6985000" y="5219700"/>
          <p14:tracePt t="43433" x="6959600" y="5219700"/>
          <p14:tracePt t="43444" x="6908800" y="5219700"/>
          <p14:tracePt t="43452" x="6883400" y="5219700"/>
          <p14:tracePt t="43454" x="6845300" y="5219700"/>
          <p14:tracePt t="43471" x="6819900" y="5219700"/>
          <p14:tracePt t="43487" x="6794500" y="5219700"/>
          <p14:tracePt t="43590" x="6819900" y="5219700"/>
          <p14:tracePt t="43607" x="6845300" y="5219700"/>
          <p14:tracePt t="43615" x="6883400" y="5219700"/>
          <p14:tracePt t="43623" x="6908800" y="5194300"/>
          <p14:tracePt t="43635" x="6934200" y="5194300"/>
          <p14:tracePt t="43643" x="6959600" y="5194300"/>
          <p14:tracePt t="43653" x="6985000" y="5194300"/>
          <p14:tracePt t="43663" x="7010400" y="5194300"/>
          <p14:tracePt t="43751" x="6985000" y="5194300"/>
          <p14:tracePt t="43759" x="6959600" y="5194300"/>
          <p14:tracePt t="43768" x="6934200" y="5194300"/>
          <p14:tracePt t="43776" x="6908800" y="5194300"/>
          <p14:tracePt t="43785" x="6883400" y="5194300"/>
          <p14:tracePt t="43793" x="6845300" y="5194300"/>
          <p14:tracePt t="43802" x="6819900" y="5168900"/>
          <p14:tracePt t="43818" x="6794500" y="5168900"/>
          <p14:tracePt t="43826" x="6769100" y="5168900"/>
          <p14:tracePt t="43851" x="6743700" y="5143500"/>
          <p14:tracePt t="43926" x="6769100" y="5143500"/>
          <p14:tracePt t="43943" x="6794500" y="5143500"/>
          <p14:tracePt t="43959" x="6819900" y="5118100"/>
          <p14:tracePt t="43969" x="6845300" y="5118100"/>
          <p14:tracePt t="43977" x="6883400" y="5118100"/>
          <p14:tracePt t="44001" x="6908800" y="5118100"/>
          <p14:tracePt t="44111" x="6883400" y="5118100"/>
          <p14:tracePt t="44119" x="6845300" y="5118100"/>
          <p14:tracePt t="44143" x="6819900" y="5118100"/>
          <p14:tracePt t="44159" x="6794500" y="5118100"/>
          <p14:tracePt t="44215" x="6794500" y="5092700"/>
          <p14:tracePt t="44519" x="6819900" y="5092700"/>
          <p14:tracePt t="44529" x="6845300" y="5092700"/>
          <p14:tracePt t="44544" x="6908800" y="5092700"/>
          <p14:tracePt t="44553" x="6934200" y="5092700"/>
          <p14:tracePt t="44561" x="6959600" y="5092700"/>
          <p14:tracePt t="44570" x="7010400" y="5092700"/>
          <p14:tracePt t="44579" x="7061200" y="5092700"/>
          <p14:tracePt t="44588" x="7086600" y="5092700"/>
          <p14:tracePt t="44597" x="7112000" y="5092700"/>
          <p14:tracePt t="44604" x="7150100" y="5092700"/>
          <p14:tracePt t="44614" x="7175500" y="5092700"/>
          <p14:tracePt t="44616" x="7200900" y="5092700"/>
          <p14:tracePt t="44632" x="7226300" y="5092700"/>
          <p14:tracePt t="45060" x="7277100" y="5092700"/>
          <p14:tracePt t="45068" x="7353300" y="5092700"/>
          <p14:tracePt t="45076" x="7442200" y="5092700"/>
          <p14:tracePt t="45086" x="7518400" y="5092700"/>
          <p14:tracePt t="45094" x="7620000" y="5092700"/>
          <p14:tracePt t="45103" x="7810500" y="5092700"/>
          <p14:tracePt t="45112" x="7950200" y="5067300"/>
          <p14:tracePt t="45122" x="8102600" y="5067300"/>
          <p14:tracePt t="45130" x="8267700" y="5067300"/>
          <p14:tracePt t="45137" x="8394700" y="5041900"/>
          <p14:tracePt t="45149" x="8534400" y="5041900"/>
          <p14:tracePt t="45150" x="8585200" y="5041900"/>
          <p14:tracePt t="45158" x="8636000" y="5016500"/>
          <p14:tracePt t="45174" x="8801100" y="4978400"/>
          <p14:tracePt t="45184" x="8851900" y="4978400"/>
          <p14:tracePt t="45193" x="8902700" y="4978400"/>
          <p14:tracePt t="45202" x="8953500" y="4978400"/>
          <p14:tracePt t="45208" x="9017000" y="4953000"/>
          <p14:tracePt t="45219" x="9042400" y="4927600"/>
          <p14:tracePt t="45460" x="9067800" y="4927600"/>
          <p14:tracePt t="45469" x="9093200" y="4927600"/>
          <p14:tracePt t="45477" x="9144000" y="4927600"/>
          <p14:tracePt t="45486" x="9194800" y="4953000"/>
          <p14:tracePt t="45497" x="9220200" y="4953000"/>
          <p14:tracePt t="45510" x="9245600" y="4953000"/>
          <p14:tracePt t="45512" x="9271000" y="4978400"/>
          <p14:tracePt t="45530" x="9334500" y="4978400"/>
          <p14:tracePt t="45541" x="9359900" y="5016500"/>
          <p14:tracePt t="45573" x="9385300" y="5016500"/>
          <p14:tracePt t="45589" x="9385300" y="5041900"/>
          <p14:tracePt t="45621" x="9385300" y="5067300"/>
          <p14:tracePt t="45637" x="9410700" y="5092700"/>
          <p14:tracePt t="45662" x="9410700" y="5118100"/>
          <p14:tracePt t="45670" x="9410700" y="5143500"/>
          <p14:tracePt t="45685" x="9436100" y="5143500"/>
          <p14:tracePt t="45693" x="9436100" y="5168900"/>
          <p14:tracePt t="45717" x="9436100" y="5194300"/>
          <p14:tracePt t="45749" x="9436100" y="5219700"/>
          <p14:tracePt t="47055" x="9436100" y="5245100"/>
          <p14:tracePt t="47071" x="9410700" y="5270500"/>
          <p14:tracePt t="47088" x="9385300" y="5308600"/>
          <p14:tracePt t="47098" x="9385300" y="5334000"/>
          <p14:tracePt t="47106" x="9359900" y="5334000"/>
          <p14:tracePt t="47115" x="9359900" y="5359400"/>
          <p14:tracePt t="47123" x="9334500" y="5359400"/>
          <p14:tracePt t="47133" x="9334500" y="5384800"/>
          <p14:tracePt t="47147" x="9309100" y="5384800"/>
          <p14:tracePt t="47155" x="9309100" y="5410200"/>
          <p14:tracePt t="47327" x="9271000" y="5410200"/>
          <p14:tracePt t="47343" x="9245600" y="5410200"/>
          <p14:tracePt t="47352" x="9245600" y="5384800"/>
          <p14:tracePt t="47367" x="9220200" y="5384800"/>
          <p14:tracePt t="47391" x="9194800" y="5384800"/>
          <p14:tracePt t="47407" x="9169400" y="5384800"/>
          <p14:tracePt t="47416" x="9169400" y="5359400"/>
          <p14:tracePt t="47433" x="9144000" y="5359400"/>
          <p14:tracePt t="47455" x="9118600" y="5359400"/>
          <p14:tracePt t="47471" x="9093200" y="5359400"/>
          <p14:tracePt t="47505" x="9067800" y="5359400"/>
          <p14:tracePt t="47531" x="9042400" y="5359400"/>
          <p14:tracePt t="47547" x="9017000" y="5359400"/>
          <p14:tracePt t="47564" x="8978900" y="5359400"/>
          <p14:tracePt t="47572" x="8978900" y="5334000"/>
          <p14:tracePt t="47587" x="8953500" y="5334000"/>
          <p14:tracePt t="47603" x="8928100" y="5334000"/>
          <p14:tracePt t="47631" x="8902700" y="5334000"/>
          <p14:tracePt t="47640" x="8902700" y="5308600"/>
          <p14:tracePt t="47664" x="8877300" y="5308600"/>
          <p14:tracePt t="47680" x="8877300" y="5270500"/>
          <p14:tracePt t="47697" x="8851900" y="5270500"/>
          <p14:tracePt t="47719" x="8851900" y="5245100"/>
          <p14:tracePt t="47775" x="8851900" y="5219700"/>
          <p14:tracePt t="47856" x="8877300" y="5219700"/>
          <p14:tracePt t="47887" x="8902700" y="5219700"/>
          <p14:tracePt t="47904" x="8902700" y="5245100"/>
          <p14:tracePt t="47913" x="8928100" y="5245100"/>
          <p14:tracePt t="47921" x="8953500" y="5245100"/>
          <p14:tracePt t="47946" x="8978900" y="5245100"/>
          <p14:tracePt t="47954" x="9017000" y="5245100"/>
          <p14:tracePt t="47964" x="9042400" y="5245100"/>
          <p14:tracePt t="47980" x="9067800" y="5245100"/>
          <p14:tracePt t="47996" x="9093200" y="5245100"/>
          <p14:tracePt t="48024" x="9118600" y="5245100"/>
          <p14:tracePt t="48080" x="9093200" y="5245100"/>
          <p14:tracePt t="48088" x="9067800" y="5245100"/>
          <p14:tracePt t="48097" x="9042400" y="5245100"/>
          <p14:tracePt t="48106" x="9017000" y="5245100"/>
          <p14:tracePt t="48115" x="8978900" y="5245100"/>
          <p14:tracePt t="48123" x="8928100" y="5270500"/>
          <p14:tracePt t="48134" x="8902700" y="5270500"/>
          <p14:tracePt t="48141" x="8877300" y="5270500"/>
          <p14:tracePt t="48151" x="8851900" y="5308600"/>
          <p14:tracePt t="48152" x="8801100" y="5308600"/>
          <p14:tracePt t="48163" x="8775700" y="5308600"/>
          <p14:tracePt t="48175" x="8750300" y="5334000"/>
          <p14:tracePt t="48186" x="8712200" y="5334000"/>
          <p14:tracePt t="48203" x="8686800" y="5334000"/>
          <p14:tracePt t="48280" x="8686800" y="5308600"/>
          <p14:tracePt t="48297" x="8712200" y="5308600"/>
          <p14:tracePt t="48305" x="8750300" y="5308600"/>
          <p14:tracePt t="48315" x="8775700" y="5270500"/>
          <p14:tracePt t="48324" x="8801100" y="5270500"/>
          <p14:tracePt t="48340" x="8826500" y="5270500"/>
          <p14:tracePt t="48349" x="8851900" y="5270500"/>
          <p14:tracePt t="48381" x="8877300" y="5270500"/>
          <p14:tracePt t="48424" x="8851900" y="5270500"/>
          <p14:tracePt t="48433" x="8826500" y="5270500"/>
          <p14:tracePt t="48449" x="8801100" y="5270500"/>
          <p14:tracePt t="48457" x="8775700" y="5270500"/>
          <p14:tracePt t="48466" x="8750300" y="5270500"/>
          <p14:tracePt t="48482" x="8712200" y="5270500"/>
          <p14:tracePt t="48504" x="8686800" y="5270500"/>
          <p14:tracePt t="48616" x="8712200" y="5270500"/>
          <p14:tracePt t="48640" x="8750300" y="5270500"/>
          <p14:tracePt t="48673" x="8775700" y="5270500"/>
          <p14:tracePt t="48937" x="8801100" y="5270500"/>
          <p14:tracePt t="49334" x="8775700" y="5270500"/>
          <p14:tracePt t="49341" x="8750300" y="5270500"/>
          <p14:tracePt t="49350" x="8712200" y="5308600"/>
          <p14:tracePt t="49360" x="8661400" y="5334000"/>
          <p14:tracePt t="49369" x="8636000" y="5359400"/>
          <p14:tracePt t="49380" x="8585200" y="5359400"/>
          <p14:tracePt t="49382" x="8559800" y="5384800"/>
          <p14:tracePt t="49391" x="8534400" y="5384800"/>
          <p14:tracePt t="49400" x="8483600" y="5384800"/>
          <p14:tracePt t="49408" x="8445500" y="5384800"/>
          <p14:tracePt t="49417" x="8420100" y="5410200"/>
          <p14:tracePt t="49426" x="8394700" y="5410200"/>
          <p14:tracePt t="49441" x="8369300" y="5410200"/>
          <p14:tracePt t="49449" x="8343900" y="5410200"/>
          <p14:tracePt t="49457" x="8318500" y="5410200"/>
          <p14:tracePt t="49467" x="8293100" y="5410200"/>
          <p14:tracePt t="49488" x="8267700" y="5410200"/>
          <p14:tracePt t="49549" x="8267700" y="5384800"/>
          <p14:tracePt t="49814" x="8293100" y="5384800"/>
          <p14:tracePt t="49822" x="8318500" y="5384800"/>
          <p14:tracePt t="49831" x="8343900" y="5359400"/>
          <p14:tracePt t="49848" x="8394700" y="5359400"/>
          <p14:tracePt t="49856" x="8420100" y="5359400"/>
          <p14:tracePt t="49865" x="8445500" y="5334000"/>
          <p14:tracePt t="49874" x="8509000" y="5334000"/>
          <p14:tracePt t="49883" x="8534400" y="5334000"/>
          <p14:tracePt t="49890" x="8559800" y="5334000"/>
          <p14:tracePt t="49899" x="8585200" y="5334000"/>
          <p14:tracePt t="49907" x="8610600" y="5334000"/>
          <p14:tracePt t="49916" x="8636000" y="5308600"/>
          <p14:tracePt t="49918" x="8661400" y="5308600"/>
          <p14:tracePt t="49929" x="8686800" y="5308600"/>
          <p14:tracePt t="49937" x="8712200" y="5308600"/>
          <p14:tracePt t="49953" x="8750300" y="5308600"/>
          <p14:tracePt t="49969" x="8775700" y="5308600"/>
          <p14:tracePt t="50799" x="8775700" y="5270500"/>
          <p14:tracePt t="50823" x="8801100" y="5245100"/>
          <p14:tracePt t="50833" x="8801100" y="5219700"/>
          <p14:tracePt t="50841" x="8801100" y="5194300"/>
          <p14:tracePt t="50850" x="8826500" y="5168900"/>
          <p14:tracePt t="50859" x="8826500" y="5143500"/>
          <p14:tracePt t="50868" x="8826500" y="5092700"/>
          <p14:tracePt t="50876" x="8851900" y="5092700"/>
          <p14:tracePt t="50884" x="8851900" y="5067300"/>
          <p14:tracePt t="50892" x="8851900" y="5041900"/>
          <p14:tracePt t="50900" x="8877300" y="5016500"/>
          <p14:tracePt t="50909" x="8877300" y="4978400"/>
          <p14:tracePt t="50916" x="8877300" y="4953000"/>
          <p14:tracePt t="50923" x="8877300" y="4927600"/>
          <p14:tracePt t="50932" x="8902700" y="4927600"/>
          <p14:tracePt t="50940" x="8902700" y="4902200"/>
          <p14:tracePt t="50954" x="8902700" y="4876800"/>
          <p14:tracePt t="50981" x="8902700" y="4851400"/>
          <p14:tracePt t="50999" x="8902700" y="4826000"/>
          <p14:tracePt t="51007" x="8928100" y="4826000"/>
          <p14:tracePt t="51023" x="8928100" y="4800600"/>
          <p14:tracePt t="51034" x="8928100" y="4775200"/>
          <p14:tracePt t="51049" x="8928100" y="4749800"/>
          <p14:tracePt t="51066" x="8928100" y="4711700"/>
          <p14:tracePt t="51088" x="8953500" y="4711700"/>
          <p14:tracePt t="51098" x="8953500" y="4686300"/>
          <p14:tracePt t="51968" x="8953500" y="4711700"/>
          <p14:tracePt t="51976" x="8928100" y="4711700"/>
          <p14:tracePt t="51985" x="8928100" y="4749800"/>
          <p14:tracePt t="52001" x="8902700" y="4749800"/>
          <p14:tracePt t="52009" x="8902700" y="4775200"/>
          <p14:tracePt t="52018" x="8877300" y="4800600"/>
          <p14:tracePt t="52027" x="8877300" y="4826000"/>
          <p14:tracePt t="52036" x="8851900" y="4851400"/>
          <p14:tracePt t="52053" x="8826500" y="4876800"/>
          <p14:tracePt t="52064" x="8826500" y="4902200"/>
          <p14:tracePt t="52065" x="8801100" y="4902200"/>
          <p14:tracePt t="52073" x="8775700" y="4927600"/>
          <p14:tracePt t="52084" x="8775700" y="4953000"/>
          <p14:tracePt t="52092" x="8750300" y="4978400"/>
          <p14:tracePt t="52102" x="8712200" y="4978400"/>
          <p14:tracePt t="52109" x="8686800" y="5016500"/>
          <p14:tracePt t="52119" x="8661400" y="5016500"/>
          <p14:tracePt t="52130" x="8636000" y="5041900"/>
          <p14:tracePt t="52140" x="8610600" y="5067300"/>
          <p14:tracePt t="52151" x="8559800" y="5067300"/>
          <p14:tracePt t="52153" x="8534400" y="5067300"/>
          <p14:tracePt t="52161" x="8534400" y="5092700"/>
          <p14:tracePt t="52173" x="8509000" y="5092700"/>
          <p14:tracePt t="52183" x="8483600" y="5092700"/>
          <p14:tracePt t="52193" x="8445500" y="5092700"/>
          <p14:tracePt t="52289" x="8483600" y="5092700"/>
          <p14:tracePt t="52305" x="8509000" y="5092700"/>
          <p14:tracePt t="52314" x="8534400" y="5092700"/>
          <p14:tracePt t="52322" x="8585200" y="5092700"/>
          <p14:tracePt t="52332" x="8610600" y="5092700"/>
          <p14:tracePt t="52340" x="8636000" y="5092700"/>
          <p14:tracePt t="52349" x="8686800" y="5092700"/>
          <p14:tracePt t="52357" x="8712200" y="5092700"/>
          <p14:tracePt t="52367" x="8750300" y="5092700"/>
          <p14:tracePt t="52374" x="8801100" y="5092700"/>
          <p14:tracePt t="52382" x="8826500" y="5092700"/>
          <p14:tracePt t="52389" x="8851900" y="5092700"/>
          <p14:tracePt t="52398" x="8877300" y="5092700"/>
          <p14:tracePt t="52405" x="8902700" y="5092700"/>
          <p14:tracePt t="52414" x="8928100" y="5092700"/>
          <p14:tracePt t="52421" x="8953500" y="5092700"/>
          <p14:tracePt t="52449" x="8978900" y="5092700"/>
          <p14:tracePt t="52465" x="9017000" y="5092700"/>
          <p14:tracePt t="52625" x="8953500" y="5092700"/>
          <p14:tracePt t="52634" x="8877300" y="5041900"/>
          <p14:tracePt t="52645" x="8826500" y="4953000"/>
          <p14:tracePt t="52657" x="8750300" y="4851400"/>
          <p14:tracePt t="52658" x="8636000" y="4711700"/>
          <p14:tracePt t="52669" x="8559800" y="4533900"/>
          <p14:tracePt t="52682" x="8509000" y="4343400"/>
          <p14:tracePt t="52683" x="8445500" y="4076700"/>
          <p14:tracePt t="52695" x="8445500" y="3619500"/>
          <p14:tracePt t="52703" x="8445500" y="3467100"/>
          <p14:tracePt t="52710" x="8445500" y="3175000"/>
          <p14:tracePt t="52718" x="8509000" y="2908300"/>
          <p14:tracePt t="52728" x="8534400" y="2794000"/>
          <p14:tracePt t="52731" x="8610600" y="2590800"/>
          <p14:tracePt t="52741" x="8712200" y="2400300"/>
          <p14:tracePt t="52752" x="8801100" y="2235200"/>
          <p14:tracePt t="52754" x="8826500" y="2184400"/>
          <p14:tracePt t="52765" x="8877300" y="2082800"/>
          <p14:tracePt t="52775" x="8902700" y="2019300"/>
          <p14:tracePt t="52784" x="8928100" y="1968500"/>
          <p14:tracePt t="52798" x="8953500" y="1943100"/>
          <p14:tracePt t="52800" x="8978900" y="1917700"/>
          <p14:tracePt t="52802" x="9017000" y="1917700"/>
          <p14:tracePt t="52814" x="9042400" y="1917700"/>
          <p14:tracePt t="52832" x="9093200" y="1917700"/>
          <p14:tracePt t="52842" x="9118600" y="1917700"/>
          <p14:tracePt t="52850" x="9144000" y="1968500"/>
          <p14:tracePt t="52859" x="9169400" y="2019300"/>
          <p14:tracePt t="52868" x="9194800" y="2082800"/>
          <p14:tracePt t="52879" x="9220200" y="2159000"/>
          <p14:tracePt t="52881" x="9245600" y="2260600"/>
          <p14:tracePt t="52892" x="9271000" y="2374900"/>
          <p14:tracePt t="52902" x="9309100" y="2501900"/>
          <p14:tracePt t="52914" x="9334500" y="2616200"/>
          <p14:tracePt t="52915" x="9359900" y="2717800"/>
          <p14:tracePt t="52926" x="9410700" y="2857500"/>
          <p14:tracePt t="52937" x="9436100" y="2933700"/>
          <p14:tracePt t="52939" x="9461500" y="2984500"/>
          <p14:tracePt t="52950" x="9512300" y="3124200"/>
          <p14:tracePt t="52959" x="9512300" y="3175000"/>
          <p14:tracePt t="52967" x="9537700" y="3251200"/>
          <p14:tracePt t="52975" x="9537700" y="3302000"/>
          <p14:tracePt t="52983" x="9575800" y="3416300"/>
          <p14:tracePt t="52992" x="9575800" y="3492500"/>
          <p14:tracePt t="52994" x="9575800" y="3543300"/>
          <p14:tracePt t="53002" x="9575800" y="3619500"/>
          <p14:tracePt t="53014" x="9575800" y="3708400"/>
          <p14:tracePt t="53022" x="9512300" y="3810000"/>
          <p14:tracePt t="53034" x="9410700" y="3975100"/>
          <p14:tracePt t="53044" x="9359900" y="4051300"/>
          <p14:tracePt t="53054" x="9271000" y="4127500"/>
          <p14:tracePt t="53065" x="9194800" y="4178300"/>
          <p14:tracePt t="53067" x="9144000" y="4241800"/>
          <p14:tracePt t="53077" x="9067800" y="4267200"/>
          <p14:tracePt t="53088" x="8978900" y="4292600"/>
          <p14:tracePt t="53089" x="8902700" y="4318000"/>
          <p14:tracePt t="53101" x="8826500" y="4318000"/>
          <p14:tracePt t="53109" x="8712200" y="4343400"/>
          <p14:tracePt t="53119" x="8636000" y="4343400"/>
          <p14:tracePt t="53132" x="8559800" y="4343400"/>
          <p14:tracePt t="53134" x="8483600" y="4318000"/>
          <p14:tracePt t="53144" x="8394700" y="4292600"/>
          <p14:tracePt t="53155" x="8318500" y="4241800"/>
          <p14:tracePt t="53157" x="8267700" y="4216400"/>
          <p14:tracePt t="53172" x="8216900" y="4152900"/>
          <p14:tracePt t="53175" x="8178800" y="4127500"/>
          <p14:tracePt t="53185" x="8153400" y="4076700"/>
          <p14:tracePt t="53187" x="8128000" y="4025900"/>
          <p14:tracePt t="53198" x="8128000" y="3975100"/>
          <p14:tracePt t="53206" x="8128000" y="3911600"/>
          <p14:tracePt t="53215" x="8128000" y="3886200"/>
          <p14:tracePt t="53223" x="8128000" y="3835400"/>
          <p14:tracePt t="53231" x="8128000" y="3784600"/>
          <p14:tracePt t="53238" x="8128000" y="3733800"/>
          <p14:tracePt t="53248" x="8178800" y="3683000"/>
          <p14:tracePt t="53250" x="8242300" y="3619500"/>
          <p14:tracePt t="53263" x="8343900" y="3543300"/>
          <p14:tracePt t="53272" x="8420100" y="3517900"/>
          <p14:tracePt t="53282" x="8509000" y="3467100"/>
          <p14:tracePt t="53283" x="8636000" y="3416300"/>
          <p14:tracePt t="53294" x="8775700" y="3390900"/>
          <p14:tracePt t="53304" x="8902700" y="3352800"/>
          <p14:tracePt t="53315" x="9042400" y="3352800"/>
          <p14:tracePt t="53316" x="9169400" y="3352800"/>
          <p14:tracePt t="53324" x="9271000" y="3352800"/>
          <p14:tracePt t="53333" x="9410700" y="3390900"/>
          <p14:tracePt t="53343" x="9486900" y="3441700"/>
          <p14:tracePt t="53353" x="9601200" y="3517900"/>
          <p14:tracePt t="53355" x="9652000" y="3568700"/>
          <p14:tracePt t="53366" x="9728200" y="3619500"/>
          <p14:tracePt t="53375" x="9779000" y="3708400"/>
          <p14:tracePt t="53384" x="9804400" y="3759200"/>
          <p14:tracePt t="53392" x="9842500" y="3810000"/>
          <p14:tracePt t="53394" x="9867900" y="3886200"/>
          <p14:tracePt t="53406" x="9893300" y="3911600"/>
          <p14:tracePt t="53416" x="9893300" y="4000500"/>
          <p14:tracePt t="53418" x="9918700" y="4051300"/>
          <p14:tracePt t="53428" x="9918700" y="4127500"/>
          <p14:tracePt t="53436" x="9918700" y="4178300"/>
          <p14:tracePt t="53446" x="9918700" y="4241800"/>
          <p14:tracePt t="53453" x="9918700" y="4318000"/>
          <p14:tracePt t="53463" x="9867900" y="4394200"/>
          <p14:tracePt t="53473" x="9804400" y="4483100"/>
          <p14:tracePt t="53475" x="9728200" y="4559300"/>
          <p14:tracePt t="53485" x="9677400" y="4635500"/>
          <p14:tracePt t="53495" x="9575800" y="4686300"/>
          <p14:tracePt t="53504" x="9486900" y="4749800"/>
          <p14:tracePt t="53514" x="9410700" y="4800600"/>
          <p14:tracePt t="53516" x="9271000" y="4826000"/>
          <p14:tracePt t="53525" x="9144000" y="4851400"/>
          <p14:tracePt t="53536" x="9042400" y="4851400"/>
          <p14:tracePt t="53543" x="8902700" y="4851400"/>
          <p14:tracePt t="53551" x="8686800" y="4851400"/>
          <p14:tracePt t="53564" x="8509000" y="4800600"/>
          <p14:tracePt t="53574" x="8394700" y="4711700"/>
          <p14:tracePt t="53584" x="8293100" y="4660900"/>
          <p14:tracePt t="53592" x="8216900" y="4584700"/>
          <p14:tracePt t="53602" x="8128000" y="4508500"/>
          <p14:tracePt t="53603" x="8102600" y="4483100"/>
          <p14:tracePt t="53614" x="8001000" y="4368800"/>
          <p14:tracePt t="53623" x="7975600" y="4292600"/>
          <p14:tracePt t="53635" x="7912100" y="4152900"/>
          <p14:tracePt t="53645" x="7912100" y="4076700"/>
          <p14:tracePt t="53653" x="7912100" y="4000500"/>
          <p14:tracePt t="53661" x="7912100" y="3886200"/>
          <p14:tracePt t="53670" x="7912100" y="3810000"/>
          <p14:tracePt t="53682" x="7950200" y="3733800"/>
          <p14:tracePt t="53684" x="8001000" y="3644900"/>
          <p14:tracePt t="53695" x="8051800" y="3543300"/>
          <p14:tracePt t="53705" x="8128000" y="3492500"/>
          <p14:tracePt t="53707" x="8216900" y="3441700"/>
          <p14:tracePt t="53719" x="8293100" y="3390900"/>
          <p14:tracePt t="53730" x="8369300" y="3327400"/>
          <p14:tracePt t="53732" x="8483600" y="3327400"/>
          <p14:tracePt t="53741" x="8585200" y="3327400"/>
          <p14:tracePt t="53750" x="8686800" y="3327400"/>
          <p14:tracePt t="53758" x="8801100" y="3327400"/>
          <p14:tracePt t="53766" x="9017000" y="3352800"/>
          <p14:tracePt t="53776" x="9093200" y="3390900"/>
          <p14:tracePt t="53785" x="9169400" y="3467100"/>
          <p14:tracePt t="53787" x="9309100" y="3543300"/>
          <p14:tracePt t="53798" x="9410700" y="3644900"/>
          <p14:tracePt t="53807" x="9461500" y="3733800"/>
          <p14:tracePt t="53818" x="9537700" y="3835400"/>
          <p14:tracePt t="53820" x="9601200" y="3911600"/>
          <p14:tracePt t="53831" x="9626600" y="3975100"/>
          <p14:tracePt t="53841" x="9652000" y="4051300"/>
          <p14:tracePt t="53843" x="9702800" y="4152900"/>
          <p14:tracePt t="53854" x="9702800" y="4241800"/>
          <p14:tracePt t="53863" x="9702800" y="4343400"/>
          <p14:tracePt t="53871" x="9702800" y="4419600"/>
          <p14:tracePt t="53880" x="9702800" y="4508500"/>
          <p14:tracePt t="53887" x="9677400" y="4584700"/>
          <p14:tracePt t="53899" x="9626600" y="4660900"/>
          <p14:tracePt t="53900" x="9575800" y="4749800"/>
          <p14:tracePt t="53911" x="9461500" y="4800600"/>
          <p14:tracePt t="53920" x="9359900" y="4876800"/>
          <p14:tracePt t="53930" x="9245600" y="4927600"/>
          <p14:tracePt t="53932" x="9144000" y="4978400"/>
          <p14:tracePt t="53942" x="9017000" y="5016500"/>
          <p14:tracePt t="53953" x="8877300" y="5016500"/>
          <p14:tracePt t="53960" x="8712200" y="5041900"/>
          <p14:tracePt t="53970" x="8483600" y="5041900"/>
          <p14:tracePt t="53972" x="8394700" y="5041900"/>
          <p14:tracePt t="53981" x="8267700" y="5016500"/>
          <p14:tracePt t="53991" x="8153400" y="4927600"/>
          <p14:tracePt t="54002" x="8051800" y="4876800"/>
          <p14:tracePt t="54003" x="7975600" y="4826000"/>
          <p14:tracePt t="54016" x="7886700" y="4775200"/>
          <p14:tracePt t="54026" x="7861300" y="4711700"/>
          <p14:tracePt t="54029" x="7785100" y="4610100"/>
          <p14:tracePt t="54043" x="7759700" y="4483100"/>
          <p14:tracePt t="54056" x="7759700" y="4419600"/>
          <p14:tracePt t="54064" x="7759700" y="4343400"/>
          <p14:tracePt t="54072" x="7759700" y="4267200"/>
          <p14:tracePt t="54080" x="7759700" y="4216400"/>
          <p14:tracePt t="54087" x="7810500" y="4102100"/>
          <p14:tracePt t="54098" x="7886700" y="4051300"/>
          <p14:tracePt t="54100" x="8001000" y="3975100"/>
          <p14:tracePt t="54110" x="8102600" y="3886200"/>
          <p14:tracePt t="54121" x="8242300" y="3835400"/>
          <p14:tracePt t="54131" x="8369300" y="3784600"/>
          <p14:tracePt t="54132" x="8509000" y="3759200"/>
          <p14:tracePt t="54142" x="8750300" y="3733800"/>
          <p14:tracePt t="54153" x="8902700" y="3733800"/>
          <p14:tracePt t="54155" x="9067800" y="3733800"/>
          <p14:tracePt t="54165" x="9220200" y="3784600"/>
          <p14:tracePt t="54177" x="9410700" y="3886200"/>
          <p14:tracePt t="54180" x="9537700" y="4000500"/>
          <p14:tracePt t="54199" x="9728200" y="4241800"/>
          <p14:tracePt t="54213" x="9804400" y="4394200"/>
          <p14:tracePt t="54215" x="9867900" y="4559300"/>
          <p14:tracePt t="54226" x="9918700" y="4686300"/>
          <p14:tracePt t="54227" x="9944100" y="4826000"/>
          <p14:tracePt t="54239" x="9944100" y="4953000"/>
          <p14:tracePt t="54248" x="9944100" y="5067300"/>
          <p14:tracePt t="54255" x="9944100" y="5168900"/>
          <p14:tracePt t="54264" x="9944100" y="5219700"/>
          <p14:tracePt t="54272" x="9893300" y="5308600"/>
          <p14:tracePt t="54283" x="9842500" y="5384800"/>
          <p14:tracePt t="54285" x="9728200" y="5410200"/>
          <p14:tracePt t="54296" x="9626600" y="5461000"/>
          <p14:tracePt t="54306" x="9512300" y="5486400"/>
          <p14:tracePt t="54308" x="9385300" y="5511800"/>
          <p14:tracePt t="54319" x="9169400" y="5511800"/>
          <p14:tracePt t="54328" x="9017000" y="5511800"/>
          <p14:tracePt t="54336" x="8851900" y="5461000"/>
          <p14:tracePt t="54344" x="8686800" y="5384800"/>
          <p14:tracePt t="54354" x="8534400" y="5270500"/>
          <p14:tracePt t="54356" x="8394700" y="5143500"/>
          <p14:tracePt t="54367" x="8318500" y="5092700"/>
          <p14:tracePt t="54376" x="8216900" y="4978400"/>
          <p14:tracePt t="54387" x="8178800" y="4927600"/>
          <p14:tracePt t="54389" x="8128000" y="4851400"/>
          <p14:tracePt t="54400" x="8077200" y="4800600"/>
          <p14:tracePt t="54409" x="8051800" y="4749800"/>
          <p14:tracePt t="54420" x="8026400" y="4711700"/>
          <p14:tracePt t="54422" x="8026400" y="4686300"/>
          <p14:tracePt t="54432" x="8026400" y="4660900"/>
          <p14:tracePt t="54440" x="8026400" y="4635500"/>
          <p14:tracePt t="54449" x="8026400" y="4610100"/>
          <p14:tracePt t="54456" x="8026400" y="4584700"/>
          <p14:tracePt t="54465" x="8077200" y="4559300"/>
          <p14:tracePt t="54473" x="8153400" y="4533900"/>
          <p14:tracePt t="54483" x="8242300" y="4508500"/>
          <p14:tracePt t="54484" x="8343900" y="4483100"/>
          <p14:tracePt t="54497" x="8445500" y="4483100"/>
          <p14:tracePt t="54504" x="8559800" y="4483100"/>
          <p14:tracePt t="54514" x="8661400" y="4483100"/>
          <p14:tracePt t="54516" x="8775700" y="4483100"/>
          <p14:tracePt t="54524" x="8851900" y="4508500"/>
          <p14:tracePt t="54534" x="8928100" y="4559300"/>
          <p14:tracePt t="54544" x="8978900" y="4610100"/>
          <p14:tracePt t="54554" x="9017000" y="4635500"/>
          <p14:tracePt t="54565" x="9067800" y="4711700"/>
          <p14:tracePt t="54567" x="9118600" y="4800600"/>
          <p14:tracePt t="54581" x="9118600" y="4953000"/>
          <p14:tracePt t="54589" x="9118600" y="5016500"/>
          <p14:tracePt t="54598" x="9118600" y="5092700"/>
          <p14:tracePt t="54607" x="9118600" y="5118100"/>
          <p14:tracePt t="54615" x="9067800" y="5168900"/>
          <p14:tracePt t="54625" x="9042400" y="5194300"/>
          <p14:tracePt t="54635" x="9017000" y="5245100"/>
          <p14:tracePt t="54648" x="8953500" y="5245100"/>
          <p14:tracePt t="54649" x="8877300" y="5308600"/>
          <p14:tracePt t="54660" x="8801100" y="5308600"/>
          <p14:tracePt t="54663" x="8750300" y="5308600"/>
          <p14:tracePt t="54671" x="8661400" y="5308600"/>
          <p14:tracePt t="54680" x="8585200" y="5308600"/>
          <p14:tracePt t="54689" x="8509000" y="5270500"/>
          <p14:tracePt t="54699" x="8420100" y="5219700"/>
          <p14:tracePt t="54700" x="8343900" y="5168900"/>
          <p14:tracePt t="54712" x="8267700" y="5092700"/>
          <p14:tracePt t="54722" x="8216900" y="5041900"/>
          <p14:tracePt t="54731" x="8153400" y="4953000"/>
          <p14:tracePt t="54733" x="8102600" y="4902200"/>
          <p14:tracePt t="54743" x="8102600" y="4851400"/>
          <p14:tracePt t="54751" x="8077200" y="4800600"/>
          <p14:tracePt t="54761" x="8051800" y="4686300"/>
          <p14:tracePt t="54770" x="8051800" y="4610100"/>
          <p14:tracePt t="54772" x="8051800" y="4559300"/>
          <p14:tracePt t="54782" x="8051800" y="4483100"/>
          <p14:tracePt t="54790" x="8051800" y="4419600"/>
          <p14:tracePt t="54799" x="8077200" y="4368800"/>
          <p14:tracePt t="54809" x="8102600" y="4318000"/>
          <p14:tracePt t="54820" x="8242300" y="4216400"/>
          <p14:tracePt t="54830" x="8318500" y="4178300"/>
          <p14:tracePt t="54840" x="8420100" y="4127500"/>
          <p14:tracePt t="54850" x="8509000" y="4102100"/>
          <p14:tracePt t="54858" x="8610600" y="4102100"/>
          <p14:tracePt t="54866" x="8686800" y="4102100"/>
          <p14:tracePt t="54873" x="8801100" y="4102100"/>
          <p14:tracePt t="54881" x="8826500" y="4102100"/>
          <p14:tracePt t="54888" x="8902700" y="4102100"/>
          <p14:tracePt t="54898" x="8978900" y="4102100"/>
          <p14:tracePt t="54905" x="9017000" y="4102100"/>
          <p14:tracePt t="54915" x="9067800" y="4127500"/>
          <p14:tracePt t="54917" x="9093200" y="4178300"/>
          <p14:tracePt t="54928" x="9118600" y="4241800"/>
          <p14:tracePt t="54937" x="9144000" y="4318000"/>
          <p14:tracePt t="54947" x="9144000" y="4368800"/>
          <p14:tracePt t="54948" x="9144000" y="4445000"/>
          <p14:tracePt t="54957" x="9144000" y="4533900"/>
          <p14:tracePt t="54966" x="9144000" y="4610100"/>
          <p14:tracePt t="54973" x="9093200" y="4660900"/>
          <p14:tracePt t="54983" x="9067800" y="4711700"/>
          <p14:tracePt t="54993" x="9042400" y="4775200"/>
          <p14:tracePt t="55003" x="8953500" y="4826000"/>
          <p14:tracePt t="55016" x="8928100" y="4851400"/>
          <p14:tracePt t="55018" x="8902700" y="4876800"/>
          <p14:tracePt t="55022" x="8826500" y="4902200"/>
          <p14:tracePt t="55036" x="8686800" y="4927600"/>
          <p14:tracePt t="55046" x="8610600" y="4927600"/>
          <p14:tracePt t="55054" x="8534400" y="4927600"/>
          <p14:tracePt t="55064" x="8483600" y="4927600"/>
          <p14:tracePt t="55072" x="8394700" y="4927600"/>
          <p14:tracePt t="55081" x="8343900" y="4902200"/>
          <p14:tracePt t="55091" x="8267700" y="4876800"/>
          <p14:tracePt t="55093" x="8216900" y="4826000"/>
          <p14:tracePt t="55110" x="8153400" y="4775200"/>
          <p14:tracePt t="55122" x="8128000" y="4711700"/>
          <p14:tracePt t="55125" x="8102600" y="4686300"/>
          <p14:tracePt t="55138" x="8102600" y="4635500"/>
          <p14:tracePt t="55147" x="8077200" y="4559300"/>
          <p14:tracePt t="55148" x="8077200" y="4483100"/>
          <p14:tracePt t="55158" x="8077200" y="4419600"/>
          <p14:tracePt t="55170" x="8077200" y="4343400"/>
          <p14:tracePt t="55181" x="8077200" y="4292600"/>
          <p14:tracePt t="55183" x="8077200" y="4216400"/>
          <p14:tracePt t="55191" x="8128000" y="4152900"/>
          <p14:tracePt t="55201" x="8178800" y="4102100"/>
          <p14:tracePt t="55212" x="8242300" y="4051300"/>
          <p14:tracePt t="55214" x="8293100" y="4000500"/>
          <p14:tracePt t="55224" x="8369300" y="3975100"/>
          <p14:tracePt t="55236" x="8420100" y="3949700"/>
          <p14:tracePt t="55237" x="8509000" y="3949700"/>
          <p14:tracePt t="55248" x="8610600" y="3949700"/>
          <p14:tracePt t="55256" x="8712200" y="3949700"/>
          <p14:tracePt t="55264" x="8801100" y="3949700"/>
          <p14:tracePt t="55272" x="8877300" y="3949700"/>
          <p14:tracePt t="55282" x="8953500" y="3975100"/>
          <p14:tracePt t="55290" x="9042400" y="4025900"/>
          <p14:tracePt t="55299" x="9118600" y="4076700"/>
          <p14:tracePt t="55301" x="9169400" y="4127500"/>
          <p14:tracePt t="55311" x="9194800" y="4216400"/>
          <p14:tracePt t="55321" x="9220200" y="4292600"/>
          <p14:tracePt t="55333" x="9245600" y="4508500"/>
          <p14:tracePt t="55342" x="9245600" y="4584700"/>
          <p14:tracePt t="55352" x="9245600" y="4686300"/>
          <p14:tracePt t="55360" x="9245600" y="4775200"/>
          <p14:tracePt t="55368" x="9220200" y="4826000"/>
          <p14:tracePt t="55382" x="9169400" y="4902200"/>
          <p14:tracePt t="55384" x="9169400" y="4927600"/>
          <p14:tracePt t="55393" x="9118600" y="4953000"/>
          <p14:tracePt t="55404" x="9067800" y="5016500"/>
          <p14:tracePt t="55406" x="9042400" y="5041900"/>
          <p14:tracePt t="55416" x="8978900" y="5041900"/>
          <p14:tracePt t="55424" x="8953500" y="5067300"/>
          <p14:tracePt t="55434" x="8928100" y="5092700"/>
          <p14:tracePt t="55444" x="8902700" y="5092700"/>
          <p14:tracePt t="55446" x="8877300" y="5092700"/>
          <p14:tracePt t="55464" x="8851900" y="5092700"/>
          <p14:tracePt t="55473" x="8826500" y="5092700"/>
          <p14:tracePt t="55525" x="8826500" y="5118100"/>
          <p14:tracePt t="55533" x="8851900" y="5118100"/>
          <p14:tracePt t="55541" x="8877300" y="5118100"/>
          <p14:tracePt t="55550" x="8902700" y="5143500"/>
          <p14:tracePt t="55559" x="8928100" y="5143500"/>
          <p14:tracePt t="55568" x="8953500" y="5168900"/>
          <p14:tracePt t="55577" x="9042400" y="5219700"/>
          <p14:tracePt t="55593" x="9093200" y="5245100"/>
          <p14:tracePt t="55603" x="9144000" y="5270500"/>
          <p14:tracePt t="55615" x="9169400" y="5308600"/>
          <p14:tracePt t="55616" x="9194800" y="5334000"/>
          <p14:tracePt t="55627" x="9220200" y="5359400"/>
          <p14:tracePt t="55638" x="9245600" y="5384800"/>
          <p14:tracePt t="55640" x="9271000" y="5384800"/>
          <p14:tracePt t="55653" x="9334500" y="5384800"/>
          <p14:tracePt t="56178" x="9334500" y="5359400"/>
          <p14:tracePt t="56194" x="9334500" y="5308600"/>
          <p14:tracePt t="56203" x="9334500" y="5270500"/>
          <p14:tracePt t="56211" x="9309100" y="5219700"/>
          <p14:tracePt t="56221" x="9309100" y="5168900"/>
          <p14:tracePt t="56230" x="9271000" y="5118100"/>
          <p14:tracePt t="56240" x="9271000" y="5092700"/>
          <p14:tracePt t="56248" x="9271000" y="5016500"/>
          <p14:tracePt t="56255" x="9245600" y="4953000"/>
          <p14:tracePt t="56258" x="9245600" y="4876800"/>
          <p14:tracePt t="56268" x="9220200" y="4851400"/>
          <p14:tracePt t="56277" x="9220200" y="4800600"/>
          <p14:tracePt t="56286" x="9220200" y="4749800"/>
          <p14:tracePt t="56294" x="9220200" y="4686300"/>
          <p14:tracePt t="56302" x="9220200" y="4660900"/>
          <p14:tracePt t="56310" x="9220200" y="4635500"/>
          <p14:tracePt t="56319" x="9194800" y="4610100"/>
          <p14:tracePt t="56328" x="9194800" y="4559300"/>
          <p14:tracePt t="56337" x="9194800" y="4533900"/>
          <p14:tracePt t="56347" x="9194800" y="4508500"/>
          <p14:tracePt t="56355" x="9169400" y="4483100"/>
          <p14:tracePt t="56366" x="9169400" y="4445000"/>
          <p14:tracePt t="56374" x="9144000" y="4419600"/>
          <p14:tracePt t="56390" x="9118600" y="4419600"/>
          <p14:tracePt t="56406" x="9093200" y="4419600"/>
          <p14:tracePt t="56415" x="9067800" y="4419600"/>
          <p14:tracePt t="56422" x="9042400" y="4419600"/>
          <p14:tracePt t="56431" x="8978900" y="4419600"/>
          <p14:tracePt t="56438" x="8928100" y="4419600"/>
          <p14:tracePt t="56448" x="8877300" y="4419600"/>
          <p14:tracePt t="56450" x="8826500" y="4445000"/>
          <p14:tracePt t="56459" x="8775700" y="4508500"/>
          <p14:tracePt t="56470" x="8750300" y="4508500"/>
          <p14:tracePt t="56478" x="8661400" y="4559300"/>
          <p14:tracePt t="56489" x="8636000" y="4610100"/>
          <p14:tracePt t="56491" x="8585200" y="4635500"/>
          <p14:tracePt t="56502" x="8559800" y="4686300"/>
          <p14:tracePt t="56511" x="8534400" y="4711700"/>
          <p14:tracePt t="56521" x="8483600" y="4800600"/>
          <p14:tracePt t="56522" x="8483600" y="4826000"/>
          <p14:tracePt t="56533" x="8445500" y="4876800"/>
          <p14:tracePt t="56542" x="8420100" y="4927600"/>
          <p14:tracePt t="56552" x="8420100" y="4953000"/>
          <p14:tracePt t="56559" x="8394700" y="5016500"/>
          <p14:tracePt t="56569" x="8394700" y="5067300"/>
          <p14:tracePt t="56570" x="8369300" y="5143500"/>
          <p14:tracePt t="56581" x="8369300" y="5168900"/>
          <p14:tracePt t="56589" x="8369300" y="5245100"/>
          <p14:tracePt t="56598" x="8369300" y="5308600"/>
          <p14:tracePt t="56606" x="8394700" y="5359400"/>
          <p14:tracePt t="56617" x="8420100" y="5384800"/>
          <p14:tracePt t="56619" x="8483600" y="5435600"/>
          <p14:tracePt t="56630" x="8534400" y="5486400"/>
          <p14:tracePt t="56640" x="8585200" y="5511800"/>
          <p14:tracePt t="56649" x="8661400" y="5537200"/>
          <p14:tracePt t="56651" x="8775700" y="5575300"/>
          <p14:tracePt t="56662" x="8851900" y="5575300"/>
          <p14:tracePt t="56672" x="8953500" y="5600700"/>
          <p14:tracePt t="56674" x="9067800" y="5626100"/>
          <p14:tracePt t="56686" x="9118600" y="5626100"/>
          <p14:tracePt t="56694" x="9194800" y="5626100"/>
          <p14:tracePt t="56703" x="9271000" y="5626100"/>
          <p14:tracePt t="56711" x="9334500" y="5626100"/>
          <p14:tracePt t="56719" x="9385300" y="5626100"/>
          <p14:tracePt t="56726" x="9410700" y="5626100"/>
          <p14:tracePt t="56735" x="9436100" y="5626100"/>
          <p14:tracePt t="56744" x="9461500" y="5626100"/>
          <p14:tracePt t="56766" x="9461500" y="5600700"/>
          <p14:tracePt t="56774" x="9486900" y="5600700"/>
          <p14:tracePt t="56782" x="9486900" y="5575300"/>
          <p14:tracePt t="56798" x="9486900" y="5511800"/>
          <p14:tracePt t="56806" x="9486900" y="5486400"/>
          <p14:tracePt t="56816" x="9486900" y="5461000"/>
          <p14:tracePt t="56823" x="9486900" y="5435600"/>
          <p14:tracePt t="56832" x="9486900" y="5384800"/>
          <p14:tracePt t="56840" x="9486900" y="5334000"/>
          <p14:tracePt t="56848" x="9486900" y="5308600"/>
          <p14:tracePt t="56855" x="9486900" y="5270500"/>
          <p14:tracePt t="56865" x="9461500" y="5245100"/>
          <p14:tracePt t="56875" x="9461500" y="5219700"/>
          <p14:tracePt t="57588" x="9436100" y="5245100"/>
          <p14:tracePt t="57599" x="9410700" y="5245100"/>
          <p14:tracePt t="57607" x="9385300" y="5270500"/>
          <p14:tracePt t="57617" x="9334500" y="5308600"/>
          <p14:tracePt t="57627" x="9271000" y="5334000"/>
          <p14:tracePt t="57629" x="9245600" y="5359400"/>
          <p14:tracePt t="57640" x="9194800" y="5359400"/>
          <p14:tracePt t="57650" x="9169400" y="5384800"/>
          <p14:tracePt t="57652" x="9144000" y="5384800"/>
          <p14:tracePt t="57662" x="9118600" y="5384800"/>
          <p14:tracePt t="57670" x="9067800" y="5410200"/>
          <p14:tracePt t="57681" x="9042400" y="5410200"/>
          <p14:tracePt t="57688" x="9017000" y="5410200"/>
          <p14:tracePt t="57697" x="8978900" y="5435600"/>
          <p14:tracePt t="57705" x="8953500" y="5435600"/>
          <p14:tracePt t="57714" x="8928100" y="5435600"/>
          <p14:tracePt t="57727" x="8902700" y="5435600"/>
          <p14:tracePt t="57743" x="8877300" y="5435600"/>
          <p14:tracePt t="57758" x="8851900" y="5435600"/>
          <p14:tracePt t="58444" x="8826500" y="5435600"/>
          <p14:tracePt t="58461" x="8801100" y="5435600"/>
          <p14:tracePt t="58470" x="8775700" y="5461000"/>
          <p14:tracePt t="58480" x="8750300" y="5461000"/>
          <p14:tracePt t="58489" x="8686800" y="5461000"/>
          <p14:tracePt t="58498" x="8636000" y="5461000"/>
          <p14:tracePt t="58505" x="8610600" y="5461000"/>
          <p14:tracePt t="58514" x="8585200" y="5461000"/>
          <p14:tracePt t="58522" x="8534400" y="5461000"/>
          <p14:tracePt t="58530" x="8509000" y="5461000"/>
          <p14:tracePt t="58537" x="8483600" y="5461000"/>
          <p14:tracePt t="58546" x="8445500" y="5461000"/>
          <p14:tracePt t="58559" x="8420100" y="5461000"/>
          <p14:tracePt t="58575" x="8394700" y="5461000"/>
          <p14:tracePt t="58982" x="8394700" y="5435600"/>
          <p14:tracePt t="58998" x="8394700" y="5410200"/>
          <p14:tracePt t="59007" x="8420100" y="5410200"/>
          <p14:tracePt t="59017" x="8420100" y="5384800"/>
          <p14:tracePt t="59026" x="8420100" y="5359400"/>
          <p14:tracePt t="59035" x="8445500" y="5308600"/>
          <p14:tracePt t="59048" x="8483600" y="5194300"/>
          <p14:tracePt t="59058" x="8509000" y="5118100"/>
          <p14:tracePt t="59070" x="8559800" y="5041900"/>
          <p14:tracePt t="59071" x="8585200" y="4927600"/>
          <p14:tracePt t="59084" x="8610600" y="4851400"/>
          <p14:tracePt t="59086" x="8636000" y="4826000"/>
          <p14:tracePt t="59098" x="8661400" y="4775200"/>
          <p14:tracePt t="59106" x="8686800" y="4686300"/>
          <p14:tracePt t="59118" x="8712200" y="4635500"/>
          <p14:tracePt t="59120" x="8775700" y="4610100"/>
          <p14:tracePt t="59133" x="8775700" y="4584700"/>
          <p14:tracePt t="59134" x="8801100" y="4559300"/>
          <p14:tracePt t="59144" x="8801100" y="4533900"/>
          <p14:tracePt t="59153" x="8826500" y="4508500"/>
          <p14:tracePt t="59166" x="8851900" y="4508500"/>
          <p14:tracePt t="59703" x="8826500" y="4508500"/>
          <p14:tracePt t="59710" x="8801100" y="4508500"/>
          <p14:tracePt t="59727" x="8775700" y="4508500"/>
          <p14:tracePt t="59735" x="8712200" y="4508500"/>
          <p14:tracePt t="59751" x="8661400" y="4508500"/>
          <p14:tracePt t="59759" x="8636000" y="4508500"/>
          <p14:tracePt t="59767" x="8585200" y="4508500"/>
          <p14:tracePt t="59783" x="8534400" y="4533900"/>
          <p14:tracePt t="59793" x="8509000" y="4533900"/>
          <p14:tracePt t="59801" x="8483600" y="4533900"/>
          <p14:tracePt t="59817" x="8445500" y="4533900"/>
          <p14:tracePt t="59825" x="8420100" y="4533900"/>
          <p14:tracePt t="59834" x="8420100" y="4559300"/>
          <p14:tracePt t="59842" x="8394700" y="4559300"/>
          <p14:tracePt t="59851" x="8369300" y="4559300"/>
          <p14:tracePt t="59867" x="8343900" y="4559300"/>
          <p14:tracePt t="59882" x="8318500" y="4584700"/>
          <p14:tracePt t="59905" x="8293100" y="4584700"/>
          <p14:tracePt t="59959" x="8293100" y="4610100"/>
          <p14:tracePt t="59999" x="8293100" y="4635500"/>
          <p14:tracePt t="60007" x="8293100" y="4660900"/>
          <p14:tracePt t="60016" x="8293100" y="4686300"/>
          <p14:tracePt t="60024" x="8343900" y="4749800"/>
          <p14:tracePt t="60042" x="8394700" y="4800600"/>
          <p14:tracePt t="60052" x="8394700" y="4826000"/>
          <p14:tracePt t="60059" x="8445500" y="4851400"/>
          <p14:tracePt t="60070" x="8483600" y="4876800"/>
          <p14:tracePt t="60071" x="8534400" y="4902200"/>
          <p14:tracePt t="60082" x="8559800" y="4927600"/>
          <p14:tracePt t="60092" x="8610600" y="4927600"/>
          <p14:tracePt t="60100" x="8661400" y="4927600"/>
          <p14:tracePt t="60107" x="8712200" y="4953000"/>
          <p14:tracePt t="60117" x="8750300" y="4953000"/>
          <p14:tracePt t="60119" x="8801100" y="4953000"/>
          <p14:tracePt t="60127" x="8826500" y="4953000"/>
          <p14:tracePt t="60136" x="8851900" y="4953000"/>
          <p14:tracePt t="60143" x="8902700" y="4953000"/>
          <p14:tracePt t="60153" x="8928100" y="4953000"/>
          <p14:tracePt t="60172" x="8953500" y="4953000"/>
          <p14:tracePt t="60183" x="8978900" y="4953000"/>
          <p14:tracePt t="60199" x="9017000" y="4953000"/>
          <p14:tracePt t="60455" x="9017000" y="4927600"/>
          <p14:tracePt t="60496" x="9017000" y="4902200"/>
          <p14:tracePt t="60511" x="9017000" y="4876800"/>
          <p14:tracePt t="60521" x="9042400" y="4851400"/>
          <p14:tracePt t="60531" x="9067800" y="4800600"/>
          <p14:tracePt t="60540" x="9067800" y="4775200"/>
          <p14:tracePt t="60549" x="9093200" y="4711700"/>
          <p14:tracePt t="60557" x="9093200" y="4660900"/>
          <p14:tracePt t="60565" x="9118600" y="4610100"/>
          <p14:tracePt t="60573" x="9144000" y="4533900"/>
          <p14:tracePt t="60575" x="9169400" y="4483100"/>
          <p14:tracePt t="60587" x="9169400" y="4419600"/>
          <p14:tracePt t="60595" x="9169400" y="4368800"/>
          <p14:tracePt t="60604" x="9194800" y="4318000"/>
          <p14:tracePt t="60615" x="9220200" y="4241800"/>
          <p14:tracePt t="60624" x="9245600" y="4178300"/>
          <p14:tracePt t="60635" x="9245600" y="4152900"/>
          <p14:tracePt t="60644" x="9245600" y="4102100"/>
          <p14:tracePt t="60653" x="9271000" y="4102100"/>
          <p14:tracePt t="60655" x="9271000" y="4076700"/>
          <p14:tracePt t="60665" x="9271000" y="4051300"/>
          <p14:tracePt t="60673" x="9271000" y="4000500"/>
          <p14:tracePt t="60939" x="9334500" y="4000500"/>
          <p14:tracePt t="60949" x="9359900" y="3975100"/>
          <p14:tracePt t="60958" x="9410700" y="3949700"/>
          <p14:tracePt t="60969" x="9461500" y="3911600"/>
          <p14:tracePt t="60978" x="9512300" y="3886200"/>
          <p14:tracePt t="60988" x="9575800" y="3860800"/>
          <p14:tracePt t="60989" x="9626600" y="3810000"/>
          <p14:tracePt t="61000" x="9652000" y="3784600"/>
          <p14:tracePt t="61009" x="9702800" y="3759200"/>
          <p14:tracePt t="61022" x="9753600" y="3708400"/>
          <p14:tracePt t="61023" x="9779000" y="3708400"/>
          <p14:tracePt t="61037" x="9867900" y="3644900"/>
          <p14:tracePt t="61049" x="9893300" y="3619500"/>
          <p14:tracePt t="61057" x="9918700" y="3568700"/>
          <p14:tracePt t="61068" x="9944100" y="3543300"/>
          <p14:tracePt t="61086" x="9969500" y="3543300"/>
          <p14:tracePt t="61095" x="9969500" y="3517900"/>
          <p14:tracePt t="61164" x="9969500" y="3543300"/>
          <p14:tracePt t="61175" x="9944100" y="3568700"/>
          <p14:tracePt t="61185" x="9918700" y="3619500"/>
          <p14:tracePt t="61193" x="9893300" y="3683000"/>
          <p14:tracePt t="61202" x="9842500" y="3759200"/>
          <p14:tracePt t="61216" x="9728200" y="3949700"/>
          <p14:tracePt t="61231" x="9652000" y="4025900"/>
          <p14:tracePt t="61232" x="9575800" y="4127500"/>
          <p14:tracePt t="61243" x="9512300" y="4241800"/>
          <p14:tracePt t="61245" x="9436100" y="4343400"/>
          <p14:tracePt t="61257" x="9385300" y="4419600"/>
          <p14:tracePt t="61268" x="9309100" y="4533900"/>
          <p14:tracePt t="61278" x="9245600" y="4584700"/>
          <p14:tracePt t="61288" x="9220200" y="4635500"/>
          <p14:tracePt t="61300" x="9194800" y="4660900"/>
          <p14:tracePt t="61301" x="9169400" y="4711700"/>
          <p14:tracePt t="61312" x="9144000" y="4749800"/>
          <p14:tracePt t="61322" x="9118600" y="4749800"/>
          <p14:tracePt t="61330" x="9093200" y="4775200"/>
          <p14:tracePt t="61339" x="9093200" y="4800600"/>
          <p14:tracePt t="61348" x="9067800" y="4800600"/>
          <p14:tracePt t="61365" x="9067800" y="4826000"/>
          <p14:tracePt t="61388" x="9042400" y="4826000"/>
          <p14:tracePt t="61581" x="9067800" y="4800600"/>
          <p14:tracePt t="61598" x="9067800" y="4775200"/>
          <p14:tracePt t="61607" x="9093200" y="4749800"/>
          <p14:tracePt t="61617" x="9118600" y="4711700"/>
          <p14:tracePt t="61627" x="9169400" y="4660900"/>
          <p14:tracePt t="61630" x="9220200" y="4610100"/>
          <p14:tracePt t="61648" x="9359900" y="4445000"/>
          <p14:tracePt t="61664" x="9537700" y="4292600"/>
          <p14:tracePt t="61675" x="9728200" y="4127500"/>
          <p14:tracePt t="61677" x="9779000" y="4076700"/>
          <p14:tracePt t="61689" x="9893300" y="3975100"/>
          <p14:tracePt t="61700" x="9969500" y="3886200"/>
          <p14:tracePt t="61701" x="10045700" y="3810000"/>
          <p14:tracePt t="61714" x="10071100" y="3759200"/>
          <p14:tracePt t="61722" x="10134600" y="3708400"/>
          <p14:tracePt t="61733" x="10185400" y="3644900"/>
          <p14:tracePt t="61734" x="10236200" y="3619500"/>
          <p14:tracePt t="61745" x="10261600" y="3568700"/>
          <p14:tracePt t="61754" x="10287000" y="3543300"/>
          <p14:tracePt t="61765" x="10312400" y="3517900"/>
          <p14:tracePt t="61766" x="10337800" y="3517900"/>
          <p14:tracePt t="61775" x="10337800" y="3492500"/>
          <p14:tracePt t="61784" x="10337800" y="3467100"/>
          <p14:tracePt t="61793" x="10375900" y="3467100"/>
          <p14:tracePt t="61802" x="10375900" y="3441700"/>
          <p14:tracePt t="61809" x="10401300" y="3441700"/>
          <p14:tracePt t="61818" x="10401300" y="3416300"/>
          <p14:tracePt t="61833" x="10426700" y="3416300"/>
          <p14:tracePt t="61843" x="10426700" y="3390900"/>
          <p14:tracePt t="61857" x="10452100" y="3352800"/>
          <p14:tracePt t="61867" x="10452100" y="3327400"/>
          <p14:tracePt t="61874" x="10477500" y="3327400"/>
          <p14:tracePt t="61882" x="10477500" y="3302000"/>
          <p14:tracePt t="61890" x="10502900" y="3276600"/>
          <p14:tracePt t="61901" x="10528300" y="3225800"/>
          <p14:tracePt t="61911" x="10553700" y="3200400"/>
          <p14:tracePt t="61922" x="10553700" y="3175000"/>
          <p14:tracePt t="61931" x="10579100" y="3175000"/>
          <p14:tracePt t="61933" x="10579100" y="3149600"/>
          <p14:tracePt t="61942" x="10604500" y="3149600"/>
          <p14:tracePt t="61989" x="10642600" y="3149600"/>
          <p14:tracePt t="62015" x="10668000" y="3149600"/>
          <p14:tracePt t="62023" x="10693400" y="3149600"/>
          <p14:tracePt t="62033" x="10718800" y="3149600"/>
          <p14:tracePt t="62041" x="10744200" y="3149600"/>
          <p14:tracePt t="62054" x="10795000" y="3149600"/>
          <p14:tracePt t="62062" x="10820400" y="3149600"/>
          <p14:tracePt t="62071" x="10845800" y="3149600"/>
          <p14:tracePt t="62081" x="10871200" y="3149600"/>
          <p14:tracePt t="62090" x="10909300" y="3149600"/>
          <p14:tracePt t="62099" x="10934700" y="3149600"/>
          <p14:tracePt t="62108" x="10960100" y="3175000"/>
          <p14:tracePt t="62126" x="10985500" y="3175000"/>
          <p14:tracePt t="62135" x="10985500" y="3200400"/>
          <p14:tracePt t="62181" x="10985500" y="3225800"/>
          <p14:tracePt t="62222" x="10960100" y="3251200"/>
          <p14:tracePt t="62326" x="10985500" y="3251200"/>
          <p14:tracePt t="62334" x="11010900" y="3276600"/>
          <p14:tracePt t="62344" x="11036300" y="3276600"/>
          <p14:tracePt t="62352" x="11087100" y="3276600"/>
          <p14:tracePt t="62365" x="11112500" y="3276600"/>
          <p14:tracePt t="62367" x="11137900" y="3302000"/>
          <p14:tracePt t="62377" x="11201400" y="3302000"/>
          <p14:tracePt t="62386" x="11226800" y="3327400"/>
          <p14:tracePt t="62397" x="11252200" y="3327400"/>
          <p14:tracePt t="62399" x="11277600" y="3327400"/>
          <p14:tracePt t="62407" x="11303000" y="3327400"/>
          <p14:tracePt t="62416" x="11328400" y="3352800"/>
          <p14:tracePt t="62433" x="11353800" y="3352800"/>
          <p14:tracePt t="62441" x="11353800" y="3390900"/>
          <p14:tracePt t="62450" x="11379200" y="3390900"/>
          <p14:tracePt t="62502" x="11353800" y="3390900"/>
          <p14:tracePt t="62510" x="11303000" y="3390900"/>
          <p14:tracePt t="62519" x="11252200" y="3390900"/>
          <p14:tracePt t="62526" x="11176000" y="3390900"/>
          <p14:tracePt t="62536" x="11087100" y="3390900"/>
          <p14:tracePt t="62544" x="10960100" y="3390900"/>
          <p14:tracePt t="62553" x="10871200" y="3352800"/>
          <p14:tracePt t="62564" x="10769600" y="3327400"/>
          <p14:tracePt t="62566" x="10693400" y="3302000"/>
          <p14:tracePt t="62577" x="10579100" y="3251200"/>
          <p14:tracePt t="62586" x="10477500" y="3251200"/>
          <p14:tracePt t="62599" x="10401300" y="3200400"/>
          <p14:tracePt t="62601" x="10312400" y="3175000"/>
          <p14:tracePt t="62612" x="10236200" y="3175000"/>
          <p14:tracePt t="62620" x="10160000" y="3149600"/>
          <p14:tracePt t="62622" x="10109200" y="3124200"/>
          <p14:tracePt t="62633" x="10045700" y="3086100"/>
          <p14:tracePt t="62643" x="9994900" y="3060700"/>
          <p14:tracePt t="62654" x="9944100" y="3060700"/>
          <p14:tracePt t="62656" x="9918700" y="3035300"/>
          <p14:tracePt t="62666" x="9867900" y="3009900"/>
          <p14:tracePt t="62677" x="9804400" y="2984500"/>
          <p14:tracePt t="62679" x="9779000" y="2984500"/>
          <p14:tracePt t="62690" x="9753600" y="2984500"/>
          <p14:tracePt t="62705" x="9728200" y="2959100"/>
          <p14:tracePt t="62738" x="9702800" y="2959100"/>
          <p14:tracePt t="62838" x="9728200" y="2959100"/>
          <p14:tracePt t="62847" x="9779000" y="2959100"/>
          <p14:tracePt t="62855" x="9842500" y="2959100"/>
          <p14:tracePt t="62864" x="9893300" y="2959100"/>
          <p14:tracePt t="62872" x="9994900" y="2959100"/>
          <p14:tracePt t="62881" x="10071100" y="2959100"/>
          <p14:tracePt t="62889" x="10185400" y="2959100"/>
          <p14:tracePt t="62899" x="10261600" y="2984500"/>
          <p14:tracePt t="62908" x="10375900" y="3009900"/>
          <p14:tracePt t="62918" x="10452100" y="3035300"/>
          <p14:tracePt t="62919" x="10553700" y="3086100"/>
          <p14:tracePt t="62931" x="10642600" y="3086100"/>
          <p14:tracePt t="62939" x="10693400" y="3124200"/>
          <p14:tracePt t="62949" x="10769600" y="3149600"/>
          <p14:tracePt t="62950" x="10820400" y="3200400"/>
          <p14:tracePt t="62961" x="10909300" y="3225800"/>
          <p14:tracePt t="62971" x="10934700" y="3225800"/>
          <p14:tracePt t="62981" x="10960100" y="3251200"/>
          <p14:tracePt t="62982" x="11010900" y="3276600"/>
          <p14:tracePt t="62993" x="11036300" y="3302000"/>
          <p14:tracePt t="63003" x="11087100" y="3327400"/>
          <p14:tracePt t="63015" x="11087100" y="3352800"/>
          <p14:tracePt t="63016" x="11112500" y="3352800"/>
          <p14:tracePt t="63025" x="11137900" y="3352800"/>
          <p14:tracePt t="63033" x="11137900" y="3390900"/>
          <p14:tracePt t="63049" x="11176000" y="3390900"/>
          <p14:tracePt t="63071" x="11176000" y="3416300"/>
          <p14:tracePt t="63175" x="11176000" y="3441700"/>
          <p14:tracePt t="63192" x="11137900" y="3441700"/>
          <p14:tracePt t="63201" x="11112500" y="3441700"/>
          <p14:tracePt t="63209" x="11061700" y="3467100"/>
          <p14:tracePt t="63219" x="11010900" y="3492500"/>
          <p14:tracePt t="63228" x="10960100" y="3492500"/>
          <p14:tracePt t="63237" x="10871200" y="3492500"/>
          <p14:tracePt t="63244" x="10795000" y="3492500"/>
          <p14:tracePt t="63252" x="10718800" y="3492500"/>
          <p14:tracePt t="63259" x="10642600" y="3492500"/>
          <p14:tracePt t="63268" x="10528300" y="3492500"/>
          <p14:tracePt t="63275" x="10426700" y="3467100"/>
          <p14:tracePt t="63285" x="10312400" y="3441700"/>
          <p14:tracePt t="63287" x="10236200" y="3390900"/>
          <p14:tracePt t="63299" x="10160000" y="3327400"/>
          <p14:tracePt t="63308" x="10045700" y="3302000"/>
          <p14:tracePt t="63318" x="9969500" y="3251200"/>
          <p14:tracePt t="63319" x="9893300" y="3225800"/>
          <p14:tracePt t="63331" x="9842500" y="3175000"/>
          <p14:tracePt t="63340" x="9779000" y="3149600"/>
          <p14:tracePt t="63350" x="9728200" y="3149600"/>
          <p14:tracePt t="63352" x="9677400" y="3124200"/>
          <p14:tracePt t="63362" x="9626600" y="3086100"/>
          <p14:tracePt t="63373" x="9575800" y="3086100"/>
          <p14:tracePt t="63381" x="9537700" y="3060700"/>
          <p14:tracePt t="63383" x="9486900" y="3060700"/>
          <p14:tracePt t="63393" x="9461500" y="3060700"/>
          <p14:tracePt t="63401" x="9436100" y="3035300"/>
          <p14:tracePt t="63418" x="9410700" y="3035300"/>
          <p14:tracePt t="63434" x="9385300" y="3035300"/>
          <p14:tracePt t="63448" x="9385300" y="3009900"/>
          <p14:tracePt t="63495" x="9436100" y="2984500"/>
          <p14:tracePt t="63504" x="9486900" y="2984500"/>
          <p14:tracePt t="63514" x="9575800" y="2984500"/>
          <p14:tracePt t="63521" x="9652000" y="2984500"/>
          <p14:tracePt t="63530" x="9728200" y="2984500"/>
          <p14:tracePt t="63538" x="9867900" y="2984500"/>
          <p14:tracePt t="63548" x="9969500" y="2984500"/>
          <p14:tracePt t="63556" x="10071100" y="2984500"/>
          <p14:tracePt t="63564" x="10185400" y="2984500"/>
          <p14:tracePt t="63572" x="10312400" y="2984500"/>
          <p14:tracePt t="63580" x="10401300" y="2984500"/>
          <p14:tracePt t="63588" x="10502900" y="2984500"/>
          <p14:tracePt t="63597" x="10604500" y="3009900"/>
          <p14:tracePt t="63605" x="10693400" y="3035300"/>
          <p14:tracePt t="63615" x="10769600" y="3086100"/>
          <p14:tracePt t="63617" x="10820400" y="3124200"/>
          <p14:tracePt t="63626" x="10871200" y="3149600"/>
          <p14:tracePt t="63637" x="10909300" y="3175000"/>
          <p14:tracePt t="63647" x="10960100" y="3200400"/>
          <p14:tracePt t="63649" x="11010900" y="3225800"/>
          <p14:tracePt t="63659" x="11036300" y="3251200"/>
          <p14:tracePt t="63669" x="11061700" y="3276600"/>
          <p14:tracePt t="63680" x="11087100" y="3276600"/>
          <p14:tracePt t="63682" x="11112500" y="3302000"/>
          <p14:tracePt t="63700" x="11112500" y="3327400"/>
          <p14:tracePt t="63708" x="11137900" y="3327400"/>
          <p14:tracePt t="63722" x="11137900" y="3352800"/>
          <p14:tracePt t="63768" x="11112500" y="3390900"/>
          <p14:tracePt t="63776" x="11061700" y="3390900"/>
          <p14:tracePt t="63784" x="11010900" y="3390900"/>
          <p14:tracePt t="63793" x="10909300" y="3390900"/>
          <p14:tracePt t="63802" x="10795000" y="3390900"/>
          <p14:tracePt t="63809" x="10668000" y="3390900"/>
          <p14:tracePt t="63818" x="10528300" y="3390900"/>
          <p14:tracePt t="63826" x="10401300" y="3352800"/>
          <p14:tracePt t="63838" x="10261600" y="3327400"/>
          <p14:tracePt t="63839" x="10160000" y="3276600"/>
          <p14:tracePt t="63851" x="10045700" y="3251200"/>
          <p14:tracePt t="63861" x="9969500" y="3225800"/>
          <p14:tracePt t="63871" x="9867900" y="3200400"/>
          <p14:tracePt t="63882" x="9842500" y="3175000"/>
          <p14:tracePt t="63891" x="9804400" y="3149600"/>
          <p14:tracePt t="63902" x="9779000" y="3149600"/>
          <p14:tracePt t="63909" x="9753600" y="3124200"/>
          <p14:tracePt t="63920" x="9728200" y="3124200"/>
          <p14:tracePt t="63951" x="9728200" y="3086100"/>
          <p14:tracePt t="63976" x="9753600" y="3086100"/>
          <p14:tracePt t="63983" x="9842500" y="3086100"/>
          <p14:tracePt t="63992" x="9893300" y="3086100"/>
          <p14:tracePt t="64001" x="9994900" y="3060700"/>
          <p14:tracePt t="64011" x="10109200" y="3060700"/>
          <p14:tracePt t="64020" x="10210800" y="3060700"/>
          <p14:tracePt t="64028" x="10337800" y="3060700"/>
          <p14:tracePt t="64037" x="10477500" y="3060700"/>
          <p14:tracePt t="64045" x="10579100" y="3060700"/>
          <p14:tracePt t="64053" x="10693400" y="3086100"/>
          <p14:tracePt t="64061" x="10744200" y="3124200"/>
          <p14:tracePt t="64072" x="10820400" y="3149600"/>
          <p14:tracePt t="64073" x="10871200" y="3175000"/>
          <p14:tracePt t="64084" x="10960100" y="3200400"/>
          <p14:tracePt t="64094" x="10985500" y="3200400"/>
          <p14:tracePt t="64097" x="11036300" y="3225800"/>
          <p14:tracePt t="64107" x="11061700" y="3251200"/>
          <p14:tracePt t="64122" x="11087100" y="3276600"/>
          <p14:tracePt t="64152" x="11087100" y="3302000"/>
          <p14:tracePt t="64184" x="11087100" y="3327400"/>
          <p14:tracePt t="64224" x="11087100" y="3352800"/>
          <p14:tracePt t="64240" x="11061700" y="3352800"/>
          <p14:tracePt t="64248" x="11036300" y="3390900"/>
          <p14:tracePt t="64265" x="11010900" y="3390900"/>
          <p14:tracePt t="64273" x="10985500" y="3390900"/>
          <p14:tracePt t="64282" x="10960100" y="3416300"/>
          <p14:tracePt t="64300" x="10934700" y="3416300"/>
          <p14:tracePt t="64316" x="10909300" y="3416300"/>
          <p14:tracePt t="64344" x="10871200" y="3416300"/>
          <p14:tracePt t="64352" x="10871200" y="3390900"/>
          <p14:tracePt t="64608" x="10909300" y="3390900"/>
          <p14:tracePt t="64617" x="10934700" y="3390900"/>
          <p14:tracePt t="64624" x="10960100" y="3390900"/>
          <p14:tracePt t="64634" x="11010900" y="3441700"/>
          <p14:tracePt t="64643" x="11036300" y="3441700"/>
          <p14:tracePt t="64652" x="11061700" y="3467100"/>
          <p14:tracePt t="64666" x="11112500" y="3492500"/>
          <p14:tracePt t="64667" x="11137900" y="3517900"/>
          <p14:tracePt t="64682" x="11176000" y="3543300"/>
          <p14:tracePt t="64699" x="11201400" y="3543300"/>
          <p14:tracePt t="64715" x="11201400" y="3568700"/>
          <p14:tracePt t="64738" x="11201400" y="3594100"/>
          <p14:tracePt t="64748" x="11176000" y="3594100"/>
          <p14:tracePt t="64757" x="11137900" y="3619500"/>
          <p14:tracePt t="64768" x="11087100" y="3644900"/>
          <p14:tracePt t="64769" x="11036300" y="3644900"/>
          <p14:tracePt t="64779" x="10985500" y="3683000"/>
          <p14:tracePt t="64789" x="10960100" y="3683000"/>
          <p14:tracePt t="64798" x="10909300" y="3683000"/>
          <p14:tracePt t="64805" x="10820400" y="3708400"/>
          <p14:tracePt t="64816" x="10744200" y="3708400"/>
          <p14:tracePt t="64826" x="10693400" y="3708400"/>
          <p14:tracePt t="64835" x="10642600" y="3708400"/>
          <p14:tracePt t="64843" x="10604500" y="3733800"/>
          <p14:tracePt t="64853" x="10579100" y="3733800"/>
          <p14:tracePt t="64876" x="10553700" y="3733800"/>
          <p14:tracePt t="64944" x="10579100" y="3733800"/>
          <p14:tracePt t="64953" x="10604500" y="3733800"/>
          <p14:tracePt t="64961" x="10642600" y="3733800"/>
          <p14:tracePt t="64970" x="10668000" y="3759200"/>
          <p14:tracePt t="64981" x="10718800" y="3759200"/>
          <p14:tracePt t="64989" x="10744200" y="3784600"/>
          <p14:tracePt t="65000" x="10769600" y="3810000"/>
          <p14:tracePt t="65001" x="10795000" y="3835400"/>
          <p14:tracePt t="65014" x="10820400" y="3886200"/>
          <p14:tracePt t="65022" x="10845800" y="3911600"/>
          <p14:tracePt t="65032" x="10871200" y="3949700"/>
          <p14:tracePt t="65034" x="10871200" y="4000500"/>
          <p14:tracePt t="65043" x="10909300" y="4025900"/>
          <p14:tracePt t="65059" x="10934700" y="4051300"/>
          <p14:tracePt t="65076" x="10934700" y="4076700"/>
          <p14:tracePt t="65100" x="10934700" y="4102100"/>
          <p14:tracePt t="65325" x="10909300" y="4102100"/>
          <p14:tracePt t="65333" x="10845800" y="4102100"/>
          <p14:tracePt t="65341" x="10769600" y="4102100"/>
          <p14:tracePt t="65351" x="10693400" y="4102100"/>
          <p14:tracePt t="65359" x="10642600" y="4102100"/>
          <p14:tracePt t="65368" x="10553700" y="4102100"/>
          <p14:tracePt t="65376" x="10426700" y="4076700"/>
          <p14:tracePt t="65386" x="10312400" y="4025900"/>
          <p14:tracePt t="65394" x="10185400" y="3975100"/>
          <p14:tracePt t="65405" x="10109200" y="3886200"/>
          <p14:tracePt t="65406" x="9994900" y="3835400"/>
          <p14:tracePt t="65418" x="9918700" y="3759200"/>
          <p14:tracePt t="65428" x="9842500" y="3683000"/>
          <p14:tracePt t="65431" x="9842500" y="3644900"/>
          <p14:tracePt t="65441" x="9753600" y="3543300"/>
          <p14:tracePt t="65451" x="9753600" y="3390900"/>
          <p14:tracePt t="65453" x="9753600" y="3251200"/>
          <p14:tracePt t="65462" x="9753600" y="3086100"/>
          <p14:tracePt t="65471" x="9779000" y="3009900"/>
          <p14:tracePt t="65481" x="9842500" y="2857500"/>
          <p14:tracePt t="65490" x="9918700" y="2743200"/>
          <p14:tracePt t="65501" x="9944100" y="2692400"/>
          <p14:tracePt t="65502" x="10020300" y="2616200"/>
          <p14:tracePt t="65513" x="10109200" y="2527300"/>
          <p14:tracePt t="65523" x="10185400" y="2501900"/>
          <p14:tracePt t="65534" x="10236200" y="2501900"/>
          <p14:tracePt t="65535" x="10287000" y="2501900"/>
          <p14:tracePt t="65544" x="10337800" y="2501900"/>
          <p14:tracePt t="65553" x="10426700" y="2501900"/>
          <p14:tracePt t="65560" x="10477500" y="2527300"/>
          <p14:tracePt t="65571" x="10553700" y="2590800"/>
          <p14:tracePt t="65581" x="10642600" y="2641600"/>
          <p14:tracePt t="65582" x="10693400" y="2692400"/>
          <p14:tracePt t="65593" x="10744200" y="2768600"/>
          <p14:tracePt t="65604" x="10795000" y="2857500"/>
          <p14:tracePt t="65605" x="10845800" y="2908300"/>
          <p14:tracePt t="65617" x="10845800" y="2959100"/>
          <p14:tracePt t="65625" x="10871200" y="3009900"/>
          <p14:tracePt t="65636" x="10909300" y="3124200"/>
          <p14:tracePt t="65638" x="10934700" y="3200400"/>
          <p14:tracePt t="65650" x="10934700" y="3276600"/>
          <p14:tracePt t="65657" x="10934700" y="3327400"/>
          <p14:tracePt t="65666" x="10934700" y="3416300"/>
          <p14:tracePt t="65674" x="10934700" y="3492500"/>
          <p14:tracePt t="65683" x="10934700" y="3543300"/>
          <p14:tracePt t="65690" x="10934700" y="3594100"/>
          <p14:tracePt t="65699" x="10909300" y="3644900"/>
          <p14:tracePt t="65708" x="10871200" y="3759200"/>
          <p14:tracePt t="65717" x="10845800" y="3810000"/>
          <p14:tracePt t="65719" x="10820400" y="3810000"/>
          <p14:tracePt t="65729" x="10795000" y="3860800"/>
          <p14:tracePt t="65739" x="10769600" y="3886200"/>
          <p14:tracePt t="65741" x="10744200" y="3911600"/>
          <p14:tracePt t="65753" x="10718800" y="3949700"/>
          <p14:tracePt t="65764" x="10693400" y="3975100"/>
          <p14:tracePt t="65772" x="10668000" y="3975100"/>
          <p14:tracePt t="65774" x="10642600" y="4000500"/>
          <p14:tracePt t="65791" x="10604500" y="4025900"/>
          <p14:tracePt t="65801" x="10579100" y="4025900"/>
          <p14:tracePt t="65817" x="10553700" y="4051300"/>
          <p14:tracePt t="66069" x="10502900" y="4076700"/>
          <p14:tracePt t="66080" x="10477500" y="4127500"/>
          <p14:tracePt t="66089" x="10426700" y="4152900"/>
          <p14:tracePt t="66100" x="10401300" y="4178300"/>
          <p14:tracePt t="66108" x="10375900" y="4216400"/>
          <p14:tracePt t="66117" x="10287000" y="4292600"/>
          <p14:tracePt t="66119" x="10261600" y="4318000"/>
          <p14:tracePt t="66131" x="10210800" y="4343400"/>
          <p14:tracePt t="66141" x="10160000" y="4368800"/>
          <p14:tracePt t="66143" x="10134600" y="4394200"/>
          <p14:tracePt t="66155" x="10109200" y="4419600"/>
          <p14:tracePt t="66165" x="10071100" y="4419600"/>
          <p14:tracePt t="66167" x="10020300" y="4445000"/>
          <p14:tracePt t="66181" x="9994900" y="4445000"/>
          <p14:tracePt t="66183" x="9969500" y="4483100"/>
          <p14:tracePt t="66192" x="9944100" y="4483100"/>
          <p14:tracePt t="66201" x="9918700" y="4483100"/>
          <p14:tracePt t="66209" x="9893300" y="4508500"/>
          <p14:tracePt t="66219" x="9867900" y="4508500"/>
          <p14:tracePt t="66235" x="9842500" y="4533900"/>
          <p14:tracePt t="66248" x="9804400" y="4533900"/>
          <p14:tracePt t="66271" x="9779000" y="4533900"/>
          <p14:tracePt t="66342" x="9779000" y="4559300"/>
          <p14:tracePt t="66374" x="9779000" y="4584700"/>
          <p14:tracePt t="66383" x="9779000" y="4610100"/>
          <p14:tracePt t="66391" x="9779000" y="4635500"/>
          <p14:tracePt t="66406" x="9779000" y="4660900"/>
          <p14:tracePt t="66416" x="9779000" y="4686300"/>
          <p14:tracePt t="66424" x="9804400" y="4711700"/>
          <p14:tracePt t="66434" x="9804400" y="4749800"/>
          <p14:tracePt t="66441" x="9804400" y="4775200"/>
          <p14:tracePt t="66457" x="9842500" y="4800600"/>
          <p14:tracePt t="66467" x="9842500" y="4826000"/>
          <p14:tracePt t="66498" x="9842500" y="4851400"/>
          <p14:tracePt t="66518" x="9867900" y="4851400"/>
          <p14:tracePt t="68665" x="9867900" y="4826000"/>
          <p14:tracePt t="68689" x="9867900" y="4800600"/>
          <p14:tracePt t="68714" x="9867900" y="4775200"/>
          <p14:tracePt t="68721" x="9867900" y="4749800"/>
          <p14:tracePt t="68731" x="9867900" y="4711700"/>
          <p14:tracePt t="68739" x="9867900" y="4686300"/>
          <p14:tracePt t="68749" x="9867900" y="4660900"/>
          <p14:tracePt t="68757" x="9867900" y="4635500"/>
          <p14:tracePt t="68766" x="9867900" y="4584700"/>
          <p14:tracePt t="68769" x="9867900" y="4559300"/>
          <p14:tracePt t="68778" x="9867900" y="4508500"/>
          <p14:tracePt t="68787" x="9867900" y="4445000"/>
          <p14:tracePt t="68795" x="9867900" y="4419600"/>
          <p14:tracePt t="68804" x="9867900" y="4368800"/>
          <p14:tracePt t="68812" x="9867900" y="4318000"/>
          <p14:tracePt t="68821" x="9867900" y="4292600"/>
          <p14:tracePt t="68831" x="9867900" y="4241800"/>
          <p14:tracePt t="68833" x="9867900" y="4216400"/>
          <p14:tracePt t="68842" x="9867900" y="4152900"/>
          <p14:tracePt t="68851" x="9893300" y="4127500"/>
          <p14:tracePt t="68860" x="9918700" y="4051300"/>
          <p14:tracePt t="68870" x="9944100" y="4000500"/>
          <p14:tracePt t="69121" x="9944100" y="3949700"/>
          <p14:tracePt t="69131" x="9944100" y="3911600"/>
          <p14:tracePt t="69138" x="9944100" y="3835400"/>
          <p14:tracePt t="69148" x="9969500" y="3784600"/>
          <p14:tracePt t="69158" x="9994900" y="3733800"/>
          <p14:tracePt t="69172" x="9994900" y="3683000"/>
          <p14:tracePt t="69175" x="10020300" y="3619500"/>
          <p14:tracePt t="69184" x="10020300" y="3568700"/>
          <p14:tracePt t="69186" x="10045700" y="3543300"/>
          <p14:tracePt t="69204" x="10071100" y="3492500"/>
          <p14:tracePt t="69226" x="10109200" y="3467100"/>
          <p14:tracePt t="69362" x="10134600" y="3467100"/>
          <p14:tracePt t="69371" x="10160000" y="3467100"/>
          <p14:tracePt t="69379" x="10185400" y="3467100"/>
          <p14:tracePt t="69388" x="10210800" y="3467100"/>
          <p14:tracePt t="69397" x="10236200" y="3492500"/>
          <p14:tracePt t="69407" x="10261600" y="3492500"/>
          <p14:tracePt t="69415" x="10287000" y="3492500"/>
          <p14:tracePt t="69423" x="10312400" y="3492500"/>
          <p14:tracePt t="69433" x="10337800" y="3492500"/>
          <p14:tracePt t="69434" x="10375900" y="3492500"/>
          <p14:tracePt t="69451" x="10401300" y="3492500"/>
          <p14:tracePt t="69460" x="10426700" y="3492500"/>
          <p14:tracePt t="69486" x="10452100" y="3492500"/>
          <p14:tracePt t="69523" x="10477500" y="3492500"/>
          <p14:tracePt t="69722" x="10452100" y="3492500"/>
          <p14:tracePt t="69739" x="10426700" y="3492500"/>
          <p14:tracePt t="69748" x="10401300" y="3492500"/>
          <p14:tracePt t="69756" x="10375900" y="3492500"/>
          <p14:tracePt t="69765" x="10312400" y="3492500"/>
          <p14:tracePt t="69773" x="10287000" y="3492500"/>
          <p14:tracePt t="69782" x="10236200" y="3492500"/>
          <p14:tracePt t="69790" x="10210800" y="3492500"/>
          <p14:tracePt t="69799" x="10185400" y="3492500"/>
          <p14:tracePt t="69806" x="10160000" y="3492500"/>
          <p14:tracePt t="69821" x="10134600" y="3492500"/>
          <p14:tracePt t="69833" x="10134600" y="3467100"/>
          <p14:tracePt t="69835" x="10109200" y="3467100"/>
          <p14:tracePt t="69914" x="10134600" y="3467100"/>
          <p14:tracePt t="69922" x="10160000" y="3467100"/>
          <p14:tracePt t="69932" x="10210800" y="3467100"/>
          <p14:tracePt t="69939" x="10236200" y="3467100"/>
          <p14:tracePt t="69949" x="10287000" y="3467100"/>
          <p14:tracePt t="69957" x="10312400" y="3467100"/>
          <p14:tracePt t="69966" x="10337800" y="3467100"/>
          <p14:tracePt t="69974" x="10401300" y="3467100"/>
          <p14:tracePt t="69982" x="10426700" y="3467100"/>
          <p14:tracePt t="69991" x="10452100" y="3467100"/>
          <p14:tracePt t="70005" x="10477500" y="3467100"/>
          <p14:tracePt t="70021" x="10502900" y="3467100"/>
          <p14:tracePt t="70274" x="10477500" y="3467100"/>
          <p14:tracePt t="70299" x="10452100" y="3467100"/>
          <p14:tracePt t="70307" x="10426700" y="3467100"/>
          <p14:tracePt t="70316" x="10426700" y="3492500"/>
          <p14:tracePt t="70324" x="10401300" y="3492500"/>
          <p14:tracePt t="70333" x="10375900" y="3492500"/>
          <p14:tracePt t="70342" x="10337800" y="3517900"/>
          <p14:tracePt t="70353" x="10312400" y="3517900"/>
          <p14:tracePt t="70367" x="10287000" y="3517900"/>
          <p14:tracePt t="70383" x="10261600" y="3517900"/>
          <p14:tracePt t="70482" x="10287000" y="3517900"/>
          <p14:tracePt t="70491" x="10312400" y="3517900"/>
          <p14:tracePt t="70500" x="10337800" y="3517900"/>
          <p14:tracePt t="70517" x="10375900" y="3517900"/>
          <p14:tracePt t="70525" x="10401300" y="3517900"/>
          <p14:tracePt t="70549" x="10426700" y="3517900"/>
          <p14:tracePt t="70557" x="10426700" y="3543300"/>
          <p14:tracePt t="70595" x="10426700" y="3568700"/>
          <p14:tracePt t="70682" x="10401300" y="3594100"/>
          <p14:tracePt t="70691" x="10375900" y="3594100"/>
          <p14:tracePt t="70701" x="10337800" y="3594100"/>
          <p14:tracePt t="70717" x="10312400" y="3594100"/>
          <p14:tracePt t="70725" x="10287000" y="3594100"/>
          <p14:tracePt t="70735" x="10261600" y="3594100"/>
          <p14:tracePt t="70743" x="10236200" y="3594100"/>
          <p14:tracePt t="70752" x="10210800" y="3594100"/>
          <p14:tracePt t="70766" x="10160000" y="3594100"/>
          <p14:tracePt t="70781" x="10134600" y="3594100"/>
          <p14:tracePt t="70843" x="10134600" y="3568700"/>
          <p14:tracePt t="70883" x="10134600" y="3543300"/>
          <p14:tracePt t="71060" x="10134600" y="3568700"/>
          <p14:tracePt t="71115" x="10134600" y="3594100"/>
          <p14:tracePt t="71155" x="10134600" y="3619500"/>
          <p14:tracePt t="71165" x="10109200" y="3619500"/>
          <p14:tracePt t="71183" x="10109200" y="3644900"/>
          <p14:tracePt t="71205" x="10109200" y="3683000"/>
          <p14:tracePt t="71291" x="10134600" y="3683000"/>
          <p14:tracePt t="71308" x="10185400" y="3683000"/>
          <p14:tracePt t="71324" x="10236200" y="3683000"/>
          <p14:tracePt t="71333" x="10261600" y="3683000"/>
          <p14:tracePt t="71341" x="10312400" y="3683000"/>
          <p14:tracePt t="71350" x="10337800" y="3683000"/>
          <p14:tracePt t="71358" x="10375900" y="3683000"/>
          <p14:tracePt t="71367" x="10426700" y="3683000"/>
          <p14:tracePt t="71375" x="10452100" y="3683000"/>
          <p14:tracePt t="71385" x="10477500" y="3683000"/>
          <p14:tracePt t="71392" x="10502900" y="3644900"/>
          <p14:tracePt t="71403" x="10528300" y="3644900"/>
          <p14:tracePt t="71412" x="10553700" y="3644900"/>
          <p14:tracePt t="71429" x="10579100" y="3619500"/>
          <p14:tracePt t="71468" x="10604500" y="3619500"/>
          <p14:tracePt t="71484" x="10604500" y="3594100"/>
          <p14:tracePt t="71516" x="10604500" y="3568700"/>
          <p14:tracePt t="71524" x="10604500" y="3543300"/>
          <p14:tracePt t="71534" x="10604500" y="3517900"/>
          <p14:tracePt t="71550" x="10604500" y="3492500"/>
          <p14:tracePt t="71559" x="10604500" y="3467100"/>
          <p14:tracePt t="71568" x="10604500" y="3441700"/>
          <p14:tracePt t="71576" x="10604500" y="3390900"/>
          <p14:tracePt t="71585" x="10604500" y="3352800"/>
          <p14:tracePt t="71593" x="10604500" y="3302000"/>
          <p14:tracePt t="71601" x="10604500" y="3276600"/>
          <p14:tracePt t="71608" x="10604500" y="3225800"/>
          <p14:tracePt t="71617" x="10604500" y="3175000"/>
          <p14:tracePt t="71625" x="10604500" y="3149600"/>
          <p14:tracePt t="71634" x="10604500" y="3124200"/>
          <p14:tracePt t="71641" x="10604500" y="3060700"/>
          <p14:tracePt t="71649" x="10604500" y="3035300"/>
          <p14:tracePt t="71656" x="10579100" y="3009900"/>
          <p14:tracePt t="71668" x="10579100" y="2984500"/>
          <p14:tracePt t="71685" x="10553700" y="2959100"/>
          <p14:tracePt t="71708" x="10528300" y="2959100"/>
          <p14:tracePt t="71724" x="10502900" y="2933700"/>
          <p14:tracePt t="71749" x="10477500" y="2933700"/>
          <p14:tracePt t="71766" x="10452100" y="2933700"/>
          <p14:tracePt t="71781" x="10426700" y="2959100"/>
          <p14:tracePt t="71791" x="10401300" y="2959100"/>
          <p14:tracePt t="71800" x="10401300" y="2984500"/>
          <p14:tracePt t="71808" x="10375900" y="2984500"/>
          <p14:tracePt t="71817" x="10337800" y="3009900"/>
          <p14:tracePt t="71829" x="10312400" y="3035300"/>
          <p14:tracePt t="71840" x="10287000" y="3060700"/>
          <p14:tracePt t="71850" x="10287000" y="3086100"/>
          <p14:tracePt t="71857" x="10261600" y="3086100"/>
          <p14:tracePt t="71866" x="10261600" y="3124200"/>
          <p14:tracePt t="71873" x="10236200" y="3149600"/>
          <p14:tracePt t="71884" x="10185400" y="3175000"/>
          <p14:tracePt t="71893" x="10185400" y="3200400"/>
          <p14:tracePt t="71902" x="10160000" y="3225800"/>
          <p14:tracePt t="71919" x="10160000" y="3251200"/>
          <p14:tracePt t="71927" x="10134600" y="3276600"/>
          <p14:tracePt t="71944" x="10109200" y="3302000"/>
          <p14:tracePt t="71960" x="10109200" y="3327400"/>
          <p14:tracePt t="71975" x="10109200" y="3352800"/>
          <p14:tracePt t="71998" x="10109200" y="3390900"/>
          <p14:tracePt t="72014" x="10109200" y="3416300"/>
          <p14:tracePt t="72036" x="10109200" y="3441700"/>
          <p14:tracePt t="72068" x="10109200" y="3467100"/>
          <p14:tracePt t="72076" x="10134600" y="3467100"/>
          <p14:tracePt t="72085" x="10160000" y="3467100"/>
          <p14:tracePt t="72093" x="10185400" y="3492500"/>
          <p14:tracePt t="72103" x="10210800" y="3492500"/>
          <p14:tracePt t="72111" x="10236200" y="3492500"/>
          <p14:tracePt t="72120" x="10261600" y="3492500"/>
          <p14:tracePt t="72136" x="10287000" y="3517900"/>
          <p14:tracePt t="72145" x="10312400" y="3517900"/>
          <p14:tracePt t="72154" x="10337800" y="3517900"/>
          <p14:tracePt t="72161" x="10375900" y="3517900"/>
          <p14:tracePt t="72176" x="10401300" y="3517900"/>
          <p14:tracePt t="72186" x="10426700" y="3517900"/>
          <p14:tracePt t="72200" x="10452100" y="3517900"/>
          <p14:tracePt t="72217" x="10477500" y="3517900"/>
          <p14:tracePt t="72249" x="10502900" y="3517900"/>
          <p14:tracePt t="72283" x="10528300" y="3517900"/>
          <p14:tracePt t="72372" x="10553700" y="3517900"/>
          <p14:tracePt t="72397" x="10553700" y="3492500"/>
          <p14:tracePt t="72437" x="10579100" y="3467100"/>
          <p14:tracePt t="72469" x="10604500" y="3441700"/>
          <p14:tracePt t="72493" x="10642600" y="3416300"/>
          <p14:tracePt t="72517" x="10668000" y="3416300"/>
          <p14:tracePt t="72541" x="10693400" y="3390900"/>
          <p14:tracePt t="72550" x="10718800" y="3390900"/>
          <p14:tracePt t="72558" x="10744200" y="3390900"/>
          <p14:tracePt t="72573" x="10769600" y="3390900"/>
          <p14:tracePt t="72583" x="10795000" y="3390900"/>
          <p14:tracePt t="72591" x="10820400" y="3390900"/>
          <p14:tracePt t="72607" x="10845800" y="3390900"/>
          <p14:tracePt t="72623" x="10871200" y="3390900"/>
          <p14:tracePt t="72653" x="10909300" y="3390900"/>
          <p14:tracePt t="73686" x="10871200" y="3390900"/>
          <p14:tracePt t="73726" x="10845800" y="3390900"/>
          <p14:tracePt t="73743" x="10820400" y="3416300"/>
          <p14:tracePt t="73759" x="10795000" y="3416300"/>
          <p14:tracePt t="73775" x="10769600" y="3441700"/>
          <p14:tracePt t="73785" x="10744200" y="3441700"/>
          <p14:tracePt t="73793" x="10693400" y="3441700"/>
          <p14:tracePt t="73802" x="10668000" y="3467100"/>
          <p14:tracePt t="73811" x="10642600" y="3467100"/>
          <p14:tracePt t="73820" x="10579100" y="3467100"/>
          <p14:tracePt t="73827" x="10553700" y="3492500"/>
          <p14:tracePt t="73838" x="10528300" y="3492500"/>
          <p14:tracePt t="73839" x="10477500" y="3517900"/>
          <p14:tracePt t="73850" x="10426700" y="3517900"/>
          <p14:tracePt t="73858" x="10401300" y="3517900"/>
          <p14:tracePt t="73868" x="10337800" y="3543300"/>
          <p14:tracePt t="73876" x="10312400" y="3543300"/>
          <p14:tracePt t="73884" x="10287000" y="3543300"/>
          <p14:tracePt t="73891" x="10261600" y="3568700"/>
          <p14:tracePt t="73901" x="10236200" y="3568700"/>
          <p14:tracePt t="73903" x="10210800" y="3568700"/>
          <p14:tracePt t="73919" x="10185400" y="3568700"/>
          <p14:tracePt t="73928" x="10160000" y="3568700"/>
          <p14:tracePt t="73937" x="10160000" y="3594100"/>
          <p14:tracePt t="73953" x="10134600" y="3594100"/>
          <p14:tracePt t="73969" x="10109200" y="3594100"/>
          <p14:tracePt t="73984" x="10109200" y="3619500"/>
          <p14:tracePt t="74007" x="10071100" y="3619500"/>
          <p14:tracePt t="74039" x="10045700" y="3619500"/>
          <p14:tracePt t="74048" x="10045700" y="3644900"/>
          <p14:tracePt t="74071" x="10020300" y="3644900"/>
          <p14:tracePt t="74103" x="9994900" y="3683000"/>
          <p14:tracePt t="74127" x="9969500" y="3683000"/>
          <p14:tracePt t="74151" x="9944100" y="3683000"/>
          <p14:tracePt t="74248" x="9944100" y="3644900"/>
          <p14:tracePt t="74287" x="9969500" y="3619500"/>
          <p14:tracePt t="74303" x="9994900" y="3594100"/>
          <p14:tracePt t="74321" x="10020300" y="3594100"/>
          <p14:tracePt t="74336" x="10045700" y="3568700"/>
          <p14:tracePt t="74347" x="10071100" y="3568700"/>
          <p14:tracePt t="74356" x="10071100" y="3543300"/>
          <p14:tracePt t="74365" x="10109200" y="3543300"/>
          <p14:tracePt t="74373" x="10134600" y="3543300"/>
          <p14:tracePt t="74375" x="10134600" y="3517900"/>
          <p14:tracePt t="74384" x="10160000" y="3517900"/>
          <p14:tracePt t="74392" x="10185400" y="3517900"/>
          <p14:tracePt t="74408" x="10210800" y="3517900"/>
          <p14:tracePt t="74424" x="10236200" y="3517900"/>
          <p14:tracePt t="74433" x="10236200" y="3492500"/>
          <p14:tracePt t="74450" x="10261600" y="3492500"/>
          <p14:tracePt t="74466" x="10287000" y="3492500"/>
          <p14:tracePt t="74499" x="10312400" y="3492500"/>
          <p14:tracePt t="74704" x="10337800" y="3492500"/>
          <p14:tracePt t="74720" x="10375900" y="3492500"/>
          <p14:tracePt t="74728" x="10401300" y="3492500"/>
          <p14:tracePt t="74744" x="10426700" y="3492500"/>
          <p14:tracePt t="74753" x="10452100" y="3492500"/>
          <p14:tracePt t="74761" x="10477500" y="3492500"/>
          <p14:tracePt t="74778" x="10502900" y="3492500"/>
          <p14:tracePt t="74786" x="10528300" y="3492500"/>
          <p14:tracePt t="74800" x="10528300" y="3517900"/>
          <p14:tracePt t="74801" x="10553700" y="3517900"/>
          <p14:tracePt t="74818" x="10553700" y="3543300"/>
          <p14:tracePt t="74835" x="10579100" y="3543300"/>
          <p14:tracePt t="74837" x="10579100" y="3568700"/>
          <p14:tracePt t="74852" x="10579100" y="3594100"/>
          <p14:tracePt t="74860" x="10579100" y="3619500"/>
          <p14:tracePt t="74882" x="10579100" y="3733800"/>
          <p14:tracePt t="74890" x="10579100" y="3759200"/>
          <p14:tracePt t="74900" x="10579100" y="3784600"/>
          <p14:tracePt t="74907" x="10579100" y="3835400"/>
          <p14:tracePt t="74917" x="10579100" y="3886200"/>
          <p14:tracePt t="74925" x="10553700" y="3911600"/>
          <p14:tracePt t="74935" x="10553700" y="3949700"/>
          <p14:tracePt t="74937" x="10528300" y="3975100"/>
          <p14:tracePt t="74946" x="10528300" y="4000500"/>
          <p14:tracePt t="74955" x="10502900" y="4025900"/>
          <p14:tracePt t="74966" x="10502900" y="4051300"/>
          <p14:tracePt t="74973" x="10477500" y="4051300"/>
          <p14:tracePt t="74981" x="10477500" y="4076700"/>
          <p14:tracePt t="75003" x="10452100" y="4102100"/>
          <p14:tracePt t="75032" x="10426700" y="4102100"/>
          <p14:tracePt t="75042" x="10426700" y="4127500"/>
          <p14:tracePt t="75121" x="10401300" y="4127500"/>
          <p14:tracePt t="75200" x="10401300" y="4102100"/>
          <p14:tracePt t="75232" x="10401300" y="4076700"/>
          <p14:tracePt t="75265" x="10401300" y="4051300"/>
          <p14:tracePt t="75288" x="10401300" y="4025900"/>
          <p14:tracePt t="75304" x="10401300" y="4000500"/>
          <p14:tracePt t="75336" x="10401300" y="3975100"/>
          <p14:tracePt t="76626" x="10401300" y="3949700"/>
          <p14:tracePt t="76642" x="10401300" y="3911600"/>
          <p14:tracePt t="76652" x="10401300" y="3886200"/>
          <p14:tracePt t="76660" x="10426700" y="3860800"/>
          <p14:tracePt t="76670" x="10426700" y="3810000"/>
          <p14:tracePt t="76678" x="10452100" y="3784600"/>
          <p14:tracePt t="76688" x="10452100" y="3708400"/>
          <p14:tracePt t="76690" x="10477500" y="3683000"/>
          <p14:tracePt t="76700" x="10477500" y="3619500"/>
          <p14:tracePt t="76708" x="10502900" y="3568700"/>
          <p14:tracePt t="76718" x="10502900" y="3517900"/>
          <p14:tracePt t="76726" x="10528300" y="3467100"/>
          <p14:tracePt t="76737" x="10528300" y="3416300"/>
          <p14:tracePt t="76739" x="10553700" y="3390900"/>
          <p14:tracePt t="76750" x="10553700" y="3327400"/>
          <p14:tracePt t="76758" x="10553700" y="3276600"/>
          <p14:tracePt t="76766" x="10579100" y="3251200"/>
          <p14:tracePt t="76775" x="10579100" y="3225800"/>
          <p14:tracePt t="76783" x="10579100" y="3200400"/>
          <p14:tracePt t="76791" x="10579100" y="3175000"/>
          <p14:tracePt t="76800" x="10579100" y="3149600"/>
          <p14:tracePt t="76807" x="10579100" y="3124200"/>
          <p14:tracePt t="76818" x="10579100" y="3086100"/>
          <p14:tracePt t="76946" x="10579100" y="3124200"/>
          <p14:tracePt t="76978" x="10579100" y="3149600"/>
          <p14:tracePt t="77026" x="10579100" y="3175000"/>
          <p14:tracePt t="77066" x="10579100" y="3200400"/>
          <p14:tracePt t="77074" x="10579100" y="3225800"/>
          <p14:tracePt t="77083" x="10579100" y="3251200"/>
          <p14:tracePt t="77099" x="10579100" y="3302000"/>
          <p14:tracePt t="77107" x="10553700" y="3327400"/>
          <p14:tracePt t="77117" x="10553700" y="3352800"/>
          <p14:tracePt t="77125" x="10553700" y="3416300"/>
          <p14:tracePt t="77134" x="10528300" y="3416300"/>
          <p14:tracePt t="77143" x="10528300" y="3441700"/>
          <p14:tracePt t="77153" x="10528300" y="3467100"/>
          <p14:tracePt t="77155" x="10528300" y="3492500"/>
          <p14:tracePt t="77170" x="10502900" y="3492500"/>
          <p14:tracePt t="77242" x="10502900" y="3467100"/>
          <p14:tracePt t="77250" x="10502900" y="3441700"/>
          <p14:tracePt t="77258" x="10502900" y="3416300"/>
          <p14:tracePt t="77267" x="10502900" y="3390900"/>
          <p14:tracePt t="77283" x="10502900" y="3352800"/>
          <p14:tracePt t="77291" x="10502900" y="3327400"/>
          <p14:tracePt t="77323" x="10502900" y="3302000"/>
          <p14:tracePt t="77354" x="10528300" y="3302000"/>
          <p14:tracePt t="77362" x="10553700" y="3302000"/>
          <p14:tracePt t="77371" x="10604500" y="3352800"/>
          <p14:tracePt t="77382" x="10718800" y="3492500"/>
          <p14:tracePt t="77392" x="10820400" y="3784600"/>
          <p14:tracePt t="77401" x="10934700" y="4102100"/>
          <p14:tracePt t="77410" x="11036300" y="4533900"/>
          <p14:tracePt t="77411" x="11087100" y="4800600"/>
          <p14:tracePt t="77422" x="11176000" y="5245100"/>
          <p14:tracePt t="77432" x="11201400" y="5461000"/>
          <p14:tracePt t="77440" x="11252200" y="5803900"/>
          <p14:tracePt t="77450" x="11277600" y="6108700"/>
          <p14:tracePt t="77451" x="11303000" y="6184900"/>
          <p14:tracePt t="77483" x="11328400" y="6553200"/>
          <p14:tracePt t="77484" x="11328400" y="6604000"/>
          <p14:tracePt t="77494" x="11328400" y="6642100"/>
          <p14:tracePt t="77503" x="11328400" y="6667500"/>
          <p14:tracePt t="77511" x="11328400" y="6692900"/>
          <p14:tracePt t="77535" x="11328400" y="6718300"/>
          <p14:tracePt t="77579" x="11303000" y="6718300"/>
          <p14:tracePt t="77595" x="11277600" y="6718300"/>
          <p14:tracePt t="77612" x="11277600" y="6692900"/>
          <p14:tracePt t="77622" x="11252200" y="6692900"/>
          <p14:tracePt t="77631" x="11252200" y="6667500"/>
          <p14:tracePt t="77640" x="11226800" y="6667500"/>
          <p14:tracePt t="77650" x="11226800" y="6642100"/>
          <p14:tracePt t="77659" x="11226800" y="6604000"/>
          <p14:tracePt t="77668" x="11201400" y="6604000"/>
          <p14:tracePt t="77677" x="11201400" y="6578600"/>
          <p14:tracePt t="77687" x="11201400" y="6553200"/>
          <p14:tracePt t="77695" x="11201400" y="6527800"/>
          <p14:tracePt t="77716" x="11201400" y="6502400"/>
          <p14:tracePt t="77718" x="11201400" y="6451600"/>
          <p14:tracePt t="77727" x="11201400" y="6426200"/>
          <p14:tracePt t="77737" x="11201400" y="6400800"/>
          <p14:tracePt t="77744" x="11201400" y="6375400"/>
          <p14:tracePt t="77752" x="11201400" y="6311900"/>
          <p14:tracePt t="77765" x="11201400" y="6235700"/>
          <p14:tracePt t="77773" x="11201400" y="6210300"/>
          <p14:tracePt t="77783" x="11201400" y="6184900"/>
          <p14:tracePt t="77791" x="11226800" y="6134100"/>
          <p14:tracePt t="77801" x="11226800" y="6108700"/>
          <p14:tracePt t="77803" x="11226800" y="6070600"/>
          <p14:tracePt t="77811" x="11252200" y="6045200"/>
          <p14:tracePt t="77821" x="11252200" y="6019800"/>
          <p14:tracePt t="77830" x="11252200" y="5994400"/>
          <p14:tracePt t="77839" x="11277600" y="5994400"/>
          <p14:tracePt t="77846" x="11277600" y="5969000"/>
          <p14:tracePt t="77932" x="11277600" y="5994400"/>
          <p14:tracePt t="77964" x="11252200" y="6019800"/>
          <p14:tracePt t="78004" x="11226800" y="6019800"/>
          <p14:tracePt t="78011" x="11226800" y="5994400"/>
          <p14:tracePt t="78027" x="11226800" y="5969000"/>
          <p14:tracePt t="78037" x="11226800" y="5943600"/>
          <p14:tracePt t="78044" x="11226800" y="5918200"/>
          <p14:tracePt t="78053" x="11226800" y="5892800"/>
          <p14:tracePt t="78068" x="11226800" y="5867400"/>
          <p14:tracePt t="78084" x="11226800" y="5842000"/>
          <p14:tracePt t="78132" x="11226800" y="5867400"/>
          <p14:tracePt t="78140" x="11201400" y="5892800"/>
          <p14:tracePt t="78156" x="11201400" y="5918200"/>
          <p14:tracePt t="78169" x="11176000" y="5943600"/>
          <p14:tracePt t="78182" x="11176000" y="5969000"/>
          <p14:tracePt t="78190" x="11137900" y="5969000"/>
          <p14:tracePt t="78220" x="11137900" y="5943600"/>
          <p14:tracePt t="78228" x="11137900" y="5918200"/>
          <p14:tracePt t="78237" x="11137900" y="5892800"/>
          <p14:tracePt t="78246" x="11137900" y="5867400"/>
          <p14:tracePt t="78255" x="11137900" y="5842000"/>
          <p14:tracePt t="78264" x="11137900" y="5803900"/>
          <p14:tracePt t="78271" x="11137900" y="5778500"/>
          <p14:tracePt t="78291" x="11137900" y="5753100"/>
          <p14:tracePt t="78340" x="11137900" y="5778500"/>
          <p14:tracePt t="78355" x="11137900" y="5803900"/>
          <p14:tracePt t="78372" x="11137900" y="5842000"/>
          <p14:tracePt t="78395" x="11112500" y="5842000"/>
          <p14:tracePt t="78484" x="11112500" y="5803900"/>
          <p14:tracePt t="78492" x="11087100" y="5803900"/>
          <p14:tracePt t="78502" x="11061700" y="5778500"/>
          <p14:tracePt t="78511" x="11061700" y="5727700"/>
          <p14:tracePt t="78520" x="10985500" y="5626100"/>
          <p14:tracePt t="78534" x="10934700" y="5511800"/>
          <p14:tracePt t="78535" x="10871200" y="5384800"/>
          <p14:tracePt t="78547" x="10820400" y="5219700"/>
          <p14:tracePt t="78556" x="10744200" y="5016500"/>
          <p14:tracePt t="78557" x="10668000" y="4800600"/>
          <p14:tracePt t="78568" x="10604500" y="4533900"/>
          <p14:tracePt t="78578" x="10528300" y="4267200"/>
          <p14:tracePt t="78582" x="10502900" y="4102100"/>
          <p14:tracePt t="78592" x="10477500" y="3860800"/>
          <p14:tracePt t="78602" x="10426700" y="3619500"/>
          <p14:tracePt t="78604" x="10401300" y="3416300"/>
          <p14:tracePt t="78616" x="10401300" y="3327400"/>
          <p14:tracePt t="78624" x="10401300" y="3175000"/>
          <p14:tracePt t="78633" x="10401300" y="3060700"/>
          <p14:tracePt t="78641" x="10401300" y="2984500"/>
          <p14:tracePt t="78652" x="10401300" y="2933700"/>
          <p14:tracePt t="78653" x="10401300" y="2882900"/>
          <p14:tracePt t="78662" x="10401300" y="2857500"/>
          <p14:tracePt t="78678" x="10401300" y="2819400"/>
          <p14:tracePt t="78756" x="10401300" y="2857500"/>
          <p14:tracePt t="78772" x="10401300" y="2933700"/>
          <p14:tracePt t="78781" x="10401300" y="2959100"/>
          <p14:tracePt t="78790" x="10426700" y="3035300"/>
          <p14:tracePt t="78800" x="10426700" y="3060700"/>
          <p14:tracePt t="78808" x="10426700" y="3086100"/>
          <p14:tracePt t="78819" x="10426700" y="3149600"/>
          <p14:tracePt t="78820" x="10426700" y="3175000"/>
          <p14:tracePt t="78828" x="10426700" y="3200400"/>
          <p14:tracePt t="78845" x="10426700" y="3225800"/>
          <p14:tracePt t="78884" x="10426700" y="3251200"/>
          <p14:tracePt t="78917" x="10401300" y="3251200"/>
          <p14:tracePt t="78940" x="10401300" y="3276600"/>
          <p14:tracePt t="78949" x="10375900" y="3276600"/>
          <p14:tracePt t="78972" x="10337800" y="3276600"/>
          <p14:tracePt t="78982" x="10312400" y="3276600"/>
          <p14:tracePt t="78998" x="10287000" y="3276600"/>
          <p14:tracePt t="79006" x="10261600" y="3276600"/>
          <p14:tracePt t="79016" x="10236200" y="3225800"/>
          <p14:tracePt t="79033" x="10210800" y="3200400"/>
          <p14:tracePt t="79042" x="10185400" y="3175000"/>
          <p14:tracePt t="79051" x="10185400" y="3149600"/>
          <p14:tracePt t="79053" x="10160000" y="3124200"/>
          <p14:tracePt t="79070" x="10160000" y="3086100"/>
          <p14:tracePt t="79085" x="10160000" y="3060700"/>
          <p14:tracePt t="79125" x="10185400" y="3060700"/>
          <p14:tracePt t="79134" x="10236200" y="3060700"/>
          <p14:tracePt t="79142" x="10261600" y="3060700"/>
          <p14:tracePt t="79152" x="10287000" y="3060700"/>
          <p14:tracePt t="79160" x="10312400" y="3060700"/>
          <p14:tracePt t="79172" x="10375900" y="3060700"/>
          <p14:tracePt t="79176" x="10401300" y="3060700"/>
          <p14:tracePt t="79185" x="10426700" y="3060700"/>
          <p14:tracePt t="79193" x="10426700" y="3086100"/>
          <p14:tracePt t="79202" x="10452100" y="3086100"/>
          <p14:tracePt t="79209" x="10452100" y="3124200"/>
          <p14:tracePt t="79224" x="10477500" y="3124200"/>
          <p14:tracePt t="79240" x="10477500" y="3149600"/>
          <p14:tracePt t="79269" x="10452100" y="3149600"/>
          <p14:tracePt t="79277" x="10426700" y="3149600"/>
          <p14:tracePt t="79285" x="10401300" y="3149600"/>
          <p14:tracePt t="79294" x="10337800" y="3149600"/>
          <p14:tracePt t="79302" x="10312400" y="3149600"/>
          <p14:tracePt t="79310" x="10287000" y="3124200"/>
          <p14:tracePt t="79320" x="10236200" y="3124200"/>
          <p14:tracePt t="79328" x="10185400" y="3086100"/>
          <p14:tracePt t="79338" x="10160000" y="3086100"/>
          <p14:tracePt t="79352" x="10109200" y="3060700"/>
          <p14:tracePt t="79366" x="10071100" y="3035300"/>
          <p14:tracePt t="79421" x="10109200" y="3035300"/>
          <p14:tracePt t="79429" x="10134600" y="3035300"/>
          <p14:tracePt t="79438" x="10160000" y="3086100"/>
          <p14:tracePt t="79448" x="10160000" y="3124200"/>
          <p14:tracePt t="79457" x="10185400" y="3149600"/>
          <p14:tracePt t="79467" x="10210800" y="3175000"/>
          <p14:tracePt t="79469" x="10236200" y="3200400"/>
          <p14:tracePt t="79480" x="10236200" y="3225800"/>
          <p14:tracePt t="79495" x="10261600" y="3251200"/>
          <p14:tracePt t="79597" x="10287000" y="3251200"/>
          <p14:tracePt t="79615" x="10312400" y="3225800"/>
          <p14:tracePt t="79625" x="10375900" y="3225800"/>
          <p14:tracePt t="79636" x="10401300" y="3225800"/>
          <p14:tracePt t="79638" x="10426700" y="3225800"/>
          <p14:tracePt t="79649" x="10452100" y="3225800"/>
          <p14:tracePt t="79658" x="10477500" y="3225800"/>
          <p14:tracePt t="79667" x="10502900" y="3225800"/>
          <p14:tracePt t="79697" x="10528300" y="3225800"/>
          <p14:tracePt t="79758" x="10477500" y="3225800"/>
          <p14:tracePt t="79767" x="10426700" y="3225800"/>
          <p14:tracePt t="79776" x="10375900" y="3225800"/>
          <p14:tracePt t="79796" x="10160000" y="3200400"/>
          <p14:tracePt t="79799" x="10071100" y="3200400"/>
          <p14:tracePt t="79810" x="9944100" y="3175000"/>
          <p14:tracePt t="79819" x="9893300" y="3175000"/>
          <p14:tracePt t="79832" x="9702800" y="3149600"/>
          <p14:tracePt t="79842" x="9626600" y="3149600"/>
          <p14:tracePt t="79853" x="9537700" y="3124200"/>
          <p14:tracePt t="79854" x="9486900" y="3124200"/>
          <p14:tracePt t="79865" x="9436100" y="3124200"/>
          <p14:tracePt t="79873" x="9385300" y="3086100"/>
          <p14:tracePt t="79883" x="9334500" y="3086100"/>
          <p14:tracePt t="79891" x="9309100" y="3086100"/>
          <p14:tracePt t="79899" x="9271000" y="3060700"/>
          <p14:tracePt t="79908" x="9245600" y="3060700"/>
          <p14:tracePt t="79910" x="9220200" y="3060700"/>
          <p14:tracePt t="79919" x="9220200" y="3035300"/>
          <p14:tracePt t="79927" x="9194800" y="3035300"/>
          <p14:tracePt t="79958" x="9194800" y="3009900"/>
          <p14:tracePt t="80006" x="9220200" y="3009900"/>
          <p14:tracePt t="80015" x="9271000" y="2984500"/>
          <p14:tracePt t="80024" x="9359900" y="2984500"/>
          <p14:tracePt t="80034" x="9436100" y="2959100"/>
          <p14:tracePt t="80043" x="9512300" y="2959100"/>
          <p14:tracePt t="80051" x="9626600" y="2933700"/>
          <p14:tracePt t="80059" x="9753600" y="2933700"/>
          <p14:tracePt t="80068" x="9842500" y="2908300"/>
          <p14:tracePt t="80076" x="9969500" y="2908300"/>
          <p14:tracePt t="80078" x="9994900" y="2908300"/>
          <p14:tracePt t="80086" x="10071100" y="2908300"/>
          <p14:tracePt t="80094" x="10134600" y="2908300"/>
          <p14:tracePt t="80103" x="10185400" y="2908300"/>
          <p14:tracePt t="80112" x="10236200" y="2908300"/>
          <p14:tracePt t="80120" x="10287000" y="2933700"/>
          <p14:tracePt t="80130" x="10312400" y="2933700"/>
          <p14:tracePt t="80138" x="10375900" y="2959100"/>
          <p14:tracePt t="80150" x="10401300" y="2984500"/>
          <p14:tracePt t="80152" x="10452100" y="2984500"/>
          <p14:tracePt t="80161" x="10477500" y="3009900"/>
          <p14:tracePt t="80175" x="10502900" y="3035300"/>
          <p14:tracePt t="80178" x="10553700" y="3060700"/>
          <p14:tracePt t="80190" x="10579100" y="3060700"/>
          <p14:tracePt t="80191" x="10642600" y="3086100"/>
          <p14:tracePt t="80202" x="10668000" y="3124200"/>
          <p14:tracePt t="80211" x="10693400" y="3124200"/>
          <p14:tracePt t="80220" x="10718800" y="3149600"/>
          <p14:tracePt t="80222" x="10718800" y="3175000"/>
          <p14:tracePt t="80233" x="10744200" y="3175000"/>
          <p14:tracePt t="80241" x="10769600" y="3200400"/>
          <p14:tracePt t="80257" x="10769600" y="3225800"/>
          <p14:tracePt t="80267" x="10795000" y="3225800"/>
          <p14:tracePt t="80283" x="10820400" y="3251200"/>
          <p14:tracePt t="80305" x="10845800" y="3276600"/>
          <p14:tracePt t="80317" x="10871200" y="3276600"/>
          <p14:tracePt t="80326" x="10871200" y="3302000"/>
          <p14:tracePt t="80342" x="10909300" y="3302000"/>
          <p14:tracePt t="80351" x="10909300" y="3327400"/>
          <p14:tracePt t="80438" x="10871200" y="3327400"/>
          <p14:tracePt t="80448" x="10845800" y="3327400"/>
          <p14:tracePt t="80456" x="10820400" y="3327400"/>
          <p14:tracePt t="80465" x="10744200" y="3327400"/>
          <p14:tracePt t="80474" x="10668000" y="3327400"/>
          <p14:tracePt t="80483" x="10579100" y="3327400"/>
          <p14:tracePt t="80490" x="10502900" y="3302000"/>
          <p14:tracePt t="80501" x="10401300" y="3276600"/>
          <p14:tracePt t="80503" x="10287000" y="3251200"/>
          <p14:tracePt t="80515" x="10210800" y="3225800"/>
          <p14:tracePt t="80524" x="10109200" y="3175000"/>
          <p14:tracePt t="80534" x="10020300" y="3149600"/>
          <p14:tracePt t="80535" x="9944100" y="3124200"/>
          <p14:tracePt t="80547" x="9867900" y="3086100"/>
          <p14:tracePt t="80557" x="9804400" y="3060700"/>
          <p14:tracePt t="80558" x="9779000" y="3035300"/>
          <p14:tracePt t="80570" x="9702800" y="3009900"/>
          <p14:tracePt t="80579" x="9677400" y="3009900"/>
          <p14:tracePt t="80587" x="9626600" y="2984500"/>
          <p14:tracePt t="80598" x="9601200" y="2984500"/>
          <p14:tracePt t="80600" x="9537700" y="2959100"/>
          <p14:tracePt t="80617" x="9512300" y="2959100"/>
          <p14:tracePt t="80625" x="9486900" y="2959100"/>
          <p14:tracePt t="80654" x="9461500" y="2959100"/>
          <p14:tracePt t="80687" x="9461500" y="2933700"/>
          <p14:tracePt t="80718" x="9486900" y="2933700"/>
          <p14:tracePt t="80727" x="9512300" y="2933700"/>
          <p14:tracePt t="80735" x="9575800" y="2908300"/>
          <p14:tracePt t="80745" x="9652000" y="2908300"/>
          <p14:tracePt t="80754" x="9728200" y="2908300"/>
          <p14:tracePt t="80762" x="9842500" y="2908300"/>
          <p14:tracePt t="80771" x="9944100" y="2908300"/>
          <p14:tracePt t="80779" x="10071100" y="2908300"/>
          <p14:tracePt t="80788" x="10210800" y="2908300"/>
          <p14:tracePt t="80795" x="10337800" y="2908300"/>
          <p14:tracePt t="80804" x="10426700" y="2933700"/>
          <p14:tracePt t="80812" x="10528300" y="2959100"/>
          <p14:tracePt t="80822" x="10604500" y="3009900"/>
          <p14:tracePt t="80823" x="10642600" y="3009900"/>
          <p14:tracePt t="80834" x="10718800" y="3035300"/>
          <p14:tracePt t="80843" x="10769600" y="3086100"/>
          <p14:tracePt t="80854" x="10795000" y="3124200"/>
          <p14:tracePt t="80856" x="10820400" y="3124200"/>
          <p14:tracePt t="80866" x="10845800" y="3149600"/>
          <p14:tracePt t="80875" x="10871200" y="3149600"/>
          <p14:tracePt t="80884" x="10909300" y="3175000"/>
          <p14:tracePt t="80903" x="10909300" y="3200400"/>
          <p14:tracePt t="80934" x="10909300" y="3225800"/>
          <p14:tracePt t="80966" x="10871200" y="3251200"/>
          <p14:tracePt t="80975" x="10845800" y="3251200"/>
          <p14:tracePt t="80984" x="10795000" y="3251200"/>
          <p14:tracePt t="80993" x="10744200" y="3276600"/>
          <p14:tracePt t="81003" x="10668000" y="3276600"/>
          <p14:tracePt t="81011" x="10579100" y="3276600"/>
          <p14:tracePt t="81020" x="10502900" y="3276600"/>
          <p14:tracePt t="81027" x="10401300" y="3276600"/>
          <p14:tracePt t="81036" x="10287000" y="3276600"/>
          <p14:tracePt t="81043" x="10185400" y="3276600"/>
          <p14:tracePt t="81052" x="10134600" y="3276600"/>
          <p14:tracePt t="81059" x="9994900" y="3251200"/>
          <p14:tracePt t="81069" x="9944100" y="3251200"/>
          <p14:tracePt t="81076" x="9893300" y="3225800"/>
          <p14:tracePt t="81085" x="9842500" y="3225800"/>
          <p14:tracePt t="81087" x="9804400" y="3200400"/>
          <p14:tracePt t="81096" x="9779000" y="3200400"/>
          <p14:tracePt t="81105" x="9753600" y="3200400"/>
          <p14:tracePt t="81116" x="9753600" y="3175000"/>
          <p14:tracePt t="81171" x="9753600" y="3149600"/>
          <p14:tracePt t="81178" x="9804400" y="3149600"/>
          <p14:tracePt t="81187" x="9867900" y="3149600"/>
          <p14:tracePt t="81195" x="9944100" y="3149600"/>
          <p14:tracePt t="81205" x="10045700" y="3149600"/>
          <p14:tracePt t="81212" x="10134600" y="3149600"/>
          <p14:tracePt t="81220" x="10236200" y="3149600"/>
          <p14:tracePt t="81227" x="10312400" y="3149600"/>
          <p14:tracePt t="81236" x="10401300" y="3175000"/>
          <p14:tracePt t="81244" x="10452100" y="3200400"/>
          <p14:tracePt t="81253" x="10502900" y="3225800"/>
          <p14:tracePt t="81262" x="10553700" y="3251200"/>
          <p14:tracePt t="81265" x="10579100" y="3302000"/>
          <p14:tracePt t="81275" x="10604500" y="3352800"/>
          <p14:tracePt t="81285" x="10642600" y="3390900"/>
          <p14:tracePt t="81293" x="10642600" y="3416300"/>
          <p14:tracePt t="81301" x="10668000" y="3467100"/>
          <p14:tracePt t="81309" x="10668000" y="3492500"/>
          <p14:tracePt t="81317" x="10693400" y="3543300"/>
          <p14:tracePt t="81325" x="10693400" y="3568700"/>
          <p14:tracePt t="81334" x="10693400" y="3594100"/>
          <p14:tracePt t="81335" x="10693400" y="3644900"/>
          <p14:tracePt t="81344" x="10693400" y="3683000"/>
          <p14:tracePt t="81352" x="10693400" y="3708400"/>
          <p14:tracePt t="81360" x="10642600" y="3759200"/>
          <p14:tracePt t="81370" x="10642600" y="3784600"/>
          <p14:tracePt t="81379" x="10604500" y="3810000"/>
          <p14:tracePt t="81389" x="10579100" y="3835400"/>
          <p14:tracePt t="81399" x="10553700" y="3860800"/>
          <p14:tracePt t="81400" x="10553700" y="3886200"/>
          <p14:tracePt t="81410" x="10528300" y="3886200"/>
          <p14:tracePt t="81419" x="10502900" y="3911600"/>
          <p14:tracePt t="81428" x="10477500" y="3949700"/>
          <p14:tracePt t="81451" x="10452100" y="3949700"/>
          <p14:tracePt t="81454" x="10452100" y="3975100"/>
          <p14:tracePt t="81457" x="10426700" y="3975100"/>
          <p14:tracePt t="81467" x="10426700" y="4000500"/>
          <p14:tracePt t="81475" x="10401300" y="4000500"/>
          <p14:tracePt t="81491" x="10375900" y="4000500"/>
          <p14:tracePt t="81499" x="10375900" y="4025900"/>
          <p14:tracePt t="81507" x="10337800" y="4025900"/>
          <p14:tracePt t="81583" x="10337800" y="4051300"/>
          <p14:tracePt t="81800" x="10375900" y="4051300"/>
          <p14:tracePt t="81880" x="10375900" y="4076700"/>
          <p14:tracePt t="81896" x="10375900" y="4102100"/>
          <p14:tracePt t="81912" x="10375900" y="4127500"/>
          <p14:tracePt t="81944" x="10375900" y="4152900"/>
          <p14:tracePt t="82008" x="10375900" y="4178300"/>
          <p14:tracePt t="82018" x="10375900" y="4216400"/>
          <p14:tracePt t="82036" x="10375900" y="4241800"/>
          <p14:tracePt t="82045" x="10375900" y="4267200"/>
          <p14:tracePt t="82054" x="10375900" y="4292600"/>
          <p14:tracePt t="82060" x="10375900" y="4318000"/>
          <p14:tracePt t="82076" x="10375900" y="4343400"/>
          <p14:tracePt t="82084" x="10375900" y="4368800"/>
          <p14:tracePt t="82092" x="10337800" y="4368800"/>
          <p14:tracePt t="82102" x="10337800" y="4394200"/>
          <p14:tracePt t="82112" x="10337800" y="4419600"/>
          <p14:tracePt t="82137" x="10337800" y="4445000"/>
          <p14:tracePt t="82152" x="10312400" y="4445000"/>
          <p14:tracePt t="82193" x="10312400" y="4483100"/>
          <p14:tracePt t="82288" x="10312400" y="4508500"/>
          <p14:tracePt t="82298" x="10287000" y="4508500"/>
          <p14:tracePt t="83319" x="10312400" y="4508500"/>
          <p14:tracePt t="83327" x="10337800" y="4508500"/>
          <p14:tracePt t="83336" x="10375900" y="4508500"/>
          <p14:tracePt t="83344" x="10426700" y="4508500"/>
          <p14:tracePt t="83353" x="10477500" y="4508500"/>
          <p14:tracePt t="83360" x="10528300" y="4533900"/>
          <p14:tracePt t="83370" x="10579100" y="4533900"/>
          <p14:tracePt t="83379" x="10642600" y="4559300"/>
          <p14:tracePt t="83389" x="10744200" y="4559300"/>
          <p14:tracePt t="83391" x="10769600" y="4559300"/>
          <p14:tracePt t="83400" x="10845800" y="4584700"/>
          <p14:tracePt t="83409" x="10909300" y="4584700"/>
          <p14:tracePt t="83418" x="10985500" y="4584700"/>
          <p14:tracePt t="83426" x="11061700" y="4610100"/>
          <p14:tracePt t="83437" x="11112500" y="4610100"/>
          <p14:tracePt t="83439" x="11226800" y="4610100"/>
          <p14:tracePt t="83447" x="11303000" y="4610100"/>
          <p14:tracePt t="83455" x="11379200" y="4610100"/>
          <p14:tracePt t="83464" x="11468100" y="4610100"/>
          <p14:tracePt t="83472" x="11544300" y="4610100"/>
          <p14:tracePt t="83480" x="11569700" y="4610100"/>
          <p14:tracePt t="83489" x="11645900" y="4610100"/>
          <p14:tracePt t="83498" x="11734800" y="4610100"/>
          <p14:tracePt t="83506" x="11785600" y="4584700"/>
          <p14:tracePt t="83518" x="11861800" y="4584700"/>
          <p14:tracePt t="83519" x="11887200" y="4584700"/>
          <p14:tracePt t="83527" x="11938000" y="4584700"/>
          <p14:tracePt t="83537" x="11976100" y="4559300"/>
          <p14:tracePt t="83546" x="12001500" y="4559300"/>
          <p14:tracePt t="83554" x="12026900" y="4559300"/>
          <p14:tracePt t="83569" x="12052300" y="4559300"/>
          <p14:tracePt t="83655" x="12052300" y="4533900"/>
          <p14:tracePt t="83663" x="12052300" y="4508500"/>
          <p14:tracePt t="83673" x="12026900" y="4483100"/>
          <p14:tracePt t="83684" x="11976100" y="4445000"/>
          <p14:tracePt t="83692" x="11938000" y="4394200"/>
          <p14:tracePt t="83702" x="11912600" y="4368800"/>
          <p14:tracePt t="83703" x="11861800" y="4318000"/>
          <p14:tracePt t="83715" x="11861800" y="4292600"/>
          <p14:tracePt t="83723" x="11836400" y="4241800"/>
          <p14:tracePt t="83734" x="11811000" y="4216400"/>
          <p14:tracePt t="83735" x="11785600" y="4152900"/>
          <p14:tracePt t="83745" x="11760200" y="4127500"/>
          <p14:tracePt t="83756" x="11760200" y="4102100"/>
          <p14:tracePt t="83765" x="11734800" y="4102100"/>
          <p14:tracePt t="83767" x="11734800" y="4076700"/>
          <p14:tracePt t="83775" x="11709400" y="4076700"/>
          <p14:tracePt t="83785" x="11709400" y="4051300"/>
          <p14:tracePt t="83793" x="11671300" y="4051300"/>
          <p14:tracePt t="83802" x="11645900" y="4051300"/>
          <p14:tracePt t="83809" x="11595100" y="4051300"/>
          <p14:tracePt t="83818" x="11569700" y="4051300"/>
          <p14:tracePt t="83826" x="11518900" y="4051300"/>
          <p14:tracePt t="83835" x="11468100" y="4076700"/>
          <p14:tracePt t="83845" x="11404600" y="4127500"/>
          <p14:tracePt t="83848" x="11328400" y="4178300"/>
          <p14:tracePt t="83858" x="11252200" y="4241800"/>
          <p14:tracePt t="83869" x="11176000" y="4292600"/>
          <p14:tracePt t="83871" x="11061700" y="4343400"/>
          <p14:tracePt t="83883" x="10960100" y="4419600"/>
          <p14:tracePt t="83892" x="10871200" y="4483100"/>
          <p14:tracePt t="83901" x="10769600" y="4533900"/>
          <p14:tracePt t="83903" x="10693400" y="4584700"/>
          <p14:tracePt t="83914" x="10668000" y="4584700"/>
          <p14:tracePt t="83922" x="10579100" y="4635500"/>
          <p14:tracePt t="83934" x="10528300" y="4635500"/>
          <p14:tracePt t="83935" x="10452100" y="4660900"/>
          <p14:tracePt t="83945" x="10401300" y="4686300"/>
          <p14:tracePt t="83955" x="10312400" y="4686300"/>
          <p14:tracePt t="83963" x="10287000" y="4711700"/>
          <p14:tracePt t="83973" x="10236200" y="4711700"/>
          <p14:tracePt t="83975" x="10185400" y="4711700"/>
          <p14:tracePt t="83984" x="10160000" y="4711700"/>
          <p14:tracePt t="83992" x="10134600" y="4711700"/>
          <p14:tracePt t="84001" x="10109200" y="4711700"/>
          <p14:tracePt t="84009" x="10071100" y="4711700"/>
          <p14:tracePt t="84018" x="10045700" y="4711700"/>
          <p14:tracePt t="84034" x="10020300" y="4711700"/>
          <p14:tracePt t="84079" x="10020300" y="4686300"/>
          <p14:tracePt t="84135" x="10020300" y="4660900"/>
          <p14:tracePt t="84143" x="10045700" y="4660900"/>
          <p14:tracePt t="84153" x="10109200" y="4635500"/>
          <p14:tracePt t="84162" x="10160000" y="4635500"/>
          <p14:tracePt t="84174" x="10210800" y="4610100"/>
          <p14:tracePt t="84178" x="10261600" y="4610100"/>
          <p14:tracePt t="84188" x="10337800" y="4584700"/>
          <p14:tracePt t="84196" x="10426700" y="4584700"/>
          <p14:tracePt t="84205" x="10502900" y="4559300"/>
          <p14:tracePt t="84215" x="10528300" y="4559300"/>
          <p14:tracePt t="84217" x="10604500" y="4559300"/>
          <p14:tracePt t="84225" x="10668000" y="4559300"/>
          <p14:tracePt t="84234" x="10744200" y="4559300"/>
          <p14:tracePt t="84242" x="10820400" y="4559300"/>
          <p14:tracePt t="84251" x="10871200" y="4559300"/>
          <p14:tracePt t="84260" x="10934700" y="4559300"/>
          <p14:tracePt t="84268" x="10985500" y="4559300"/>
          <p14:tracePt t="84275" x="11010900" y="4559300"/>
          <p14:tracePt t="84284" x="11061700" y="4559300"/>
          <p14:tracePt t="84291" x="11087100" y="4559300"/>
          <p14:tracePt t="84300" x="11112500" y="4559300"/>
          <p14:tracePt t="84308" x="11176000" y="4559300"/>
          <p14:tracePt t="84323" x="11201400" y="4559300"/>
          <p14:tracePt t="84334" x="11226800" y="4559300"/>
          <p14:tracePt t="84335" x="11252200" y="4559300"/>
          <p14:tracePt t="84352" x="11277600" y="4559300"/>
          <p14:tracePt t="84367" x="11303000" y="4559300"/>
          <p14:tracePt t="84399" x="11328400" y="4559300"/>
          <p14:tracePt t="84463" x="11303000" y="4559300"/>
          <p14:tracePt t="84471" x="11277600" y="4559300"/>
          <p14:tracePt t="84479" x="11252200" y="4584700"/>
          <p14:tracePt t="84490" x="11226800" y="4584700"/>
          <p14:tracePt t="84500" x="11176000" y="4584700"/>
          <p14:tracePt t="84509" x="11137900" y="4610100"/>
          <p14:tracePt t="84519" x="11087100" y="4610100"/>
          <p14:tracePt t="84521" x="11036300" y="4635500"/>
          <p14:tracePt t="84530" x="10985500" y="4635500"/>
          <p14:tracePt t="84540" x="10960100" y="4635500"/>
          <p14:tracePt t="84549" x="10934700" y="4660900"/>
          <p14:tracePt t="84557" x="10909300" y="4660900"/>
          <p14:tracePt t="84565" x="10871200" y="4660900"/>
          <p14:tracePt t="84579" x="10845800" y="4660900"/>
          <p14:tracePt t="84648" x="10909300" y="4635500"/>
          <p14:tracePt t="84657" x="10934700" y="4610100"/>
          <p14:tracePt t="84667" x="11010900" y="4584700"/>
          <p14:tracePt t="84677" x="11061700" y="4584700"/>
          <p14:tracePt t="84685" x="11112500" y="4533900"/>
          <p14:tracePt t="84694" x="11201400" y="4533900"/>
          <p14:tracePt t="84702" x="11277600" y="4483100"/>
          <p14:tracePt t="84710" x="11303000" y="4483100"/>
          <p14:tracePt t="84712" x="11353800" y="4445000"/>
          <p14:tracePt t="84722" x="11442700" y="4419600"/>
          <p14:tracePt t="84733" x="11468100" y="4419600"/>
          <p14:tracePt t="84739" x="11518900" y="4394200"/>
          <p14:tracePt t="84751" x="11544300" y="4394200"/>
          <p14:tracePt t="84753" x="11569700" y="4394200"/>
          <p14:tracePt t="84761" x="11569700" y="4368800"/>
          <p14:tracePt t="84770" x="11595100" y="4368800"/>
          <p14:tracePt t="84832" x="11544300" y="4368800"/>
          <p14:tracePt t="84840" x="11493500" y="4368800"/>
          <p14:tracePt t="84849" x="11442700" y="4394200"/>
          <p14:tracePt t="84859" x="11353800" y="4419600"/>
          <p14:tracePt t="84869" x="11277600" y="4445000"/>
          <p14:tracePt t="84878" x="11137900" y="4483100"/>
          <p14:tracePt t="84880" x="11061700" y="4483100"/>
          <p14:tracePt t="84890" x="10934700" y="4508500"/>
          <p14:tracePt t="84901" x="10845800" y="4533900"/>
          <p14:tracePt t="84910" x="10744200" y="4559300"/>
          <p14:tracePt t="84919" x="10718800" y="4559300"/>
          <p14:tracePt t="84921" x="10642600" y="4584700"/>
          <p14:tracePt t="84930" x="10553700" y="4610100"/>
          <p14:tracePt t="84940" x="10502900" y="4610100"/>
          <p14:tracePt t="84949" x="10452100" y="4635500"/>
          <p14:tracePt t="84958" x="10426700" y="4660900"/>
          <p14:tracePt t="84968" x="10375900" y="4660900"/>
          <p14:tracePt t="84970" x="10337800" y="4660900"/>
          <p14:tracePt t="84978" x="10312400" y="4686300"/>
          <p14:tracePt t="84987" x="10287000" y="4686300"/>
          <p14:tracePt t="85003" x="10261600" y="4686300"/>
          <p14:tracePt t="85011" x="10236200" y="4686300"/>
          <p14:tracePt t="85020" x="10236200" y="4711700"/>
          <p14:tracePt t="85028" x="10210800" y="4711700"/>
          <p14:tracePt t="85050" x="10185400" y="4711700"/>
          <p14:tracePt t="85240" x="10185400" y="4686300"/>
          <p14:tracePt t="85280" x="10210800" y="4686300"/>
          <p14:tracePt t="85316" x="10210800" y="4660900"/>
          <p14:tracePt t="85325" x="10236200" y="4660900"/>
          <p14:tracePt t="85333" x="10287000" y="4660900"/>
          <p14:tracePt t="85340" x="10312400" y="4635500"/>
          <p14:tracePt t="85351" x="10375900" y="4635500"/>
          <p14:tracePt t="85353" x="10426700" y="4610100"/>
          <p14:tracePt t="85362" x="10502900" y="4610100"/>
          <p14:tracePt t="85372" x="10553700" y="4584700"/>
          <p14:tracePt t="85383" x="10642600" y="4559300"/>
          <p14:tracePt t="85384" x="10693400" y="4559300"/>
          <p14:tracePt t="85394" x="10795000" y="4533900"/>
          <p14:tracePt t="85404" x="10845800" y="4508500"/>
          <p14:tracePt t="85413" x="10909300" y="4508500"/>
          <p14:tracePt t="85421" x="10960100" y="4483100"/>
          <p14:tracePt t="85433" x="11010900" y="4483100"/>
          <p14:tracePt t="85434" x="11061700" y="4445000"/>
          <p14:tracePt t="85445" x="11087100" y="4445000"/>
          <p14:tracePt t="85454" x="11112500" y="4419600"/>
          <p14:tracePt t="85462" x="11137900" y="4419600"/>
          <p14:tracePt t="85471" x="11176000" y="4419600"/>
          <p14:tracePt t="85473" x="11201400" y="4394200"/>
          <p14:tracePt t="85483" x="11226800" y="4394200"/>
          <p14:tracePt t="85491" x="11226800" y="4368800"/>
          <p14:tracePt t="85500" x="11252200" y="4368800"/>
          <p14:tracePt t="85533" x="11277600" y="4343400"/>
          <p14:tracePt t="85616" x="11252200" y="4343400"/>
          <p14:tracePt t="85633" x="11226800" y="4343400"/>
          <p14:tracePt t="85641" x="11201400" y="4343400"/>
          <p14:tracePt t="85651" x="11176000" y="4343400"/>
          <p14:tracePt t="85659" x="11137900" y="4343400"/>
          <p14:tracePt t="85668" x="11087100" y="4343400"/>
          <p14:tracePt t="85677" x="11036300" y="4343400"/>
          <p14:tracePt t="85686" x="10985500" y="4343400"/>
          <p14:tracePt t="85693" x="10934700" y="4368800"/>
          <p14:tracePt t="85704" x="10871200" y="4368800"/>
          <p14:tracePt t="85706" x="10820400" y="4368800"/>
          <p14:tracePt t="85715" x="10769600" y="4394200"/>
          <p14:tracePt t="85725" x="10718800" y="4394200"/>
          <p14:tracePt t="85734" x="10668000" y="4394200"/>
          <p14:tracePt t="85741" x="10642600" y="4419600"/>
          <p14:tracePt t="85752" x="10579100" y="4445000"/>
          <p14:tracePt t="85754" x="10553700" y="4445000"/>
          <p14:tracePt t="85765" x="10502900" y="4445000"/>
          <p14:tracePt t="85773" x="10477500" y="4483100"/>
          <p14:tracePt t="85785" x="10452100" y="4483100"/>
          <p14:tracePt t="85786" x="10426700" y="4483100"/>
          <p14:tracePt t="85794" x="10401300" y="4483100"/>
          <p14:tracePt t="85804" x="10401300" y="4508500"/>
          <p14:tracePt t="85812" x="10375900" y="4508500"/>
          <p14:tracePt t="85827" x="10337800" y="4508500"/>
          <p14:tracePt t="85993" x="10375900" y="4508500"/>
          <p14:tracePt t="86002" x="10401300" y="4508500"/>
          <p14:tracePt t="86010" x="10452100" y="4508500"/>
          <p14:tracePt t="86018" x="10502900" y="4508500"/>
          <p14:tracePt t="86026" x="10553700" y="4508500"/>
          <p14:tracePt t="86036" x="10604500" y="4508500"/>
          <p14:tracePt t="86044" x="10668000" y="4533900"/>
          <p14:tracePt t="86054" x="10718800" y="4533900"/>
          <p14:tracePt t="86062" x="10769600" y="4533900"/>
          <p14:tracePt t="86071" x="10795000" y="4533900"/>
          <p14:tracePt t="86083" x="10871200" y="4533900"/>
          <p14:tracePt t="86092" x="10934700" y="4533900"/>
          <p14:tracePt t="86108" x="10960100" y="4533900"/>
          <p14:tracePt t="86117" x="10985500" y="4533900"/>
          <p14:tracePt t="86125" x="11010900" y="4533900"/>
          <p14:tracePt t="86135" x="11036300" y="4533900"/>
          <p14:tracePt t="86151" x="11061700" y="4533900"/>
          <p14:tracePt t="86153" x="11061700" y="4508500"/>
          <p14:tracePt t="86162" x="11087100" y="4508500"/>
          <p14:tracePt t="86178" x="11112500" y="4483100"/>
          <p14:tracePt t="86188" x="11137900" y="4483100"/>
          <p14:tracePt t="86196" x="11137900" y="4445000"/>
          <p14:tracePt t="86206" x="11176000" y="4419600"/>
          <p14:tracePt t="86217" x="11201400" y="4419600"/>
          <p14:tracePt t="86219" x="11201400" y="4394200"/>
          <p14:tracePt t="86226" x="11226800" y="4368800"/>
          <p14:tracePt t="86237" x="11226800" y="4343400"/>
          <p14:tracePt t="86246" x="11252200" y="4343400"/>
          <p14:tracePt t="86269" x="11252200" y="4318000"/>
          <p14:tracePt t="86272" x="11277600" y="4318000"/>
          <p14:tracePt t="86362" x="11252200" y="4318000"/>
          <p14:tracePt t="86377" x="11226800" y="4318000"/>
          <p14:tracePt t="86386" x="11201400" y="4318000"/>
          <p14:tracePt t="86394" x="11176000" y="4343400"/>
          <p14:tracePt t="86404" x="11137900" y="4343400"/>
          <p14:tracePt t="86412" x="11112500" y="4368800"/>
          <p14:tracePt t="86423" x="11087100" y="4368800"/>
          <p14:tracePt t="86430" x="11036300" y="4394200"/>
          <p14:tracePt t="86440" x="10985500" y="4419600"/>
          <p14:tracePt t="86449" x="10960100" y="4419600"/>
          <p14:tracePt t="86451" x="10909300" y="4445000"/>
          <p14:tracePt t="86460" x="10820400" y="4445000"/>
          <p14:tracePt t="86469" x="10795000" y="4483100"/>
          <p14:tracePt t="86479" x="10744200" y="4508500"/>
          <p14:tracePt t="86490" x="10668000" y="4533900"/>
          <p14:tracePt t="86500" x="10604500" y="4533900"/>
          <p14:tracePt t="86508" x="10553700" y="4559300"/>
          <p14:tracePt t="86519" x="10502900" y="4559300"/>
          <p14:tracePt t="86527" x="10477500" y="4559300"/>
          <p14:tracePt t="86536" x="10452100" y="4584700"/>
          <p14:tracePt t="86544" x="10401300" y="4584700"/>
          <p14:tracePt t="86553" x="10375900" y="4584700"/>
          <p14:tracePt t="86554" x="10337800" y="4584700"/>
          <p14:tracePt t="86562" x="10312400" y="4584700"/>
          <p14:tracePt t="86571" x="10287000" y="4584700"/>
          <p14:tracePt t="86587" x="10261600" y="4584700"/>
          <p14:tracePt t="86674" x="10287000" y="4584700"/>
          <p14:tracePt t="86684" x="10312400" y="4584700"/>
          <p14:tracePt t="86692" x="10375900" y="4559300"/>
          <p14:tracePt t="86703" x="10426700" y="4559300"/>
          <p14:tracePt t="86711" x="10477500" y="4533900"/>
          <p14:tracePt t="86722" x="10553700" y="4508500"/>
          <p14:tracePt t="86723" x="10642600" y="4508500"/>
          <p14:tracePt t="86734" x="10744200" y="4483100"/>
          <p14:tracePt t="86744" x="10820400" y="4445000"/>
          <p14:tracePt t="86754" x="10909300" y="4445000"/>
          <p14:tracePt t="86755" x="10960100" y="4419600"/>
          <p14:tracePt t="86766" x="11010900" y="4419600"/>
          <p14:tracePt t="86774" x="11087100" y="4419600"/>
          <p14:tracePt t="86784" x="11112500" y="4394200"/>
          <p14:tracePt t="86792" x="11176000" y="4394200"/>
          <p14:tracePt t="86800" x="11201400" y="4394200"/>
          <p14:tracePt t="86807" x="11226800" y="4394200"/>
          <p14:tracePt t="86817" x="11252200" y="4368800"/>
          <p14:tracePt t="86828" x="11277600" y="4368800"/>
          <p14:tracePt t="86938" x="11252200" y="4368800"/>
          <p14:tracePt t="86946" x="11226800" y="4394200"/>
          <p14:tracePt t="86957" x="11201400" y="4394200"/>
          <p14:tracePt t="86966" x="11137900" y="4419600"/>
          <p14:tracePt t="86976" x="11087100" y="4445000"/>
          <p14:tracePt t="86985" x="11036300" y="4445000"/>
          <p14:tracePt t="86987" x="10985500" y="4483100"/>
          <p14:tracePt t="86996" x="10934700" y="4483100"/>
          <p14:tracePt t="87005" x="10845800" y="4508500"/>
          <p14:tracePt t="87016" x="10795000" y="4533900"/>
          <p14:tracePt t="87025" x="10693400" y="4559300"/>
          <p14:tracePt t="87026" x="10668000" y="4559300"/>
          <p14:tracePt t="87037" x="10579100" y="4559300"/>
          <p14:tracePt t="87046" x="10528300" y="4584700"/>
          <p14:tracePt t="87058" x="10477500" y="4610100"/>
          <p14:tracePt t="87059" x="10426700" y="4610100"/>
          <p14:tracePt t="87070" x="10401300" y="4610100"/>
          <p14:tracePt t="87077" x="10337800" y="4635500"/>
          <p14:tracePt t="87087" x="10312400" y="4635500"/>
          <p14:tracePt t="87095" x="10287000" y="4635500"/>
          <p14:tracePt t="87104" x="10261600" y="4635500"/>
          <p14:tracePt t="87119" x="10236200" y="4635500"/>
          <p14:tracePt t="87127" x="10210800" y="4635500"/>
          <p14:tracePt t="87259" x="10210800" y="4610100"/>
          <p14:tracePt t="87339" x="10236200" y="4610100"/>
          <p14:tracePt t="87348" x="10236200" y="4584700"/>
          <p14:tracePt t="87371" x="10261600" y="4584700"/>
          <p14:tracePt t="87380" x="10287000" y="4559300"/>
          <p14:tracePt t="87399" x="10312400" y="4559300"/>
          <p14:tracePt t="87407" x="10337800" y="4533900"/>
          <p14:tracePt t="87418" x="10375900" y="4533900"/>
          <p14:tracePt t="87420" x="10401300" y="4533900"/>
          <p14:tracePt t="87428" x="10401300" y="4508500"/>
          <p14:tracePt t="87437" x="10426700" y="4508500"/>
          <p14:tracePt t="87453" x="10452100" y="4508500"/>
          <p14:tracePt t="87477" x="10477500" y="4483100"/>
          <p14:tracePt t="88256" x="10528300" y="4483100"/>
          <p14:tracePt t="88266" x="10604500" y="4483100"/>
          <p14:tracePt t="88274" x="10693400" y="4445000"/>
          <p14:tracePt t="88284" x="10769600" y="4419600"/>
          <p14:tracePt t="88293" x="10845800" y="4394200"/>
          <p14:tracePt t="88302" x="10871200" y="4368800"/>
          <p14:tracePt t="88311" x="11010900" y="4318000"/>
          <p14:tracePt t="88312" x="11036300" y="4318000"/>
          <p14:tracePt t="88323" x="11087100" y="4292600"/>
          <p14:tracePt t="88334" x="11137900" y="4292600"/>
          <p14:tracePt t="88341" x="11201400" y="4267200"/>
          <p14:tracePt t="88351" x="11226800" y="4241800"/>
          <p14:tracePt t="88353" x="11252200" y="4241800"/>
          <p14:tracePt t="88370" x="11277600" y="4241800"/>
          <p14:tracePt t="88386" x="11303000" y="4216400"/>
          <p14:tracePt t="88568" x="11303000" y="4178300"/>
          <p14:tracePt t="88585" x="11328400" y="4178300"/>
          <p14:tracePt t="88593" x="11328400" y="4152900"/>
          <p14:tracePt t="88602" x="11328400" y="4127500"/>
          <p14:tracePt t="88618" x="11353800" y="4102100"/>
          <p14:tracePt t="88627" x="11353800" y="4076700"/>
          <p14:tracePt t="88643" x="11353800" y="4051300"/>
          <p14:tracePt t="88652" x="11353800" y="4025900"/>
          <p14:tracePt t="88668" x="11353800" y="4000500"/>
          <p14:tracePt t="88729" x="11353800" y="3975100"/>
          <p14:tracePt t="88769" x="11353800" y="3949700"/>
          <p14:tracePt t="88825" x="11328400" y="3949700"/>
          <p14:tracePt t="88913" x="11303000" y="3949700"/>
          <p14:tracePt t="88961" x="11303000" y="3975100"/>
          <p14:tracePt t="89482" x="11303000" y="4000500"/>
          <p14:tracePt t="89514" x="11303000" y="4025900"/>
          <p14:tracePt t="89532" x="11303000" y="4051300"/>
          <p14:tracePt t="89540" x="11303000" y="4076700"/>
          <p14:tracePt t="89556" x="11303000" y="4102100"/>
          <p14:tracePt t="89579" x="11303000" y="4127500"/>
          <p14:tracePt t="89811" x="11303000" y="4102100"/>
          <p14:tracePt t="89875" x="11303000" y="4076700"/>
          <p14:tracePt t="89923" x="11303000" y="4051300"/>
          <p14:tracePt t="89949" x="11303000" y="4025900"/>
          <p14:tracePt t="89960" x="11328400" y="4025900"/>
          <p14:tracePt t="89980" x="11328400" y="4000500"/>
          <p14:tracePt t="90155" x="11328400" y="3975100"/>
          <p14:tracePt t="90163" x="11328400" y="3949700"/>
          <p14:tracePt t="90175" x="11328400" y="3886200"/>
          <p14:tracePt t="90184" x="11328400" y="3835400"/>
          <p14:tracePt t="90191" x="11328400" y="3759200"/>
          <p14:tracePt t="90201" x="11328400" y="3733800"/>
          <p14:tracePt t="90208" x="11328400" y="3683000"/>
          <p14:tracePt t="90217" x="11328400" y="3594100"/>
          <p14:tracePt t="90219" x="11328400" y="3543300"/>
          <p14:tracePt t="90227" x="11328400" y="3467100"/>
          <p14:tracePt t="90236" x="11328400" y="3441700"/>
          <p14:tracePt t="90243" x="11353800" y="3390900"/>
          <p14:tracePt t="90254" x="11353800" y="3327400"/>
          <p14:tracePt t="90263" x="11353800" y="3302000"/>
          <p14:tracePt t="90271" x="11353800" y="3276600"/>
          <p14:tracePt t="90279" x="11353800" y="3251200"/>
          <p14:tracePt t="90288" x="11379200" y="3225800"/>
          <p14:tracePt t="90297" x="11379200" y="3200400"/>
          <p14:tracePt t="90316" x="11379200" y="3175000"/>
          <p14:tracePt t="90435" x="11379200" y="3200400"/>
          <p14:tracePt t="90459" x="11379200" y="3225800"/>
          <p14:tracePt t="90467" x="11379200" y="3251200"/>
          <p14:tracePt t="90475" x="11379200" y="3276600"/>
          <p14:tracePt t="90484" x="11379200" y="3352800"/>
          <p14:tracePt t="90493" x="11379200" y="3390900"/>
          <p14:tracePt t="90502" x="11379200" y="3467100"/>
          <p14:tracePt t="90510" x="11379200" y="3543300"/>
          <p14:tracePt t="90519" x="11379200" y="3619500"/>
          <p14:tracePt t="90527" x="11379200" y="3644900"/>
          <p14:tracePt t="90536" x="11379200" y="3733800"/>
          <p14:tracePt t="90543" x="11353800" y="3810000"/>
          <p14:tracePt t="90554" x="11353800" y="3860800"/>
          <p14:tracePt t="90555" x="11353800" y="3949700"/>
          <p14:tracePt t="90563" x="11353800" y="4000500"/>
          <p14:tracePt t="90573" x="11353800" y="4051300"/>
          <p14:tracePt t="90580" x="11353800" y="4127500"/>
          <p14:tracePt t="90590" x="11353800" y="4178300"/>
          <p14:tracePt t="90599" x="11328400" y="4241800"/>
          <p14:tracePt t="90609" x="11328400" y="4267200"/>
          <p14:tracePt t="90617" x="11328400" y="4343400"/>
          <p14:tracePt t="90624" x="11328400" y="4394200"/>
          <p14:tracePt t="90634" x="11328400" y="4419600"/>
          <p14:tracePt t="90636" x="11303000" y="4483100"/>
          <p14:tracePt t="90647" x="11303000" y="4508500"/>
          <p14:tracePt t="90655" x="11303000" y="4533900"/>
          <p14:tracePt t="90668" x="11303000" y="4584700"/>
          <p14:tracePt t="90670" x="11303000" y="4610100"/>
          <p14:tracePt t="90679" x="11277600" y="4610100"/>
          <p14:tracePt t="90688" x="11277600" y="4635500"/>
          <p14:tracePt t="90696" x="11277600" y="4660900"/>
          <p14:tracePt t="90704" x="11277600" y="4686300"/>
          <p14:tracePt t="90712" x="11277600" y="4711700"/>
          <p14:tracePt t="90721" x="11277600" y="4749800"/>
          <p14:tracePt t="90728" x="11252200" y="4749800"/>
          <p14:tracePt t="90737" x="11252200" y="4775200"/>
          <p14:tracePt t="90752" x="11252200" y="4800600"/>
          <p14:tracePt t="90772" x="11252200" y="4826000"/>
          <p14:tracePt t="90876" x="11252200" y="4800600"/>
          <p14:tracePt t="90885" x="11252200" y="4775200"/>
          <p14:tracePt t="90893" x="11252200" y="4749800"/>
          <p14:tracePt t="90903" x="11252200" y="4686300"/>
          <p14:tracePt t="90911" x="11226800" y="4610100"/>
          <p14:tracePt t="90921" x="11226800" y="4559300"/>
          <p14:tracePt t="90928" x="11226800" y="4445000"/>
          <p14:tracePt t="90937" x="11226800" y="4343400"/>
          <p14:tracePt t="90950" x="11226800" y="4076700"/>
          <p14:tracePt t="90958" x="11226800" y="3911600"/>
          <p14:tracePt t="90968" x="11226800" y="3759200"/>
          <p14:tracePt t="90975" x="11226800" y="3619500"/>
          <p14:tracePt t="90984" x="11252200" y="3568700"/>
          <p14:tracePt t="90994" x="11277600" y="3467100"/>
          <p14:tracePt t="90996" x="11277600" y="3352800"/>
          <p14:tracePt t="91007" x="11303000" y="3327400"/>
          <p14:tracePt t="91017" x="11303000" y="3276600"/>
          <p14:tracePt t="91024" x="11328400" y="3251200"/>
          <p14:tracePt t="91035" x="11328400" y="3225800"/>
          <p14:tracePt t="91044" x="11328400" y="3200400"/>
          <p14:tracePt t="91124" x="11328400" y="3251200"/>
          <p14:tracePt t="91134" x="11328400" y="3302000"/>
          <p14:tracePt t="91142" x="11328400" y="3390900"/>
          <p14:tracePt t="91152" x="11303000" y="3467100"/>
          <p14:tracePt t="91161" x="11277600" y="3568700"/>
          <p14:tracePt t="91174" x="11226800" y="3835400"/>
          <p14:tracePt t="91188" x="11226800" y="3975100"/>
          <p14:tracePt t="91189" x="11201400" y="4102100"/>
          <p14:tracePt t="91200" x="11176000" y="4241800"/>
          <p14:tracePt t="91210" x="11137900" y="4343400"/>
          <p14:tracePt t="91219" x="11112500" y="4483100"/>
          <p14:tracePt t="91221" x="11112500" y="4559300"/>
          <p14:tracePt t="91232" x="11112500" y="4686300"/>
          <p14:tracePt t="91240" x="11112500" y="4775200"/>
          <p14:tracePt t="91249" x="11087100" y="4826000"/>
          <p14:tracePt t="91258" x="11087100" y="4902200"/>
          <p14:tracePt t="91266" x="11061700" y="4953000"/>
          <p14:tracePt t="91268" x="11061700" y="5016500"/>
          <p14:tracePt t="91277" x="11061700" y="5067300"/>
          <p14:tracePt t="91286" x="11061700" y="5118100"/>
          <p14:tracePt t="91295" x="11036300" y="5118100"/>
          <p14:tracePt t="91303" x="11036300" y="5143500"/>
          <p14:tracePt t="91311" x="11036300" y="5168900"/>
          <p14:tracePt t="91356" x="11010900" y="5168900"/>
          <p14:tracePt t="91380" x="11010900" y="5118100"/>
          <p14:tracePt t="91388" x="11010900" y="5067300"/>
          <p14:tracePt t="91398" x="11010900" y="4978400"/>
          <p14:tracePt t="91406" x="11010900" y="4826000"/>
          <p14:tracePt t="91416" x="11010900" y="4660900"/>
          <p14:tracePt t="91424" x="11010900" y="4559300"/>
          <p14:tracePt t="91433" x="11010900" y="4368800"/>
          <p14:tracePt t="91441" x="11010900" y="4216400"/>
          <p14:tracePt t="91450" x="11061700" y="4051300"/>
          <p14:tracePt t="91458" x="11087100" y="3911600"/>
          <p14:tracePt t="91468" x="11112500" y="3835400"/>
          <p14:tracePt t="91470" x="11137900" y="3759200"/>
          <p14:tracePt t="91482" x="11137900" y="3683000"/>
          <p14:tracePt t="91485" x="11176000" y="3594100"/>
          <p14:tracePt t="91494" x="11176000" y="3543300"/>
          <p14:tracePt t="91502" x="11201400" y="3517900"/>
          <p14:tracePt t="91512" x="11201400" y="3492500"/>
          <p14:tracePt t="91521" x="11201400" y="3467100"/>
          <p14:tracePt t="91529" x="11226800" y="3441700"/>
          <p14:tracePt t="91540" x="11226800" y="3416300"/>
          <p14:tracePt t="91551" x="11226800" y="3390900"/>
          <p14:tracePt t="91661" x="11226800" y="3416300"/>
          <p14:tracePt t="91669" x="11252200" y="3441700"/>
          <p14:tracePt t="91680" x="11252200" y="3492500"/>
          <p14:tracePt t="91690" x="11252200" y="3543300"/>
          <p14:tracePt t="91697" x="11277600" y="3619500"/>
          <p14:tracePt t="91706" x="11277600" y="3733800"/>
          <p14:tracePt t="91713" x="11277600" y="3835400"/>
          <p14:tracePt t="91721" x="11277600" y="3949700"/>
          <p14:tracePt t="91729" x="11277600" y="4076700"/>
          <p14:tracePt t="91738" x="11277600" y="4178300"/>
          <p14:tracePt t="91745" x="11277600" y="4292600"/>
          <p14:tracePt t="91753" x="11277600" y="4419600"/>
          <p14:tracePt t="91768" x="11277600" y="4584700"/>
          <p14:tracePt t="91776" x="11252200" y="4686300"/>
          <p14:tracePt t="91787" x="11252200" y="4775200"/>
          <p14:tracePt t="91789" x="11226800" y="4826000"/>
          <p14:tracePt t="91799" x="11226800" y="4902200"/>
          <p14:tracePt t="91807" x="11226800" y="4927600"/>
          <p14:tracePt t="91817" x="11201400" y="4978400"/>
          <p14:tracePt t="91826" x="11201400" y="5016500"/>
          <p14:tracePt t="91840" x="11201400" y="5041900"/>
          <p14:tracePt t="91917" x="11201400" y="5016500"/>
          <p14:tracePt t="91925" x="11201400" y="4978400"/>
          <p14:tracePt t="91935" x="11201400" y="4927600"/>
          <p14:tracePt t="91943" x="11201400" y="4851400"/>
          <p14:tracePt t="91952" x="11201400" y="4749800"/>
          <p14:tracePt t="91960" x="11201400" y="4610100"/>
          <p14:tracePt t="91969" x="11201400" y="4445000"/>
          <p14:tracePt t="91977" x="11201400" y="4292600"/>
          <p14:tracePt t="91986" x="11201400" y="4102100"/>
          <p14:tracePt t="91994" x="11201400" y="3975100"/>
          <p14:tracePt t="92003" x="11201400" y="3784600"/>
          <p14:tracePt t="92010" x="11201400" y="3619500"/>
          <p14:tracePt t="92019" x="11252200" y="3467100"/>
          <p14:tracePt t="92026" x="11252200" y="3416300"/>
          <p14:tracePt t="92036" x="11252200" y="3327400"/>
          <p14:tracePt t="92038" x="11277600" y="3251200"/>
          <p14:tracePt t="92050" x="11303000" y="3175000"/>
          <p14:tracePt t="92059" x="11303000" y="3149600"/>
          <p14:tracePt t="92068" x="11303000" y="3124200"/>
          <p14:tracePt t="92070" x="11303000" y="3086100"/>
          <p14:tracePt t="92078" x="11328400" y="3060700"/>
          <p14:tracePt t="92183" x="11328400" y="3086100"/>
          <p14:tracePt t="92191" x="11328400" y="3124200"/>
          <p14:tracePt t="92200" x="11328400" y="3149600"/>
          <p14:tracePt t="92209" x="11328400" y="3200400"/>
          <p14:tracePt t="92217" x="11328400" y="3276600"/>
          <p14:tracePt t="92226" x="11328400" y="3327400"/>
          <p14:tracePt t="92235" x="11328400" y="3416300"/>
          <p14:tracePt t="92242" x="11328400" y="3492500"/>
          <p14:tracePt t="92251" x="11303000" y="3594100"/>
          <p14:tracePt t="92259" x="11303000" y="3683000"/>
          <p14:tracePt t="92267" x="11277600" y="3784600"/>
          <p14:tracePt t="92275" x="11252200" y="3949700"/>
          <p14:tracePt t="92278" x="11226800" y="4076700"/>
          <p14:tracePt t="92289" x="11226800" y="4216400"/>
          <p14:tracePt t="92297" x="11201400" y="4343400"/>
          <p14:tracePt t="92307" x="11176000" y="4483100"/>
          <p14:tracePt t="92318" x="11176000" y="4533900"/>
          <p14:tracePt t="92319" x="11137900" y="4635500"/>
          <p14:tracePt t="92330" x="11137900" y="4711700"/>
          <p14:tracePt t="92338" x="11112500" y="4775200"/>
          <p14:tracePt t="92351" x="11112500" y="4851400"/>
          <p14:tracePt t="92353" x="11112500" y="4902200"/>
          <p14:tracePt t="92361" x="11112500" y="4927600"/>
          <p14:tracePt t="92369" x="11087100" y="4953000"/>
          <p14:tracePt t="92379" x="11087100" y="5016500"/>
          <p14:tracePt t="92383" x="11087100" y="5041900"/>
          <p14:tracePt t="92401" x="11087100" y="5092700"/>
          <p14:tracePt t="92410" x="11061700" y="5092700"/>
          <p14:tracePt t="92419" x="11061700" y="5118100"/>
          <p14:tracePt t="92438" x="11061700" y="5143500"/>
          <p14:tracePt t="92574" x="11061700" y="5118100"/>
          <p14:tracePt t="92614" x="11061700" y="5092700"/>
          <p14:tracePt t="92622" x="11061700" y="5067300"/>
          <p14:tracePt t="92630" x="11061700" y="5016500"/>
          <p14:tracePt t="92639" x="11061700" y="4953000"/>
          <p14:tracePt t="92649" x="11061700" y="4902200"/>
          <p14:tracePt t="92658" x="11087100" y="4800600"/>
          <p14:tracePt t="92669" x="11087100" y="4686300"/>
          <p14:tracePt t="92670" x="11087100" y="4584700"/>
          <p14:tracePt t="92678" x="11112500" y="4483100"/>
          <p14:tracePt t="92688" x="11137900" y="4343400"/>
          <p14:tracePt t="92697" x="11176000" y="4241800"/>
          <p14:tracePt t="92707" x="11201400" y="4127500"/>
          <p14:tracePt t="92717" x="11201400" y="4025900"/>
          <p14:tracePt t="92719" x="11226800" y="4000500"/>
          <p14:tracePt t="92728" x="11226800" y="3911600"/>
          <p14:tracePt t="92737" x="11226800" y="3835400"/>
          <p14:tracePt t="92745" x="11252200" y="3784600"/>
          <p14:tracePt t="92756" x="11252200" y="3759200"/>
          <p14:tracePt t="92768" x="11277600" y="3733800"/>
          <p14:tracePt t="92770" x="11277600" y="3708400"/>
          <p14:tracePt t="92787" x="11277600" y="3683000"/>
          <p14:tracePt t="92910" x="11277600" y="3708400"/>
          <p14:tracePt t="92935" x="11277600" y="3733800"/>
          <p14:tracePt t="92943" x="11277600" y="3759200"/>
          <p14:tracePt t="92952" x="11252200" y="3810000"/>
          <p14:tracePt t="92961" x="11252200" y="3835400"/>
          <p14:tracePt t="92969" x="11226800" y="3860800"/>
          <p14:tracePt t="92979" x="11226800" y="3911600"/>
          <p14:tracePt t="92988" x="11226800" y="3949700"/>
          <p14:tracePt t="92995" x="11226800" y="3975100"/>
          <p14:tracePt t="93004" x="11226800" y="4025900"/>
          <p14:tracePt t="93011" x="11201400" y="4051300"/>
          <p14:tracePt t="93020" x="11201400" y="4076700"/>
          <p14:tracePt t="93034" x="11201400" y="4102100"/>
          <p14:tracePt t="93057" x="11201400" y="4127500"/>
          <p14:tracePt t="93246" x="11201400" y="4102100"/>
          <p14:tracePt t="93271" x="11226800" y="4102100"/>
          <p14:tracePt t="93303" x="11226800" y="4076700"/>
          <p14:tracePt t="93319" x="11252200" y="4076700"/>
          <p14:tracePt t="93415" x="11277600" y="4076700"/>
          <p14:tracePt t="93835" x="11277600" y="4127500"/>
          <p14:tracePt t="93843" x="11277600" y="4152900"/>
          <p14:tracePt t="93852" x="11277600" y="4178300"/>
          <p14:tracePt t="93860" x="11277600" y="4216400"/>
          <p14:tracePt t="93869" x="11303000" y="4241800"/>
          <p14:tracePt t="93878" x="11303000" y="4267200"/>
          <p14:tracePt t="93887" x="11303000" y="4292600"/>
          <p14:tracePt t="93903" x="11303000" y="4318000"/>
          <p14:tracePt t="93919" x="11303000" y="4343400"/>
          <p14:tracePt t="93988" x="11303000" y="4368800"/>
          <p14:tracePt t="94028" x="11303000" y="4394200"/>
          <p14:tracePt t="94036" x="11277600" y="4394200"/>
          <p14:tracePt t="94044" x="11277600" y="4419600"/>
          <p14:tracePt t="94053" x="11252200" y="4419600"/>
          <p14:tracePt t="94061" x="11252200" y="4445000"/>
          <p14:tracePt t="94070" x="11226800" y="4445000"/>
          <p14:tracePt t="94078" x="11226800" y="4483100"/>
          <p14:tracePt t="94101" x="11201400" y="4508500"/>
          <p14:tracePt t="95158" x="11201400" y="4533900"/>
          <p14:tracePt t="95205" x="11176000" y="4559300"/>
          <p14:tracePt t="95222" x="11176000" y="4584700"/>
          <p14:tracePt t="95238" x="11176000" y="4610100"/>
          <p14:tracePt t="95245" x="11137900" y="4635500"/>
          <p14:tracePt t="95262" x="11137900" y="4660900"/>
          <p14:tracePt t="95270" x="11112500" y="4660900"/>
          <p14:tracePt t="95294" x="11112500" y="4686300"/>
          <p14:tracePt t="95405" x="11112500" y="4660900"/>
          <p14:tracePt t="95461" x="11112500" y="4635500"/>
          <p14:tracePt t="95501" x="11137900" y="4635500"/>
          <p14:tracePt t="95509" x="11137900" y="4610100"/>
          <p14:tracePt t="95542" x="11176000" y="4610100"/>
          <p14:tracePt t="95551" x="11176000" y="4584700"/>
          <p14:tracePt t="95559" x="11201400" y="4584700"/>
          <p14:tracePt t="95575" x="11226800" y="4584700"/>
          <p14:tracePt t="95584" x="11226800" y="4559300"/>
          <p14:tracePt t="95600" x="11252200" y="4559300"/>
          <p14:tracePt t="95616" x="11277600" y="4559300"/>
          <p14:tracePt t="95632" x="11303000" y="4559300"/>
          <p14:tracePt t="95650" x="11328400" y="4559300"/>
          <p14:tracePt t="95814" x="11303000" y="4559300"/>
          <p14:tracePt t="95838" x="11277600" y="4559300"/>
          <p14:tracePt t="95854" x="11252200" y="4559300"/>
          <p14:tracePt t="95862" x="11252200" y="4533900"/>
          <p14:tracePt t="95871" x="11226800" y="4533900"/>
          <p14:tracePt t="95894" x="11201400" y="4533900"/>
          <p14:tracePt t="96031" x="11226800" y="4533900"/>
          <p14:tracePt t="96049" x="11252200" y="4533900"/>
          <p14:tracePt t="96064" x="11277600" y="4533900"/>
          <p14:tracePt t="96078" x="11303000" y="4533900"/>
          <p14:tracePt t="96110" x="11328400" y="4533900"/>
          <p14:tracePt t="96199" x="11303000" y="4533900"/>
          <p14:tracePt t="96214" x="11277600" y="4533900"/>
          <p14:tracePt t="96239" x="11252200" y="4533900"/>
          <p14:tracePt t="96254" x="11226800" y="4533900"/>
          <p14:tracePt t="96278" x="11201400" y="4533900"/>
          <p14:tracePt t="96631" x="11176000" y="4533900"/>
          <p14:tracePt t="96649" x="11137900" y="4533900"/>
          <p14:tracePt t="96679" x="11112500" y="4533900"/>
          <p14:tracePt t="96832" x="11137900" y="4533900"/>
          <p14:tracePt t="96840" x="11176000" y="4533900"/>
          <p14:tracePt t="96863" x="11201400" y="4533900"/>
          <p14:tracePt t="96872" x="11226800" y="4533900"/>
          <p14:tracePt t="96895" x="11252200" y="4533900"/>
          <p14:tracePt t="96919" x="11277600" y="4533900"/>
          <p14:tracePt t="97400" x="11252200" y="4533900"/>
          <p14:tracePt t="97409" x="11226800" y="4533900"/>
          <p14:tracePt t="97418" x="11201400" y="4559300"/>
          <p14:tracePt t="97427" x="11176000" y="4584700"/>
          <p14:tracePt t="97437" x="11112500" y="4610100"/>
          <p14:tracePt t="97445" x="11087100" y="4610100"/>
          <p14:tracePt t="97453" x="11061700" y="4635500"/>
          <p14:tracePt t="97467" x="11010900" y="4660900"/>
          <p14:tracePt t="97477" x="10960100" y="4660900"/>
          <p14:tracePt t="97491" x="10934700" y="4686300"/>
          <p14:tracePt t="97501" x="10909300" y="4686300"/>
          <p14:tracePt t="97520" x="10871200" y="4686300"/>
          <p14:tracePt t="98813" x="10871200" y="4660900"/>
          <p14:tracePt t="98853" x="10909300" y="4660900"/>
          <p14:tracePt t="98886" x="10934700" y="4635500"/>
          <p14:tracePt t="98895" x="10960100" y="4635500"/>
          <p14:tracePt t="98904" x="10960100" y="4610100"/>
          <p14:tracePt t="98912" x="10985500" y="4610100"/>
          <p14:tracePt t="98922" x="11010900" y="4610100"/>
          <p14:tracePt t="98935" x="11036300" y="4584700"/>
          <p14:tracePt t="98936" x="11061700" y="4584700"/>
          <p14:tracePt t="98945" x="11087100" y="4584700"/>
          <p14:tracePt t="98961" x="11112500" y="4559300"/>
          <p14:tracePt t="98977" x="11137900" y="4559300"/>
          <p14:tracePt t="99001" x="11176000" y="4559300"/>
          <p14:tracePt t="99070" x="11176000" y="4584700"/>
          <p14:tracePt t="99078" x="11176000" y="4610100"/>
          <p14:tracePt t="99094" x="11176000" y="4635500"/>
          <p14:tracePt t="99103" x="11176000" y="4660900"/>
          <p14:tracePt t="99110" x="11137900" y="4711700"/>
          <p14:tracePt t="99121" x="11137900" y="4749800"/>
          <p14:tracePt t="99129" x="11137900" y="4775200"/>
          <p14:tracePt t="99137" x="11112500" y="4800600"/>
          <p14:tracePt t="99149" x="11112500" y="4826000"/>
          <p14:tracePt t="99151" x="11087100" y="4826000"/>
          <p14:tracePt t="99159" x="11087100" y="4851400"/>
          <p14:tracePt t="99171" x="11061700" y="4876800"/>
          <p14:tracePt t="99175" x="11061700" y="4902200"/>
          <p14:tracePt t="99186" x="11061700" y="4927600"/>
          <p14:tracePt t="99194" x="11036300" y="4953000"/>
          <p14:tracePt t="99204" x="11036300" y="4978400"/>
          <p14:tracePt t="99211" x="11010900" y="4978400"/>
          <p14:tracePt t="99219" x="11010900" y="5016500"/>
          <p14:tracePt t="99235" x="10985500" y="5041900"/>
          <p14:tracePt t="99250" x="10985500" y="5067300"/>
          <p14:tracePt t="99273" x="10985500" y="5092700"/>
          <p14:tracePt t="101946" x="10985500" y="5067300"/>
          <p14:tracePt t="101955" x="11010900" y="5041900"/>
          <p14:tracePt t="101964" x="11036300" y="5041900"/>
          <p14:tracePt t="101974" x="11061700" y="5016500"/>
          <p14:tracePt t="101985" x="11087100" y="5016500"/>
          <p14:tracePt t="101986" x="11137900" y="4978400"/>
          <p14:tracePt t="101996" x="11176000" y="4953000"/>
          <p14:tracePt t="102005" x="11226800" y="4927600"/>
          <p14:tracePt t="102017" x="11252200" y="4927600"/>
          <p14:tracePt t="102019" x="11303000" y="4902200"/>
          <p14:tracePt t="102028" x="11353800" y="4902200"/>
          <p14:tracePt t="102036" x="11379200" y="4876800"/>
          <p14:tracePt t="102046" x="11404600" y="4876800"/>
          <p14:tracePt t="102054" x="11468100" y="4851400"/>
          <p14:tracePt t="102067" x="11518900" y="4851400"/>
          <p14:tracePt t="102076" x="11569700" y="4851400"/>
          <p14:tracePt t="102084" x="11595100" y="4851400"/>
          <p14:tracePt t="102093" x="11620500" y="4826000"/>
          <p14:tracePt t="102103" x="11645900" y="4826000"/>
          <p14:tracePt t="102110" x="11671300" y="4826000"/>
          <p14:tracePt t="102125" x="11709400" y="4826000"/>
          <p14:tracePt t="102134" x="11734800" y="4826000"/>
          <p14:tracePt t="102154" x="11760200" y="4826000"/>
          <p14:tracePt t="102185" x="11785600" y="4826000"/>
          <p14:tracePt t="102362" x="11785600" y="4800600"/>
          <p14:tracePt t="102370" x="11811000" y="4800600"/>
          <p14:tracePt t="102378" x="11811000" y="4775200"/>
          <p14:tracePt t="102387" x="11811000" y="4749800"/>
          <p14:tracePt t="102395" x="11836400" y="4711700"/>
          <p14:tracePt t="102404" x="11836400" y="4686300"/>
          <p14:tracePt t="102412" x="11836400" y="4660900"/>
          <p14:tracePt t="102421" x="11861800" y="4635500"/>
          <p14:tracePt t="102434" x="11861800" y="4610100"/>
          <p14:tracePt t="102435" x="11861800" y="4584700"/>
          <p14:tracePt t="102452" x="11861800" y="4559300"/>
          <p14:tracePt t="102468" x="11861800" y="4533900"/>
          <p14:tracePt t="102562" x="11836400" y="4533900"/>
          <p14:tracePt t="102570" x="11836400" y="4559300"/>
          <p14:tracePt t="102578" x="11811000" y="4584700"/>
          <p14:tracePt t="102588" x="11811000" y="4610100"/>
          <p14:tracePt t="102596" x="11785600" y="4635500"/>
          <p14:tracePt t="102606" x="11785600" y="4660900"/>
          <p14:tracePt t="102615" x="11760200" y="4749800"/>
          <p14:tracePt t="102625" x="11760200" y="4775200"/>
          <p14:tracePt t="102626" x="11734800" y="4851400"/>
          <p14:tracePt t="102637" x="11709400" y="4927600"/>
          <p14:tracePt t="102646" x="11671300" y="5016500"/>
          <p14:tracePt t="102656" x="11645900" y="5092700"/>
          <p14:tracePt t="102665" x="11645900" y="5143500"/>
          <p14:tracePt t="102673" x="11620500" y="5219700"/>
          <p14:tracePt t="102675" x="11620500" y="5270500"/>
          <p14:tracePt t="102686" x="11595100" y="5334000"/>
          <p14:tracePt t="102696" x="11595100" y="5359400"/>
          <p14:tracePt t="102703" x="11569700" y="5410200"/>
          <p14:tracePt t="102726" x="11569700" y="5435600"/>
          <p14:tracePt t="102735" x="11544300" y="5461000"/>
          <p14:tracePt t="102811" x="11544300" y="5435600"/>
          <p14:tracePt t="102819" x="11544300" y="5410200"/>
          <p14:tracePt t="102828" x="11544300" y="5359400"/>
          <p14:tracePt t="102836" x="11544300" y="5308600"/>
          <p14:tracePt t="102846" x="11544300" y="5245100"/>
          <p14:tracePt t="102854" x="11544300" y="5168900"/>
          <p14:tracePt t="102862" x="11544300" y="5118100"/>
          <p14:tracePt t="102871" x="11544300" y="5041900"/>
          <p14:tracePt t="102879" x="11544300" y="4978400"/>
          <p14:tracePt t="102887" x="11569700" y="4902200"/>
          <p14:tracePt t="102901" x="11595100" y="4800600"/>
          <p14:tracePt t="102911" x="11595100" y="4749800"/>
          <p14:tracePt t="102920" x="11620500" y="4711700"/>
          <p14:tracePt t="102929" x="11620500" y="4686300"/>
          <p14:tracePt t="102931" x="11620500" y="4660900"/>
          <p14:tracePt t="102940" x="11645900" y="4660900"/>
          <p14:tracePt t="102948" x="11645900" y="4635500"/>
          <p14:tracePt t="103010" x="11645900" y="4660900"/>
          <p14:tracePt t="103021" x="11645900" y="4686300"/>
          <p14:tracePt t="103030" x="11620500" y="4711700"/>
          <p14:tracePt t="103044" x="11620500" y="4749800"/>
          <p14:tracePt t="103046" x="11595100" y="4775200"/>
          <p14:tracePt t="103058" x="11569700" y="4800600"/>
          <p14:tracePt t="103060" x="11544300" y="4826000"/>
          <p14:tracePt t="103071" x="11544300" y="4851400"/>
          <p14:tracePt t="103079" x="11518900" y="4876800"/>
          <p14:tracePt t="103090" x="11493500" y="4876800"/>
          <p14:tracePt t="103092" x="11468100" y="4902200"/>
          <p14:tracePt t="103109" x="11442700" y="4927600"/>
          <p14:tracePt t="103119" x="11404600" y="4927600"/>
          <p14:tracePt t="103134" x="11379200" y="4927600"/>
          <p14:tracePt t="103142" x="11353800" y="4927600"/>
          <p14:tracePt t="103155" x="11328400" y="4927600"/>
          <p14:tracePt t="103172" x="11303000" y="4902200"/>
          <p14:tracePt t="103190" x="11277600" y="4876800"/>
          <p14:tracePt t="103201" x="11277600" y="4851400"/>
          <p14:tracePt t="103211" x="11277600" y="4826000"/>
          <p14:tracePt t="103227" x="11277600" y="4800600"/>
          <p14:tracePt t="103259" x="11277600" y="4775200"/>
          <p14:tracePt t="103275" x="11303000" y="4775200"/>
          <p14:tracePt t="103286" x="11303000" y="4749800"/>
          <p14:tracePt t="103293" x="11353800" y="4749800"/>
          <p14:tracePt t="103302" x="11404600" y="4749800"/>
          <p14:tracePt t="103310" x="11493500" y="4711700"/>
          <p14:tracePt t="103320" x="11544300" y="4711700"/>
          <p14:tracePt t="103327" x="11620500" y="4711700"/>
          <p14:tracePt t="103336" x="11671300" y="4711700"/>
          <p14:tracePt t="103344" x="11734800" y="4711700"/>
          <p14:tracePt t="103352" x="11811000" y="4711700"/>
          <p14:tracePt t="103359" x="11861800" y="4711700"/>
          <p14:tracePt t="103369" x="11912600" y="4711700"/>
          <p14:tracePt t="103376" x="11976100" y="4711700"/>
          <p14:tracePt t="103385" x="12026900" y="4711700"/>
          <p14:tracePt t="103392" x="12052300" y="4711700"/>
          <p14:tracePt t="103402" x="12077700" y="4711700"/>
          <p14:tracePt t="103411" x="12103100" y="4711700"/>
          <p14:tracePt t="103443" x="12103100" y="4749800"/>
          <p14:tracePt t="103476" x="12077700" y="4775200"/>
          <p14:tracePt t="103485" x="12026900" y="4775200"/>
          <p14:tracePt t="103493" x="12001500" y="4800600"/>
          <p14:tracePt t="103504" x="11938000" y="4800600"/>
          <p14:tracePt t="103512" x="11887200" y="4826000"/>
          <p14:tracePt t="103522" x="11836400" y="4826000"/>
          <p14:tracePt t="103524" x="11811000" y="4851400"/>
          <p14:tracePt t="103534" x="11760200" y="4851400"/>
          <p14:tracePt t="103543" x="11709400" y="4876800"/>
          <p14:tracePt t="103553" x="11645900" y="4876800"/>
          <p14:tracePt t="103563" x="11620500" y="4902200"/>
          <p14:tracePt t="103573" x="11595100" y="4902200"/>
          <p14:tracePt t="103582" x="11569700" y="4902200"/>
          <p14:tracePt t="103651" x="11595100" y="4902200"/>
          <p14:tracePt t="103660" x="11620500" y="4876800"/>
          <p14:tracePt t="103670" x="11671300" y="4851400"/>
          <p14:tracePt t="103680" x="11709400" y="4851400"/>
          <p14:tracePt t="103689" x="11734800" y="4851400"/>
          <p14:tracePt t="103696" x="11785600" y="4851400"/>
          <p14:tracePt t="103704" x="11811000" y="4826000"/>
          <p14:tracePt t="103718" x="11861800" y="4826000"/>
          <p14:tracePt t="103726" x="11887200" y="4826000"/>
          <p14:tracePt t="103779" x="11861800" y="4826000"/>
          <p14:tracePt t="103787" x="11836400" y="4851400"/>
          <p14:tracePt t="103797" x="11811000" y="4851400"/>
          <p14:tracePt t="103805" x="11785600" y="4851400"/>
          <p14:tracePt t="103814" x="11760200" y="4876800"/>
          <p14:tracePt t="103824" x="11734800" y="4876800"/>
          <p14:tracePt t="103833" x="11709400" y="4876800"/>
          <p14:tracePt t="103840" x="11671300" y="4902200"/>
          <p14:tracePt t="103853" x="11645900" y="4902200"/>
          <p14:tracePt t="104248" x="11645900" y="4953000"/>
          <p14:tracePt t="104257" x="11645900" y="5016500"/>
          <p14:tracePt t="104265" x="11645900" y="5041900"/>
          <p14:tracePt t="104274" x="11645900" y="5118100"/>
          <p14:tracePt t="104283" x="11645900" y="5143500"/>
          <p14:tracePt t="104291" x="11620500" y="5219700"/>
          <p14:tracePt t="104302" x="11620500" y="5270500"/>
          <p14:tracePt t="104309" x="11620500" y="5308600"/>
          <p14:tracePt t="104317" x="11620500" y="5334000"/>
          <p14:tracePt t="104324" x="11620500" y="5359400"/>
          <p14:tracePt t="104384" x="11620500" y="5334000"/>
          <p14:tracePt t="104393" x="11620500" y="5308600"/>
          <p14:tracePt t="104402" x="11620500" y="5245100"/>
          <p14:tracePt t="104410" x="11620500" y="5194300"/>
          <p14:tracePt t="104419" x="11620500" y="5143500"/>
          <p14:tracePt t="104427" x="11620500" y="5118100"/>
          <p14:tracePt t="104436" x="11645900" y="5016500"/>
          <p14:tracePt t="104446" x="11671300" y="4978400"/>
          <p14:tracePt t="104450" x="11671300" y="4927600"/>
          <p14:tracePt t="104459" x="11734800" y="4876800"/>
          <p14:tracePt t="104469" x="11760200" y="4851400"/>
          <p14:tracePt t="104477" x="11785600" y="4826000"/>
          <p14:tracePt t="104487" x="11785600" y="4800600"/>
          <p14:tracePt t="104488" x="11811000" y="4775200"/>
          <p14:tracePt t="104500" x="11836400" y="4775200"/>
          <p14:tracePt t="104510" x="11836400" y="4749800"/>
          <p14:tracePt t="104520" x="11861800" y="4749800"/>
          <p14:tracePt t="104576" x="11861800" y="4800600"/>
          <p14:tracePt t="104585" x="11861800" y="4851400"/>
          <p14:tracePt t="104593" x="11861800" y="4902200"/>
          <p14:tracePt t="104602" x="11861800" y="4978400"/>
          <p14:tracePt t="104610" x="11861800" y="5067300"/>
          <p14:tracePt t="104619" x="11861800" y="5143500"/>
          <p14:tracePt t="104627" x="11861800" y="5245100"/>
          <p14:tracePt t="104636" x="11861800" y="5359400"/>
          <p14:tracePt t="104644" x="11861800" y="5435600"/>
          <p14:tracePt t="104654" x="11861800" y="5486400"/>
          <p14:tracePt t="104661" x="11836400" y="5575300"/>
          <p14:tracePt t="104673" x="11836400" y="5651500"/>
          <p14:tracePt t="104675" x="11836400" y="5702300"/>
          <p14:tracePt t="104684" x="11836400" y="5778500"/>
          <p14:tracePt t="104693" x="11811000" y="5842000"/>
          <p14:tracePt t="104705" x="11811000" y="5867400"/>
          <p14:tracePt t="104706" x="11811000" y="5892800"/>
          <p14:tracePt t="104715" x="11811000" y="5918200"/>
          <p14:tracePt t="104723" x="11811000" y="5943600"/>
          <p14:tracePt t="104732" x="11785600" y="5943600"/>
          <p14:tracePt t="104747" x="11785600" y="5969000"/>
          <p14:tracePt t="104792" x="11760200" y="5943600"/>
          <p14:tracePt t="104802" x="11760200" y="5918200"/>
          <p14:tracePt t="104811" x="11760200" y="5842000"/>
          <p14:tracePt t="104820" x="11760200" y="5753100"/>
          <p14:tracePt t="104827" x="11760200" y="5575300"/>
          <p14:tracePt t="104836" x="11760200" y="5384800"/>
          <p14:tracePt t="104844" x="11760200" y="5270500"/>
          <p14:tracePt t="104853" x="11760200" y="5092700"/>
          <p14:tracePt t="104861" x="11760200" y="4902200"/>
          <p14:tracePt t="104870" x="11760200" y="4851400"/>
          <p14:tracePt t="104877" x="11785600" y="4711700"/>
          <p14:tracePt t="104887" x="11785600" y="4635500"/>
          <p14:tracePt t="104889" x="11811000" y="4559300"/>
          <p14:tracePt t="104900" x="11836400" y="4533900"/>
          <p14:tracePt t="104909" x="11836400" y="4508500"/>
          <p14:tracePt t="104918" x="11836400" y="4483100"/>
          <p14:tracePt t="104926" x="11861800" y="4445000"/>
          <p14:tracePt t="104970" x="11861800" y="4483100"/>
          <p14:tracePt t="104977" x="11861800" y="4533900"/>
          <p14:tracePt t="104986" x="11861800" y="4610100"/>
          <p14:tracePt t="104994" x="11836400" y="4660900"/>
          <p14:tracePt t="105004" x="11811000" y="4711700"/>
          <p14:tracePt t="105013" x="11785600" y="4826000"/>
          <p14:tracePt t="105023" x="11785600" y="4851400"/>
          <p14:tracePt t="105025" x="11760200" y="4927600"/>
          <p14:tracePt t="105035" x="11760200" y="4978400"/>
          <p14:tracePt t="105043" x="11734800" y="5016500"/>
          <p14:tracePt t="105053" x="11734800" y="5041900"/>
          <p14:tracePt t="105062" x="11709400" y="5041900"/>
          <p14:tracePt t="105070" x="11709400" y="5067300"/>
          <p14:tracePt t="105085" x="11671300" y="5092700"/>
          <p14:tracePt t="105361" x="11671300" y="5067300"/>
          <p14:tracePt t="105377" x="11671300" y="5041900"/>
          <p14:tracePt t="105394" x="11671300" y="5016500"/>
          <p14:tracePt t="105410" x="11671300" y="4978400"/>
          <p14:tracePt t="105419" x="11671300" y="4953000"/>
          <p14:tracePt t="105436" x="11671300" y="4927600"/>
          <p14:tracePt t="105444" x="11671300" y="4902200"/>
          <p14:tracePt t="105453" x="11671300" y="4876800"/>
          <p14:tracePt t="105476" x="11671300" y="4851400"/>
          <p14:tracePt t="105514" x="11671300" y="4826000"/>
          <p14:tracePt t="106026" x="11671300" y="4851400"/>
          <p14:tracePt t="106354" x="11671300" y="4876800"/>
          <p14:tracePt t="106395" x="11645900" y="4876800"/>
          <p14:tracePt t="106651" x="11645900" y="4851400"/>
          <p14:tracePt t="108966" x="11671300" y="4851400"/>
          <p14:tracePt t="108983" x="11709400" y="4851400"/>
          <p14:tracePt t="108992" x="11734800" y="4851400"/>
          <p14:tracePt t="109001" x="11760200" y="4826000"/>
          <p14:tracePt t="109010" x="11785600" y="4826000"/>
          <p14:tracePt t="109019" x="11811000" y="4800600"/>
          <p14:tracePt t="109028" x="11836400" y="4800600"/>
          <p14:tracePt t="109030" x="11861800" y="4775200"/>
          <p14:tracePt t="109040" x="11887200" y="4775200"/>
          <p14:tracePt t="109051" x="11912600" y="4749800"/>
          <p14:tracePt t="109061" x="11938000" y="4749800"/>
          <p14:tracePt t="109063" x="11976100" y="4749800"/>
          <p14:tracePt t="109079" x="12001500" y="4711700"/>
          <p14:tracePt t="109110" x="12026900" y="4711700"/>
          <p14:tracePt t="109598" x="12001500" y="4711700"/>
          <p14:tracePt t="109614" x="11976100" y="4749800"/>
          <p14:tracePt t="109635" x="11938000" y="4749800"/>
          <p14:tracePt t="109643" x="11938000" y="4775200"/>
          <p14:tracePt t="109654" x="11912600" y="4775200"/>
          <p14:tracePt t="109655" x="11887200" y="4775200"/>
          <p14:tracePt t="109673" x="11861800" y="4775200"/>
          <p14:tracePt t="109689" x="11836400" y="4800600"/>
          <p14:tracePt t="109720" x="11811000" y="4800600"/>
          <p14:tracePt t="109752" x="11785600" y="4800600"/>
          <p14:tracePt t="109768" x="11785600" y="4826000"/>
          <p14:tracePt t="109776" x="11760200" y="4826000"/>
          <p14:tracePt t="109792" x="11734800" y="4851400"/>
          <p14:tracePt t="109809" x="11709400" y="4851400"/>
          <p14:tracePt t="109825" x="11671300" y="4851400"/>
          <p14:tracePt t="109835" x="11671300" y="4876800"/>
          <p14:tracePt t="109852" x="11645900" y="4876800"/>
          <p14:tracePt t="109859" x="11645900" y="4902200"/>
          <p14:tracePt t="109874" x="11620500" y="4902200"/>
          <p14:tracePt t="109887" x="11595100" y="4902200"/>
          <p14:tracePt t="110127" x="11620500" y="4902200"/>
          <p14:tracePt t="110182" x="11620500" y="4876800"/>
          <p14:tracePt t="110280" x="11645900" y="4876800"/>
          <p14:tracePt t="110367" x="11645900" y="4851400"/>
          <p14:tracePt t="112883" x="11671300" y="4826000"/>
          <p14:tracePt t="112900" x="11671300" y="4800600"/>
          <p14:tracePt t="112908" x="11709400" y="4775200"/>
          <p14:tracePt t="112918" x="11734800" y="4749800"/>
          <p14:tracePt t="112935" x="11760200" y="4711700"/>
          <p14:tracePt t="112944" x="11760200" y="4686300"/>
          <p14:tracePt t="112952" x="11760200" y="4660900"/>
          <p14:tracePt t="112959" x="11785600" y="4660900"/>
          <p14:tracePt t="112969" x="11785600" y="4635500"/>
          <p14:tracePt t="112975" x="11811000" y="4635500"/>
          <p14:tracePt t="112986" x="11811000" y="4610100"/>
          <p14:tracePt t="113172" x="11785600" y="4610100"/>
          <p14:tracePt t="113242" x="11785600" y="4635500"/>
          <p14:tracePt t="113275" x="11760200" y="4635500"/>
          <p14:tracePt t="113307" x="11760200" y="4660900"/>
          <p14:tracePt t="113339" x="11734800" y="4660900"/>
          <p14:tracePt t="113363" x="11734800" y="4686300"/>
          <p14:tracePt t="113443" x="11709400" y="4686300"/>
          <p14:tracePt t="114436" x="11709400" y="4711700"/>
          <p14:tracePt t="114460" x="11709400" y="4749800"/>
          <p14:tracePt t="114469" x="11734800" y="4749800"/>
          <p14:tracePt t="114477" x="11734800" y="4775200"/>
          <p14:tracePt t="114493" x="11734800" y="4800600"/>
          <p14:tracePt t="114511" x="11734800" y="4826000"/>
          <p14:tracePt t="114527" x="11734800" y="4851400"/>
          <p14:tracePt t="114932" x="11734800" y="4826000"/>
          <p14:tracePt t="115205" x="11734800" y="4851400"/>
          <p14:tracePt t="115214" x="11734800" y="4876800"/>
          <p14:tracePt t="115222" x="11709400" y="4876800"/>
          <p14:tracePt t="115230" x="11709400" y="4902200"/>
          <p14:tracePt t="115239" x="11671300" y="4927600"/>
          <p14:tracePt t="115250" x="11671300" y="4953000"/>
          <p14:tracePt t="115258" x="11645900" y="5016500"/>
          <p14:tracePt t="115269" x="11645900" y="5041900"/>
          <p14:tracePt t="115270" x="11620500" y="5067300"/>
          <p14:tracePt t="115280" x="11620500" y="5092700"/>
          <p14:tracePt t="115289" x="11595100" y="5118100"/>
          <p14:tracePt t="115298" x="11595100" y="5143500"/>
          <p14:tracePt t="115307" x="11595100" y="5168900"/>
          <p14:tracePt t="115309" x="11569700" y="5168900"/>
          <p14:tracePt t="115319" x="11569700" y="5194300"/>
          <p14:tracePt t="115335" x="11569700" y="5219700"/>
          <p14:tracePt t="115582" x="11569700" y="5194300"/>
          <p14:tracePt t="115693" x="11569700" y="5168900"/>
          <p14:tracePt t="116939" x="11569700" y="5194300"/>
          <p14:tracePt t="116955" x="11544300" y="5219700"/>
          <p14:tracePt t="116964" x="11544300" y="5245100"/>
          <p14:tracePt t="116973" x="11518900" y="5270500"/>
          <p14:tracePt t="116982" x="11518900" y="5308600"/>
          <p14:tracePt t="116991" x="11493500" y="5334000"/>
          <p14:tracePt t="117002" x="11468100" y="5359400"/>
          <p14:tracePt t="117004" x="11468100" y="5384800"/>
          <p14:tracePt t="117014" x="11442700" y="5410200"/>
          <p14:tracePt t="117029" x="11404600" y="5461000"/>
          <p14:tracePt t="117042" x="11404600" y="5486400"/>
          <p14:tracePt t="117069" x="11404600" y="5511800"/>
          <p14:tracePt t="117163" x="11379200" y="5511800"/>
          <p14:tracePt t="118036" x="11379200" y="5486400"/>
          <p14:tracePt t="118044" x="11379200" y="5461000"/>
          <p14:tracePt t="118054" x="11379200" y="5435600"/>
          <p14:tracePt t="118061" x="11379200" y="5384800"/>
          <p14:tracePt t="118070" x="11404600" y="5334000"/>
          <p14:tracePt t="118080" x="11442700" y="5245100"/>
          <p14:tracePt t="118089" x="11468100" y="5194300"/>
          <p14:tracePt t="118098" x="11468100" y="5143500"/>
          <p14:tracePt t="118106" x="11493500" y="5067300"/>
          <p14:tracePt t="118114" x="11493500" y="5041900"/>
          <p14:tracePt t="118123" x="11518900" y="4953000"/>
          <p14:tracePt t="118124" x="11544300" y="4902200"/>
          <p14:tracePt t="118136" x="11544300" y="4876800"/>
          <p14:tracePt t="118144" x="11569700" y="4851400"/>
          <p14:tracePt t="118154" x="11569700" y="4800600"/>
          <p14:tracePt t="118172" x="11569700" y="4775200"/>
          <p14:tracePt t="118176" x="11595100" y="4749800"/>
          <p14:tracePt t="118397" x="11595100" y="4775200"/>
          <p14:tracePt t="118412" x="11569700" y="4775200"/>
          <p14:tracePt t="118421" x="11569700" y="4826000"/>
          <p14:tracePt t="118429" x="11569700" y="4851400"/>
          <p14:tracePt t="118438" x="11544300" y="4876800"/>
          <p14:tracePt t="118447" x="11544300" y="4927600"/>
          <p14:tracePt t="118456" x="11518900" y="5016500"/>
          <p14:tracePt t="118465" x="11493500" y="5067300"/>
          <p14:tracePt t="118475" x="11493500" y="5092700"/>
          <p14:tracePt t="118482" x="11442700" y="5194300"/>
          <p14:tracePt t="118492" x="11442700" y="5219700"/>
          <p14:tracePt t="118494" x="11404600" y="5308600"/>
          <p14:tracePt t="118504" x="11404600" y="5359400"/>
          <p14:tracePt t="118512" x="11379200" y="5410200"/>
          <p14:tracePt t="118522" x="11353800" y="5461000"/>
          <p14:tracePt t="118531" x="11353800" y="5511800"/>
          <p14:tracePt t="118534" x="11328400" y="5537200"/>
          <p14:tracePt t="118544" x="11328400" y="5575300"/>
          <p14:tracePt t="118553" x="11328400" y="5600700"/>
          <p14:tracePt t="118560" x="11303000" y="5626100"/>
          <p14:tracePt t="118572" x="11303000" y="5651500"/>
          <p14:tracePt t="118581" x="11303000" y="5676900"/>
          <p14:tracePt t="118597" x="11303000" y="5702300"/>
          <p14:tracePt t="118757" x="11303000" y="5676900"/>
          <p14:tracePt t="118765" x="11303000" y="5651500"/>
          <p14:tracePt t="118775" x="11303000" y="5626100"/>
          <p14:tracePt t="118783" x="11328400" y="5575300"/>
          <p14:tracePt t="118792" x="11328400" y="5511800"/>
          <p14:tracePt t="118802" x="11353800" y="5461000"/>
          <p14:tracePt t="118812" x="11353800" y="5410200"/>
          <p14:tracePt t="118813" x="11379200" y="5359400"/>
          <p14:tracePt t="118824" x="11404600" y="5308600"/>
          <p14:tracePt t="118834" x="11404600" y="5245100"/>
          <p14:tracePt t="118842" x="11442700" y="5194300"/>
          <p14:tracePt t="118853" x="11493500" y="5118100"/>
          <p14:tracePt t="118864" x="11493500" y="5067300"/>
          <p14:tracePt t="118872" x="11518900" y="5041900"/>
          <p14:tracePt t="118886" x="11518900" y="4978400"/>
          <p14:tracePt t="118887" x="11544300" y="4953000"/>
          <p14:tracePt t="118897" x="11544300" y="4927600"/>
          <p14:tracePt t="118920" x="11544300" y="4902200"/>
          <p14:tracePt t="118922" x="11569700" y="4902200"/>
          <p14:tracePt t="118930" x="11569700" y="4876800"/>
          <p14:tracePt t="118944" x="11595100" y="4851400"/>
          <p14:tracePt t="118969" x="11595100" y="4826000"/>
          <p14:tracePt t="118976" x="11620500" y="4826000"/>
          <p14:tracePt t="119002" x="11620500" y="4800600"/>
          <p14:tracePt t="119025" x="11620500" y="4775200"/>
          <p14:tracePt t="119038" x="11645900" y="4775200"/>
          <p14:tracePt t="119238" x="11645900" y="4800600"/>
          <p14:tracePt t="119246" x="11620500" y="4826000"/>
          <p14:tracePt t="119263" x="11620500" y="4851400"/>
          <p14:tracePt t="119272" x="11595100" y="4876800"/>
          <p14:tracePt t="119281" x="11595100" y="4927600"/>
          <p14:tracePt t="119290" x="11569700" y="4953000"/>
          <p14:tracePt t="119299" x="11569700" y="5041900"/>
          <p14:tracePt t="119307" x="11544300" y="5092700"/>
          <p14:tracePt t="119315" x="11518900" y="5143500"/>
          <p14:tracePt t="119325" x="11518900" y="5219700"/>
          <p14:tracePt t="119327" x="11493500" y="5308600"/>
          <p14:tracePt t="119338" x="11468100" y="5359400"/>
          <p14:tracePt t="119347" x="11468100" y="5410200"/>
          <p14:tracePt t="119355" x="11442700" y="5461000"/>
          <p14:tracePt t="119368" x="11404600" y="5575300"/>
          <p14:tracePt t="119378" x="11404600" y="5626100"/>
          <p14:tracePt t="119387" x="11379200" y="5651500"/>
          <p14:tracePt t="119395" x="11379200" y="5676900"/>
          <p14:tracePt t="119403" x="11379200" y="5702300"/>
          <p14:tracePt t="119418" x="11379200" y="5727700"/>
          <p14:tracePt t="119442" x="11379200" y="5753100"/>
          <p14:tracePt t="119566" x="11379200" y="5727700"/>
          <p14:tracePt t="119582" x="11379200" y="5702300"/>
          <p14:tracePt t="119599" x="11379200" y="5676900"/>
          <p14:tracePt t="119614" x="11379200" y="5651500"/>
          <p14:tracePt t="119623" x="11379200" y="5600700"/>
          <p14:tracePt t="119631" x="11404600" y="5575300"/>
          <p14:tracePt t="119640" x="11404600" y="5537200"/>
          <p14:tracePt t="119652" x="11442700" y="5461000"/>
          <p14:tracePt t="119661" x="11442700" y="5435600"/>
          <p14:tracePt t="119663" x="11468100" y="5359400"/>
          <p14:tracePt t="119675" x="11468100" y="5270500"/>
          <p14:tracePt t="119682" x="11493500" y="5219700"/>
          <p14:tracePt t="119692" x="11493500" y="5143500"/>
          <p14:tracePt t="119702" x="11518900" y="5118100"/>
          <p14:tracePt t="119703" x="11544300" y="4978400"/>
          <p14:tracePt t="119714" x="11544300" y="4953000"/>
          <p14:tracePt t="119722" x="11544300" y="4902200"/>
          <p14:tracePt t="119731" x="11569700" y="4851400"/>
          <p14:tracePt t="119742" x="11569700" y="4800600"/>
          <p14:tracePt t="119743" x="11595100" y="4749800"/>
          <p14:tracePt t="119753" x="11620500" y="4711700"/>
          <p14:tracePt t="119762" x="11620500" y="4686300"/>
          <p14:tracePt t="119771" x="11620500" y="4660900"/>
          <p14:tracePt t="119778" x="11620500" y="4635500"/>
          <p14:tracePt t="119788" x="11645900" y="4635500"/>
          <p14:tracePt t="119795" x="11645900" y="4610100"/>
          <p14:tracePt t="119810" x="11645900" y="4584700"/>
          <p14:tracePt t="119902" x="11671300" y="4584700"/>
          <p14:tracePt t="119935" x="11709400" y="4559300"/>
          <p14:tracePt t="119967" x="11734800" y="4559300"/>
          <p14:tracePt t="120070" x="11734800" y="4584700"/>
          <p14:tracePt t="120087" x="11734800" y="4610100"/>
          <p14:tracePt t="120095" x="11709400" y="4610100"/>
          <p14:tracePt t="120103" x="11709400" y="4635500"/>
          <p14:tracePt t="120120" x="11671300" y="4660900"/>
          <p14:tracePt t="120129" x="11671300" y="4686300"/>
          <p14:tracePt t="120138" x="11645900" y="4711700"/>
          <p14:tracePt t="120148" x="11645900" y="4749800"/>
          <p14:tracePt t="120157" x="11620500" y="4800600"/>
          <p14:tracePt t="120171" x="11595100" y="4876800"/>
          <p14:tracePt t="120189" x="11569700" y="4927600"/>
          <p14:tracePt t="120197" x="11569700" y="4978400"/>
          <p14:tracePt t="120199" x="11544300" y="5016500"/>
          <p14:tracePt t="120210" x="11544300" y="5067300"/>
          <p14:tracePt t="120219" x="11518900" y="5118100"/>
          <p14:tracePt t="120229" x="11518900" y="5143500"/>
          <p14:tracePt t="120231" x="11518900" y="5168900"/>
          <p14:tracePt t="120240" x="11493500" y="5219700"/>
          <p14:tracePt t="120251" x="11493500" y="5245100"/>
          <p14:tracePt t="120259" x="11493500" y="5308600"/>
          <p14:tracePt t="120267" x="11468100" y="5334000"/>
          <p14:tracePt t="120279" x="11468100" y="5359400"/>
          <p14:tracePt t="120297" x="11442700" y="5359400"/>
          <p14:tracePt t="120307" x="11442700" y="5384800"/>
          <p14:tracePt t="120328" x="11442700" y="5410200"/>
          <p14:tracePt t="120364" x="11442700" y="5435600"/>
          <p14:tracePt t="120392" x="11442700" y="5461000"/>
          <p14:tracePt t="120417" x="11404600" y="5461000"/>
          <p14:tracePt t="120428" x="11404600" y="5486400"/>
          <p14:tracePt t="120684" x="11404600" y="5511800"/>
          <p14:tracePt t="120692" x="11404600" y="5537200"/>
          <p14:tracePt t="120701" x="11404600" y="5575300"/>
          <p14:tracePt t="120709" x="11404600" y="5600700"/>
          <p14:tracePt t="120726" x="11379200" y="5626100"/>
          <p14:tracePt t="120736" x="11379200" y="5651500"/>
          <p14:tracePt t="120744" x="11379200" y="5676900"/>
          <p14:tracePt t="120754" x="11379200" y="5702300"/>
          <p14:tracePt t="120774" x="11379200" y="5727700"/>
          <p14:tracePt t="120781" x="11353800" y="5727700"/>
          <p14:tracePt t="120940" x="11353800" y="5702300"/>
          <p14:tracePt t="120956" x="11353800" y="5676900"/>
          <p14:tracePt t="120964" x="11379200" y="5626100"/>
          <p14:tracePt t="120974" x="11379200" y="5600700"/>
          <p14:tracePt t="120986" x="11379200" y="5537200"/>
          <p14:tracePt t="120994" x="11404600" y="5486400"/>
          <p14:tracePt t="121003" x="11404600" y="5435600"/>
          <p14:tracePt t="121005" x="11442700" y="5359400"/>
          <p14:tracePt t="121014" x="11442700" y="5308600"/>
          <p14:tracePt t="121023" x="11468100" y="5245100"/>
          <p14:tracePt t="121034" x="11493500" y="5194300"/>
          <p14:tracePt t="121036" x="11493500" y="5143500"/>
          <p14:tracePt t="121045" x="11518900" y="5092700"/>
          <p14:tracePt t="121055" x="11518900" y="5041900"/>
          <p14:tracePt t="121063" x="11544300" y="4978400"/>
          <p14:tracePt t="121073" x="11569700" y="4927600"/>
          <p14:tracePt t="121081" x="11569700" y="4902200"/>
          <p14:tracePt t="121090" x="11595100" y="4876800"/>
          <p14:tracePt t="121098" x="11595100" y="4826000"/>
          <p14:tracePt t="121101" x="11595100" y="4800600"/>
          <p14:tracePt t="121120" x="11620500" y="4775200"/>
          <p14:tracePt t="121132" x="11645900" y="4711700"/>
          <p14:tracePt t="121143" x="11645900" y="4686300"/>
          <p14:tracePt t="121152" x="11645900" y="4660900"/>
          <p14:tracePt t="121160" x="11671300" y="4635500"/>
          <p14:tracePt t="121174" x="11671300" y="4610100"/>
          <p14:tracePt t="121186" x="11709400" y="4584700"/>
          <p14:tracePt t="121194" x="11709400" y="4559300"/>
          <p14:tracePt t="121196" x="11709400" y="4533900"/>
          <p14:tracePt t="121205" x="11734800" y="4508500"/>
          <p14:tracePt t="121223" x="11734800" y="4483100"/>
          <p14:tracePt t="121240" x="11760200" y="4445000"/>
          <p14:tracePt t="121445" x="11760200" y="4483100"/>
          <p14:tracePt t="121476" x="11760200" y="4508500"/>
          <p14:tracePt t="121486" x="11734800" y="4508500"/>
          <p14:tracePt t="121494" x="11734800" y="4533900"/>
          <p14:tracePt t="121504" x="11734800" y="4559300"/>
          <p14:tracePt t="121512" x="11709400" y="4584700"/>
          <p14:tracePt t="121521" x="11709400" y="4635500"/>
          <p14:tracePt t="121530" x="11671300" y="4660900"/>
          <p14:tracePt t="121540" x="11671300" y="4749800"/>
          <p14:tracePt t="121541" x="11645900" y="4749800"/>
          <p14:tracePt t="121551" x="11620500" y="4800600"/>
          <p14:tracePt t="121560" x="11620500" y="4851400"/>
          <p14:tracePt t="121569" x="11595100" y="4876800"/>
          <p14:tracePt t="121578" x="11595100" y="4902200"/>
          <p14:tracePt t="121586" x="11569700" y="4927600"/>
          <p14:tracePt t="121601" x="11569700" y="4953000"/>
          <p14:tracePt t="121609" x="11569700" y="4978400"/>
          <p14:tracePt t="121620" x="11544300" y="5016500"/>
          <p14:tracePt t="121631" x="11544300" y="5041900"/>
          <p14:tracePt t="121640" x="11544300" y="5067300"/>
          <p14:tracePt t="121653" x="11544300" y="5092700"/>
          <p14:tracePt t="121655" x="11518900" y="5092700"/>
          <p14:tracePt t="121663" x="11518900" y="5143500"/>
          <p14:tracePt t="121680" x="11518900" y="5168900"/>
          <p14:tracePt t="121689" x="11518900" y="5194300"/>
          <p14:tracePt t="121697" x="11493500" y="5219700"/>
          <p14:tracePt t="121708" x="11493500" y="5245100"/>
          <p14:tracePt t="121709" x="11493500" y="5270500"/>
          <p14:tracePt t="121725" x="11468100" y="5308600"/>
          <p14:tracePt t="121735" x="11468100" y="5334000"/>
          <p14:tracePt t="121744" x="11468100" y="5359400"/>
          <p14:tracePt t="121760" x="11442700" y="5384800"/>
          <p14:tracePt t="121770" x="11442700" y="5410200"/>
          <p14:tracePt t="121792" x="11442700" y="5435600"/>
          <p14:tracePt t="121821" x="11442700" y="5461000"/>
          <p14:tracePt t="121853" x="11404600" y="5461000"/>
          <p14:tracePt t="121877" x="11404600" y="5486400"/>
          <p14:tracePt t="121893" x="11404600" y="5511800"/>
          <p14:tracePt t="121918" x="11404600" y="5537200"/>
          <p14:tracePt t="121949" x="11404600" y="5575300"/>
          <p14:tracePt t="122054" x="11404600" y="5537200"/>
          <p14:tracePt t="122071" x="11404600" y="5511800"/>
          <p14:tracePt t="122080" x="11404600" y="5461000"/>
          <p14:tracePt t="122089" x="11404600" y="5410200"/>
          <p14:tracePt t="122099" x="11404600" y="5359400"/>
          <p14:tracePt t="122109" x="11468100" y="5219700"/>
          <p14:tracePt t="122110" x="11493500" y="5092700"/>
          <p14:tracePt t="122123" x="11544300" y="5016500"/>
          <p14:tracePt t="122131" x="11595100" y="4876800"/>
          <p14:tracePt t="122141" x="11645900" y="4749800"/>
          <p14:tracePt t="122142" x="11709400" y="4610100"/>
          <p14:tracePt t="122155" x="11760200" y="4445000"/>
          <p14:tracePt t="122163" x="11811000" y="4343400"/>
          <p14:tracePt t="122176" x="11861800" y="4241800"/>
          <p14:tracePt t="122179" x="11887200" y="4178300"/>
          <p14:tracePt t="122190" x="11912600" y="4102100"/>
          <p14:tracePt t="122191" x="11938000" y="4025900"/>
          <p14:tracePt t="122203" x="11976100" y="4000500"/>
          <p14:tracePt t="122212" x="11976100" y="3949700"/>
          <p14:tracePt t="122220" x="12001500" y="3911600"/>
          <p14:tracePt t="122228" x="12001500" y="3886200"/>
          <p14:tracePt t="122238" x="12026900" y="3860800"/>
          <p14:tracePt t="122341" x="12026900" y="3886200"/>
          <p14:tracePt t="122366" x="12026900" y="3911600"/>
          <p14:tracePt t="122382" x="12026900" y="3949700"/>
          <p14:tracePt t="122398" x="12026900" y="3975100"/>
          <p14:tracePt t="122407" x="12026900" y="4025900"/>
          <p14:tracePt t="122416" x="12001500" y="4051300"/>
          <p14:tracePt t="122426" x="11976100" y="4102100"/>
          <p14:tracePt t="122437" x="11976100" y="4152900"/>
          <p14:tracePt t="122439" x="11912600" y="4241800"/>
          <p14:tracePt t="122448" x="11887200" y="4292600"/>
          <p14:tracePt t="122458" x="11861800" y="4368800"/>
          <p14:tracePt t="122469" x="11836400" y="4445000"/>
          <p14:tracePt t="122471" x="11811000" y="4508500"/>
          <p14:tracePt t="122481" x="11785600" y="4584700"/>
          <p14:tracePt t="122491" x="11734800" y="4660900"/>
          <p14:tracePt t="122499" x="11734800" y="4711700"/>
          <p14:tracePt t="122508" x="11709400" y="4749800"/>
          <p14:tracePt t="122516" x="11671300" y="4826000"/>
          <p14:tracePt t="122526" x="11645900" y="4876800"/>
          <p14:tracePt t="122527" x="11645900" y="4927600"/>
          <p14:tracePt t="122537" x="11620500" y="4953000"/>
          <p14:tracePt t="122547" x="11620500" y="5016500"/>
          <p14:tracePt t="122555" x="11620500" y="5041900"/>
          <p14:tracePt t="122570" x="11620500" y="5067300"/>
          <p14:tracePt t="122577" x="11595100" y="5067300"/>
          <p14:tracePt t="122594" x="11595100" y="5092700"/>
          <p14:tracePt t="122798" x="11595100" y="5067300"/>
          <p14:tracePt t="122862" x="11595100" y="5041900"/>
          <p14:tracePt t="122878" x="11620500" y="5041900"/>
          <p14:tracePt t="123152" x="11645900" y="5041900"/>
          <p14:tracePt t="123175" x="11671300" y="5041900"/>
          <p14:tracePt t="123223" x="11671300" y="5067300"/>
          <p14:tracePt t="123239" x="11671300" y="5092700"/>
          <p14:tracePt t="123256" x="11671300" y="5118100"/>
          <p14:tracePt t="123271" x="11671300" y="5143500"/>
          <p14:tracePt t="123288" x="11671300" y="5168900"/>
          <p14:tracePt t="123304" x="11671300" y="5194300"/>
          <p14:tracePt t="123320" x="11671300" y="5219700"/>
          <p14:tracePt t="123328" x="11645900" y="5219700"/>
          <p14:tracePt t="123338" x="11645900" y="5245100"/>
          <p14:tracePt t="123353" x="11645900" y="5270500"/>
          <p14:tracePt t="123361" x="11620500" y="5270500"/>
          <p14:tracePt t="123386" x="11620500" y="5308600"/>
          <p14:tracePt t="123607" x="11620500" y="5270500"/>
          <p14:tracePt t="123655" x="11620500" y="5245100"/>
          <p14:tracePt t="124088" x="11620500" y="5270500"/>
          <p14:tracePt t="124096" x="11569700" y="5334000"/>
          <p14:tracePt t="124106" x="11544300" y="5384800"/>
          <p14:tracePt t="124116" x="11518900" y="5435600"/>
          <p14:tracePt t="124125" x="11493500" y="5461000"/>
          <p14:tracePt t="124136" x="11442700" y="5511800"/>
          <p14:tracePt t="124137" x="11442700" y="5537200"/>
          <p14:tracePt t="124147" x="11404600" y="5575300"/>
          <p14:tracePt t="124158" x="11379200" y="5600700"/>
          <p14:tracePt t="124166" x="11353800" y="5651500"/>
          <p14:tracePt t="124173" x="11328400" y="5676900"/>
          <p14:tracePt t="124183" x="11328400" y="5702300"/>
          <p14:tracePt t="124186" x="11303000" y="5727700"/>
          <p14:tracePt t="124196" x="11303000" y="5753100"/>
          <p14:tracePt t="124211" x="11277600" y="5778500"/>
          <p14:tracePt t="124240" x="11277600" y="5803900"/>
          <p14:tracePt t="124376" x="11277600" y="5778500"/>
          <p14:tracePt t="124408" x="11277600" y="5753100"/>
          <p14:tracePt t="124425" x="11303000" y="5753100"/>
          <p14:tracePt t="124433" x="11303000" y="5727700"/>
          <p14:tracePt t="124465" x="11328400" y="5702300"/>
          <p14:tracePt t="124490" x="11328400" y="5676900"/>
          <p14:tracePt t="124505" x="11328400" y="5651500"/>
          <p14:tracePt t="124522" x="11353800" y="5651500"/>
          <p14:tracePt t="124531" x="11353800" y="5626100"/>
          <p14:tracePt t="124554" x="11353800" y="5600700"/>
          <p14:tracePt t="124570" x="11379200" y="5575300"/>
          <p14:tracePt t="125469" x="11404600" y="5575300"/>
          <p14:tracePt t="125478" x="11468100" y="5575300"/>
          <p14:tracePt t="125488" x="11544300" y="5537200"/>
          <p14:tracePt t="125497" x="11620500" y="5537200"/>
          <p14:tracePt t="125506" x="11671300" y="5511800"/>
          <p14:tracePt t="125515" x="11785600" y="5511800"/>
          <p14:tracePt t="125524" x="11811000" y="5511800"/>
          <p14:tracePt t="125526" x="11887200" y="5486400"/>
          <p14:tracePt t="125536" x="11938000" y="5461000"/>
          <p14:tracePt t="125546" x="12001500" y="5461000"/>
          <p14:tracePt t="125555" x="12026900" y="5461000"/>
          <p14:tracePt t="125562" x="12077700" y="5435600"/>
          <p14:tracePt t="125572" x="12103100" y="5435600"/>
          <p14:tracePt t="125574" x="12128500" y="5435600"/>
          <p14:tracePt t="125590" x="12153900" y="5435600"/>
          <p14:tracePt t="125598" x="12153900" y="5410200"/>
          <p14:tracePt t="125613" x="12179300" y="5410200"/>
          <p14:tracePt t="125677" x="12179300" y="5384800"/>
          <p14:tracePt t="125694" x="12204700" y="5384800"/>
          <p14:tracePt t="125719" x="12204700" y="5359400"/>
          <p14:tracePt t="125735" x="12204700" y="5334000"/>
          <p14:tracePt t="125743" x="12230100" y="5334000"/>
          <p14:tracePt t="125752" x="12230100" y="5308600"/>
          <p14:tracePt t="125768" x="12268200" y="5270500"/>
          <p14:tracePt t="125786" x="12268200" y="5245100"/>
          <p14:tracePt t="125794" x="12268200" y="5219700"/>
          <p14:tracePt t="125803" x="12293600" y="5219700"/>
          <p14:tracePt t="125811" x="12293600" y="5194300"/>
          <p14:tracePt t="125819" x="12293600" y="5168900"/>
          <p14:tracePt t="125836" x="12293600" y="5143500"/>
          <p14:tracePt t="125852" x="12319000" y="5143500"/>
          <p14:tracePt t="125859" x="12319000" y="5118100"/>
          <p14:tracePt t="126135" x="12319000" y="5143500"/>
          <p14:tracePt t="126158" x="12344400" y="5143500"/>
          <p14:tracePt t="126207" x="12344400" y="5168900"/>
          <p14:tracePt t="126270" x="12344400" y="5194300"/>
          <p14:tracePt t="126358" x="12319000" y="5194300"/>
          <p14:tracePt t="126368" x="12293600" y="5194300"/>
          <p14:tracePt t="126383" x="12268200" y="5194300"/>
          <p14:tracePt t="126393" x="12230100" y="5219700"/>
          <p14:tracePt t="126403" x="12204700" y="5219700"/>
          <p14:tracePt t="126419" x="12179300" y="5219700"/>
          <p14:tracePt t="126427" x="12153900" y="5219700"/>
          <p14:tracePt t="126437" x="12128500" y="5219700"/>
          <p14:tracePt t="126443" x="12103100" y="5219700"/>
          <p14:tracePt t="126453" x="12077700" y="5219700"/>
          <p14:tracePt t="126463" x="12052300" y="5219700"/>
          <p14:tracePt t="126472" x="12026900" y="5194300"/>
          <p14:tracePt t="126489" x="12026900" y="5168900"/>
          <p14:tracePt t="126505" x="12001500" y="5143500"/>
          <p14:tracePt t="126508" x="12001500" y="5118100"/>
          <p14:tracePt t="126519" x="11976100" y="5092700"/>
          <p14:tracePt t="126521" x="11976100" y="5067300"/>
          <p14:tracePt t="126530" x="11976100" y="5041900"/>
          <p14:tracePt t="126539" x="11976100" y="4978400"/>
          <p14:tracePt t="126547" x="11938000" y="4953000"/>
          <p14:tracePt t="126556" x="11938000" y="4927600"/>
          <p14:tracePt t="126563" x="11938000" y="4876800"/>
          <p14:tracePt t="126572" x="11938000" y="4851400"/>
          <p14:tracePt t="126579" x="11938000" y="4826000"/>
          <p14:tracePt t="126588" x="11938000" y="4800600"/>
          <p14:tracePt t="126610" x="11938000" y="4775200"/>
          <p14:tracePt t="126663" x="11976100" y="4775200"/>
          <p14:tracePt t="126695" x="12001500" y="4775200"/>
          <p14:tracePt t="126712" x="12026900" y="4800600"/>
          <p14:tracePt t="126722" x="12052300" y="4851400"/>
          <p14:tracePt t="126731" x="12052300" y="4876800"/>
          <p14:tracePt t="126740" x="12077700" y="4902200"/>
          <p14:tracePt t="126748" x="12077700" y="4978400"/>
          <p14:tracePt t="126757" x="12103100" y="5016500"/>
          <p14:tracePt t="126766" x="12103100" y="5092700"/>
          <p14:tracePt t="126768" x="12128500" y="5143500"/>
          <p14:tracePt t="126778" x="12128500" y="5168900"/>
          <p14:tracePt t="126787" x="12128500" y="5219700"/>
          <p14:tracePt t="126795" x="12128500" y="5270500"/>
          <p14:tracePt t="126804" x="12128500" y="5334000"/>
          <p14:tracePt t="126812" x="12128500" y="5384800"/>
          <p14:tracePt t="126821" x="12128500" y="5435600"/>
          <p14:tracePt t="126828" x="12128500" y="5461000"/>
          <p14:tracePt t="126836" x="12128500" y="5511800"/>
          <p14:tracePt t="126844" x="12128500" y="5537200"/>
          <p14:tracePt t="126853" x="12128500" y="5575300"/>
          <p14:tracePt t="126860" x="12128500" y="5626100"/>
          <p14:tracePt t="126871" x="12128500" y="5651500"/>
          <p14:tracePt t="126880" x="12128500" y="5676900"/>
          <p14:tracePt t="126895" x="12128500" y="5702300"/>
          <p14:tracePt t="126920" x="12128500" y="5727700"/>
          <p14:tracePt t="127039" x="12128500" y="5702300"/>
          <p14:tracePt t="127055" x="12128500" y="5651500"/>
          <p14:tracePt t="127064" x="12128500" y="5626100"/>
          <p14:tracePt t="127072" x="12128500" y="5575300"/>
          <p14:tracePt t="127080" x="12128500" y="5511800"/>
          <p14:tracePt t="127089" x="12103100" y="5435600"/>
          <p14:tracePt t="127099" x="12103100" y="5359400"/>
          <p14:tracePt t="127108" x="12103100" y="5270500"/>
          <p14:tracePt t="127116" x="12103100" y="5245100"/>
          <p14:tracePt t="127124" x="12103100" y="5118100"/>
          <p14:tracePt t="127132" x="12103100" y="5067300"/>
          <p14:tracePt t="127136" x="12103100" y="4978400"/>
          <p14:tracePt t="127144" x="12103100" y="4927600"/>
          <p14:tracePt t="127153" x="12103100" y="4876800"/>
          <p14:tracePt t="127161" x="12103100" y="4800600"/>
          <p14:tracePt t="127174" x="12103100" y="4749800"/>
          <p14:tracePt t="127178" x="12103100" y="4711700"/>
          <p14:tracePt t="127187" x="12103100" y="4686300"/>
          <p14:tracePt t="127196" x="12103100" y="4660900"/>
          <p14:tracePt t="127205" x="12103100" y="4635500"/>
          <p14:tracePt t="127212" x="12103100" y="4610100"/>
          <p14:tracePt t="127236" x="12103100" y="4584700"/>
          <p14:tracePt t="127312" x="12103100" y="4610100"/>
          <p14:tracePt t="127320" x="12103100" y="4635500"/>
          <p14:tracePt t="127328" x="12103100" y="4660900"/>
          <p14:tracePt t="127337" x="12103100" y="4711700"/>
          <p14:tracePt t="127345" x="12103100" y="4775200"/>
          <p14:tracePt t="127355" x="12103100" y="4851400"/>
          <p14:tracePt t="127362" x="12103100" y="4927600"/>
          <p14:tracePt t="127371" x="12077700" y="5016500"/>
          <p14:tracePt t="127381" x="12077700" y="5041900"/>
          <p14:tracePt t="127389" x="12077700" y="5118100"/>
          <p14:tracePt t="127396" x="12052300" y="5194300"/>
          <p14:tracePt t="127407" x="12052300" y="5245100"/>
          <p14:tracePt t="127409" x="12052300" y="5308600"/>
          <p14:tracePt t="127418" x="12052300" y="5334000"/>
          <p14:tracePt t="127427" x="12026900" y="5384800"/>
          <p14:tracePt t="127437" x="12026900" y="5410200"/>
          <p14:tracePt t="127452" x="12026900" y="5435600"/>
          <p14:tracePt t="127476" x="12026900" y="5461000"/>
          <p14:tracePt t="127584" x="12052300" y="5461000"/>
          <p14:tracePt t="127617" x="12077700" y="5461000"/>
          <p14:tracePt t="127625" x="12077700" y="5435600"/>
          <p14:tracePt t="127656" x="12103100" y="5435600"/>
          <p14:tracePt t="127688" x="12128500" y="5435600"/>
          <p14:tracePt t="127704" x="12128500" y="5410200"/>
          <p14:tracePt t="127809" x="12153900" y="5410200"/>
          <p14:tracePt t="127816" x="12153900" y="5384800"/>
          <p14:tracePt t="127912" x="12153900" y="5359400"/>
          <p14:tracePt t="128041" x="12153900" y="5334000"/>
          <p14:tracePt t="128625" x="12153900" y="5308600"/>
          <p14:tracePt t="128649" x="12153900" y="5270500"/>
          <p14:tracePt t="128669" x="12179300" y="5245100"/>
          <p14:tracePt t="128680" x="12179300" y="5219700"/>
          <p14:tracePt t="128689" x="12179300" y="5194300"/>
          <p14:tracePt t="128706" x="12179300" y="5168900"/>
          <p14:tracePt t="128714" x="12204700" y="5143500"/>
          <p14:tracePt t="128738" x="12204700" y="5118100"/>
          <p14:tracePt t="129282" x="12179300" y="5118100"/>
          <p14:tracePt t="129298" x="12153900" y="5118100"/>
          <p14:tracePt t="129315" x="12128500" y="5118100"/>
          <p14:tracePt t="129323" x="12128500" y="5092700"/>
          <p14:tracePt t="129331" x="12103100" y="5092700"/>
          <p14:tracePt t="129346" x="12077700" y="5092700"/>
          <p14:tracePt t="129370" x="12052300" y="5092700"/>
          <p14:tracePt t="129402" x="12026900" y="5092700"/>
          <p14:tracePt t="129419" x="12001500" y="5092700"/>
          <p14:tracePt t="129450" x="11976100" y="5092700"/>
          <p14:tracePt t="129474" x="11938000" y="5118100"/>
          <p14:tracePt t="129498" x="11938000" y="5143500"/>
          <p14:tracePt t="129507" x="11912600" y="5143500"/>
          <p14:tracePt t="129524" x="11887200" y="5168900"/>
          <p14:tracePt t="129538" x="11887200" y="5194300"/>
          <p14:tracePt t="129562" x="11861800" y="5219700"/>
          <p14:tracePt t="129595" x="11861800" y="5245100"/>
          <p14:tracePt t="129626" x="11861800" y="5270500"/>
          <p14:tracePt t="129652" x="11887200" y="5270500"/>
          <p14:tracePt t="129667" x="11912600" y="5270500"/>
          <p14:tracePt t="129683" x="11938000" y="5308600"/>
          <p14:tracePt t="129693" x="11976100" y="5308600"/>
          <p14:tracePt t="129703" x="12001500" y="5308600"/>
          <p14:tracePt t="129711" x="12026900" y="5308600"/>
          <p14:tracePt t="129725" x="12052300" y="5308600"/>
          <p14:tracePt t="129736" x="12077700" y="5308600"/>
          <p14:tracePt t="129752" x="12103100" y="5308600"/>
          <p14:tracePt t="129771" x="12128500" y="5308600"/>
          <p14:tracePt t="129787" x="12153900" y="5308600"/>
          <p14:tracePt t="129795" x="12153900" y="5270500"/>
          <p14:tracePt t="129827" x="12179300" y="5245100"/>
          <p14:tracePt t="129883" x="12179300" y="5219700"/>
          <p14:tracePt t="130091" x="12179300" y="5245100"/>
          <p14:tracePt t="130131" x="12179300" y="5270500"/>
          <p14:tracePt t="130171" x="12153900" y="5308600"/>
          <p14:tracePt t="130196" x="12153900" y="5334000"/>
          <p14:tracePt t="130212" x="12153900" y="5359400"/>
          <p14:tracePt t="130221" x="12128500" y="5384800"/>
          <p14:tracePt t="130238" x="12128500" y="5410200"/>
          <p14:tracePt t="130246" x="12128500" y="5435600"/>
          <p14:tracePt t="130255" x="12128500" y="5461000"/>
          <p14:tracePt t="130271" x="12103100" y="5486400"/>
          <p14:tracePt t="130287" x="12103100" y="5511800"/>
          <p14:tracePt t="130320" x="12103100" y="5537200"/>
          <p14:tracePt t="130353" x="12103100" y="5575300"/>
          <p14:tracePt t="130427" x="12103100" y="5600700"/>
          <p14:tracePt t="130492" x="12103100" y="5626100"/>
          <p14:tracePt t="130564" x="12103100" y="5651500"/>
          <p14:tracePt t="130724" x="12103100" y="5626100"/>
          <p14:tracePt t="130772" x="12128500" y="5626100"/>
          <p14:tracePt t="130828" x="12128500" y="5600700"/>
          <p14:tracePt t="131076" x="12153900" y="5600700"/>
          <p14:tracePt t="131108" x="12179300" y="5600700"/>
          <p14:tracePt t="131140" x="12204700" y="5600700"/>
          <p14:tracePt t="131156" x="12204700" y="5575300"/>
          <p14:tracePt t="131175" x="12230100" y="5575300"/>
          <p14:tracePt t="131206" x="12268200" y="5575300"/>
          <p14:tracePt t="131229" x="12293600" y="5575300"/>
          <p14:tracePt t="131476" x="12268200" y="5600700"/>
          <p14:tracePt t="131493" x="12230100" y="5600700"/>
          <p14:tracePt t="131518" x="12204700" y="5600700"/>
          <p14:tracePt t="131526" x="12179300" y="5600700"/>
          <p14:tracePt t="131542" x="12153900" y="5626100"/>
          <p14:tracePt t="131560" x="12128500" y="5626100"/>
          <p14:tracePt t="131583" x="12103100" y="5626100"/>
          <p14:tracePt t="131789" x="12128500" y="5626100"/>
          <p14:tracePt t="131797" x="12128500" y="5600700"/>
          <p14:tracePt t="131852" x="12153900" y="5600700"/>
          <p14:tracePt t="131886" x="12179300" y="5600700"/>
          <p14:tracePt t="131894" x="12204700" y="5600700"/>
          <p14:tracePt t="131919" x="12230100" y="5600700"/>
          <p14:tracePt t="131941" x="12268200" y="5600700"/>
          <p14:tracePt t="131957" x="12293600" y="5575300"/>
          <p14:tracePt t="131998" x="12319000" y="5575300"/>
          <p14:tracePt t="132317" x="12293600" y="5575300"/>
          <p14:tracePt t="132335" x="12268200" y="5600700"/>
          <p14:tracePt t="132352" x="12230100" y="5600700"/>
          <p14:tracePt t="132360" x="12204700" y="5600700"/>
          <p14:tracePt t="132370" x="12179300" y="5626100"/>
          <p14:tracePt t="132386" x="12153900" y="5626100"/>
          <p14:tracePt t="132394" x="12128500" y="5626100"/>
          <p14:tracePt t="132409" x="12103100" y="5626100"/>
          <p14:tracePt t="132420" x="12103100" y="5651500"/>
          <p14:tracePt t="132422" x="12077700" y="5651500"/>
          <p14:tracePt t="132462" x="12052300" y="5651500"/>
          <p14:tracePt t="132677" x="12077700" y="5651500"/>
          <p14:tracePt t="132766" x="12103100" y="5651500"/>
          <p14:tracePt t="132774" x="12103100" y="5626100"/>
          <p14:tracePt t="132798" x="12128500" y="5626100"/>
          <p14:tracePt t="132807" x="12153900" y="5626100"/>
          <p14:tracePt t="132823" x="12179300" y="5626100"/>
          <p14:tracePt t="132831" x="12204700" y="5626100"/>
          <p14:tracePt t="132839" x="12230100" y="5626100"/>
          <p14:tracePt t="132848" x="12268200" y="5626100"/>
          <p14:tracePt t="132856" x="12293600" y="5626100"/>
          <p14:tracePt t="132872" x="12319000" y="5626100"/>
          <p14:tracePt t="132888" x="12344400" y="5626100"/>
          <p14:tracePt t="132905" x="12369800" y="5626100"/>
          <p14:tracePt t="132927" x="12395200" y="5626100"/>
          <p14:tracePt t="133094" x="12369800" y="5626100"/>
          <p14:tracePt t="133103" x="12369800" y="5651500"/>
          <p14:tracePt t="133120" x="12344400" y="5651500"/>
          <p14:tracePt t="133137" x="12344400" y="5676900"/>
          <p14:tracePt t="133145" x="12319000" y="5676900"/>
          <p14:tracePt t="133159" x="12293600" y="5676900"/>
          <p14:tracePt t="133171" x="12293600" y="5702300"/>
          <p14:tracePt t="133180" x="12268200" y="5702300"/>
          <p14:tracePt t="133204" x="12230100" y="5727700"/>
          <p14:tracePt t="133219" x="12204700" y="5727700"/>
          <p14:tracePt t="133237" x="12204700" y="5753100"/>
          <p14:tracePt t="133239" x="12179300" y="5753100"/>
          <p14:tracePt t="133562" x="12179300" y="5778500"/>
          <p14:tracePt t="133571" x="12179300" y="5803900"/>
          <p14:tracePt t="133579" x="12153900" y="5842000"/>
          <p14:tracePt t="133590" x="12153900" y="5867400"/>
          <p14:tracePt t="133597" x="12128500" y="5892800"/>
          <p14:tracePt t="133607" x="12103100" y="5918200"/>
          <p14:tracePt t="133617" x="12103100" y="5943600"/>
          <p14:tracePt t="133626" x="12077700" y="5943600"/>
          <p14:tracePt t="133627" x="12077700" y="5969000"/>
          <p14:tracePt t="133643" x="12077700" y="5994400"/>
          <p14:tracePt t="133653" x="12052300" y="5994400"/>
          <p14:tracePt t="133677" x="12052300" y="6019800"/>
          <p14:tracePt t="133692" x="12026900" y="6019800"/>
          <p14:tracePt t="134356" x="12001500" y="6019800"/>
          <p14:tracePt t="134685" x="12026900" y="6019800"/>
          <p14:tracePt t="134700" x="12026900" y="5994400"/>
          <p14:tracePt t="134740" x="12052300" y="5994400"/>
          <p14:tracePt t="134748" x="12052300" y="5969000"/>
          <p14:tracePt t="135749" x="12052300" y="5943600"/>
          <p14:tracePt t="135773" x="12052300" y="5918200"/>
          <p14:tracePt t="135781" x="12077700" y="5892800"/>
          <p14:tracePt t="135792" x="12077700" y="5867400"/>
          <p14:tracePt t="135800" x="12103100" y="5803900"/>
          <p14:tracePt t="135811" x="12153900" y="5753100"/>
          <p14:tracePt t="135820" x="12179300" y="5702300"/>
          <p14:tracePt t="135821" x="12230100" y="5626100"/>
          <p14:tracePt t="135833" x="12293600" y="5575300"/>
          <p14:tracePt t="135843" x="12319000" y="5486400"/>
          <p14:tracePt t="135853" x="12344400" y="5461000"/>
          <p14:tracePt t="135855" x="12369800" y="5410200"/>
          <p14:tracePt t="135865" x="12395200" y="5359400"/>
          <p14:tracePt t="135876" x="12446000" y="5270500"/>
          <p14:tracePt t="135877" x="12496800" y="5219700"/>
          <p14:tracePt t="135889" x="12534900" y="5168900"/>
          <p14:tracePt t="135898" x="12611100" y="5067300"/>
          <p14:tracePt t="135908" x="12661900" y="4978400"/>
          <p14:tracePt t="135921" x="12712700" y="4902200"/>
          <p14:tracePt t="136150" x="12738100" y="4902200"/>
          <p14:tracePt t="136158" x="12801600" y="4902200"/>
          <p14:tracePt t="136169" x="12852400" y="4902200"/>
          <p14:tracePt t="136178" x="12928600" y="4902200"/>
          <p14:tracePt t="136188" x="13004800" y="4876800"/>
          <p14:tracePt t="136196" x="13030200" y="4851400"/>
          <p14:tracePt t="136205" x="13119100" y="4851400"/>
          <p14:tracePt t="136207" x="13169900" y="4826000"/>
          <p14:tracePt t="136216" x="13220700" y="4800600"/>
          <p14:tracePt t="136227" x="13271500" y="4800600"/>
          <p14:tracePt t="136236" x="13296900" y="4775200"/>
          <p14:tracePt t="136244" x="13335000" y="4775200"/>
          <p14:tracePt t="136246" x="13360400" y="4775200"/>
          <p14:tracePt t="136262" x="13385800" y="4775200"/>
          <p14:tracePt t="136287" x="13411200" y="4775200"/>
          <p14:tracePt t="136374" x="13385800" y="4775200"/>
          <p14:tracePt t="136391" x="13360400" y="4775200"/>
          <p14:tracePt t="136398" x="13335000" y="4800600"/>
          <p14:tracePt t="136409" x="13296900" y="4800600"/>
          <p14:tracePt t="136420" x="13271500" y="4800600"/>
          <p14:tracePt t="136427" x="13246100" y="4826000"/>
          <p14:tracePt t="136436" x="13220700" y="4826000"/>
          <p14:tracePt t="136438" x="13195300" y="4826000"/>
          <p14:tracePt t="136446" x="13169900" y="4851400"/>
          <p14:tracePt t="136456" x="13144500" y="4851400"/>
          <p14:tracePt t="136464" x="13119100" y="4851400"/>
          <p14:tracePt t="136473" x="13093700" y="4851400"/>
          <p14:tracePt t="136489" x="13068300" y="4851400"/>
          <p14:tracePt t="136497" x="13068300" y="4876800"/>
          <p14:tracePt t="136506" x="13030200" y="4876800"/>
          <p14:tracePt t="136514" x="13030200" y="4902200"/>
          <p14:tracePt t="136523" x="13004800" y="4902200"/>
          <p14:tracePt t="136530" x="13004800" y="4927600"/>
          <p14:tracePt t="136539" x="12979400" y="4953000"/>
          <p14:tracePt t="136548" x="12954000" y="4978400"/>
          <p14:tracePt t="136571" x="12928600" y="5016500"/>
          <p14:tracePt t="136574" x="12903200" y="5041900"/>
          <p14:tracePt t="136586" x="12903200" y="5067300"/>
          <p14:tracePt t="136595" x="12877800" y="5067300"/>
          <p14:tracePt t="136621" x="12852400" y="5067300"/>
          <p14:tracePt t="136662" x="12852400" y="5041900"/>
          <p14:tracePt t="136679" x="12852400" y="5016500"/>
          <p14:tracePt t="136695" x="12852400" y="4978400"/>
          <p14:tracePt t="136704" x="12852400" y="4953000"/>
          <p14:tracePt t="136713" x="12903200" y="4953000"/>
          <p14:tracePt t="136722" x="12903200" y="4927600"/>
          <p14:tracePt t="136730" x="12928600" y="4927600"/>
          <p14:tracePt t="136739" x="12979400" y="4902200"/>
          <p14:tracePt t="136748" x="13004800" y="4876800"/>
          <p14:tracePt t="136758" x="13030200" y="4876800"/>
          <p14:tracePt t="136759" x="13068300" y="4876800"/>
          <p14:tracePt t="136767" x="13119100" y="4876800"/>
          <p14:tracePt t="136776" x="13144500" y="4876800"/>
          <p14:tracePt t="136784" x="13169900" y="4876800"/>
          <p14:tracePt t="136793" x="13195300" y="4876800"/>
          <p14:tracePt t="136803" x="13220700" y="4876800"/>
          <p14:tracePt t="136819" x="13246100" y="4876800"/>
          <p14:tracePt t="136827" x="13271500" y="4876800"/>
          <p14:tracePt t="136837" x="13296900" y="4876800"/>
          <p14:tracePt t="136843" x="13296900" y="4902200"/>
          <p14:tracePt t="136852" x="13335000" y="4902200"/>
          <p14:tracePt t="136859" x="13360400" y="4927600"/>
          <p14:tracePt t="136870" x="13360400" y="4953000"/>
          <p14:tracePt t="136871" x="13385800" y="4978400"/>
          <p14:tracePt t="136881" x="13385800" y="5016500"/>
          <p14:tracePt t="136890" x="13385800" y="5067300"/>
          <p14:tracePt t="136898" x="13385800" y="5092700"/>
          <p14:tracePt t="136907" x="13385800" y="5143500"/>
          <p14:tracePt t="136915" x="13385800" y="5194300"/>
          <p14:tracePt t="136924" x="13385800" y="5219700"/>
          <p14:tracePt t="136931" x="13385800" y="5270500"/>
          <p14:tracePt t="136940" x="13385800" y="5334000"/>
          <p14:tracePt t="136947" x="13385800" y="5384800"/>
          <p14:tracePt t="136955" x="13360400" y="5435600"/>
          <p14:tracePt t="136964" x="13335000" y="5486400"/>
          <p14:tracePt t="136974" x="13296900" y="5537200"/>
          <p14:tracePt t="136987" x="13296900" y="5575300"/>
          <p14:tracePt t="136992" x="13246100" y="5651500"/>
          <p14:tracePt t="136994" x="13220700" y="5676900"/>
          <p14:tracePt t="137007" x="13144500" y="5778500"/>
          <p14:tracePt t="137016" x="13119100" y="5803900"/>
          <p14:tracePt t="137026" x="13093700" y="5842000"/>
          <p14:tracePt t="137038" x="13068300" y="5867400"/>
          <p14:tracePt t="137039" x="13030200" y="5892800"/>
          <p14:tracePt t="137053" x="13004800" y="5918200"/>
          <p14:tracePt t="137055" x="12979400" y="5943600"/>
          <p14:tracePt t="137065" x="12979400" y="5969000"/>
          <p14:tracePt t="137074" x="12954000" y="5969000"/>
          <p14:tracePt t="137087" x="12928600" y="5969000"/>
          <p14:tracePt t="137096" x="12928600" y="5994400"/>
          <p14:tracePt t="137106" x="12903200" y="5994400"/>
          <p14:tracePt t="137128" x="12877800" y="5994400"/>
          <p14:tracePt t="137144" x="12852400" y="5994400"/>
          <p14:tracePt t="137154" x="12852400" y="5969000"/>
          <p14:tracePt t="137162" x="12827000" y="5943600"/>
          <p14:tracePt t="137176" x="12827000" y="5892800"/>
          <p14:tracePt t="137179" x="12827000" y="5867400"/>
          <p14:tracePt t="137189" x="12801600" y="5803900"/>
          <p14:tracePt t="137197" x="12801600" y="5727700"/>
          <p14:tracePt t="137205" x="12763500" y="5676900"/>
          <p14:tracePt t="137213" x="12763500" y="5600700"/>
          <p14:tracePt t="137215" x="12763500" y="5511800"/>
          <p14:tracePt t="137225" x="12763500" y="5410200"/>
          <p14:tracePt t="137233" x="12763500" y="5308600"/>
          <p14:tracePt t="137242" x="12763500" y="5194300"/>
          <p14:tracePt t="137250" x="12763500" y="5118100"/>
          <p14:tracePt t="137259" x="12763500" y="5067300"/>
          <p14:tracePt t="137270" x="12763500" y="4978400"/>
          <p14:tracePt t="137272" x="12763500" y="4927600"/>
          <p14:tracePt t="137280" x="12763500" y="4851400"/>
          <p14:tracePt t="137288" x="12763500" y="4826000"/>
          <p14:tracePt t="137297" x="12763500" y="4775200"/>
          <p14:tracePt t="137306" x="12801600" y="4749800"/>
          <p14:tracePt t="137315" x="12801600" y="4711700"/>
          <p14:tracePt t="137324" x="12801600" y="4686300"/>
          <p14:tracePt t="137331" x="12827000" y="4660900"/>
          <p14:tracePt t="137348" x="12852400" y="4635500"/>
          <p14:tracePt t="137358" x="12877800" y="4610100"/>
          <p14:tracePt t="137368" x="12903200" y="4610100"/>
          <p14:tracePt t="137377" x="12928600" y="4584700"/>
          <p14:tracePt t="137387" x="12954000" y="4584700"/>
          <p14:tracePt t="137395" x="12979400" y="4584700"/>
          <p14:tracePt t="137404" x="13004800" y="4559300"/>
          <p14:tracePt t="137414" x="13030200" y="4559300"/>
          <p14:tracePt t="137415" x="13068300" y="4559300"/>
          <p14:tracePt t="137424" x="13093700" y="4559300"/>
          <p14:tracePt t="137433" x="13119100" y="4559300"/>
          <p14:tracePt t="137442" x="13144500" y="4559300"/>
          <p14:tracePt t="137450" x="13169900" y="4559300"/>
          <p14:tracePt t="137459" x="13195300" y="4559300"/>
          <p14:tracePt t="137469" x="13246100" y="4559300"/>
          <p14:tracePt t="137471" x="13271500" y="4584700"/>
          <p14:tracePt t="137480" x="13296900" y="4584700"/>
          <p14:tracePt t="137489" x="13360400" y="4635500"/>
          <p14:tracePt t="137505" x="13385800" y="4660900"/>
          <p14:tracePt t="137515" x="13411200" y="4686300"/>
          <p14:tracePt t="137525" x="13436600" y="4749800"/>
          <p14:tracePt t="137533" x="13436600" y="4800600"/>
          <p14:tracePt t="137537" x="13462000" y="4826000"/>
          <p14:tracePt t="137546" x="13462000" y="4876800"/>
          <p14:tracePt t="137555" x="13487400" y="4953000"/>
          <p14:tracePt t="137564" x="13487400" y="5016500"/>
          <p14:tracePt t="137572" x="13487400" y="5092700"/>
          <p14:tracePt t="137580" x="13487400" y="5168900"/>
          <p14:tracePt t="137588" x="13436600" y="5219700"/>
          <p14:tracePt t="137597" x="13411200" y="5270500"/>
          <p14:tracePt t="137606" x="13385800" y="5359400"/>
          <p14:tracePt t="137607" x="13335000" y="5410200"/>
          <p14:tracePt t="137619" x="13335000" y="5435600"/>
          <p14:tracePt t="137627" x="13271500" y="5486400"/>
          <p14:tracePt t="137638" x="13246100" y="5511800"/>
          <p14:tracePt t="137640" x="13220700" y="5575300"/>
          <p14:tracePt t="137653" x="13195300" y="5600700"/>
          <p14:tracePt t="137662" x="13144500" y="5626100"/>
          <p14:tracePt t="137664" x="13119100" y="5626100"/>
          <p14:tracePt t="137674" x="13093700" y="5676900"/>
          <p14:tracePt t="137685" x="13030200" y="5676900"/>
          <p14:tracePt t="137692" x="13004800" y="5702300"/>
          <p14:tracePt t="137703" x="12979400" y="5702300"/>
          <p14:tracePt t="137705" x="12928600" y="5727700"/>
          <p14:tracePt t="137714" x="12877800" y="5727700"/>
          <p14:tracePt t="137723" x="12852400" y="5727700"/>
          <p14:tracePt t="137731" x="12827000" y="5753100"/>
          <p14:tracePt t="137741" x="12801600" y="5753100"/>
          <p14:tracePt t="137748" x="12763500" y="5753100"/>
          <p14:tracePt t="137770" x="12712700" y="5753100"/>
          <p14:tracePt t="137786" x="12687300" y="5753100"/>
          <p14:tracePt t="137794" x="12661900" y="5727700"/>
          <p14:tracePt t="137811" x="12661900" y="5702300"/>
          <p14:tracePt t="137820" x="12636500" y="5676900"/>
          <p14:tracePt t="137831" x="12636500" y="5651500"/>
          <p14:tracePt t="137833" x="12636500" y="5600700"/>
          <p14:tracePt t="137842" x="12636500" y="5537200"/>
          <p14:tracePt t="137852" x="12636500" y="5511800"/>
          <p14:tracePt t="137860" x="12636500" y="5461000"/>
          <p14:tracePt t="137869" x="12636500" y="5384800"/>
          <p14:tracePt t="137876" x="12636500" y="5334000"/>
          <p14:tracePt t="137887" x="12636500" y="5270500"/>
          <p14:tracePt t="137888" x="12636500" y="5194300"/>
          <p14:tracePt t="137896" x="12636500" y="5118100"/>
          <p14:tracePt t="137905" x="12636500" y="5067300"/>
          <p14:tracePt t="137914" x="12636500" y="5016500"/>
          <p14:tracePt t="137923" x="12661900" y="4978400"/>
          <p14:tracePt t="137933" x="12661900" y="4927600"/>
          <p14:tracePt t="137936" x="12687300" y="4876800"/>
          <p14:tracePt t="137955" x="12687300" y="4851400"/>
          <p14:tracePt t="137957" x="12712700" y="4851400"/>
          <p14:tracePt t="137969" x="12712700" y="4826000"/>
          <p14:tracePt t="137970" x="12712700" y="4800600"/>
          <p14:tracePt t="137979" x="12738100" y="4800600"/>
          <p14:tracePt t="137988" x="12763500" y="4775200"/>
          <p14:tracePt t="137997" x="12801600" y="4775200"/>
          <p14:tracePt t="138005" x="12827000" y="4775200"/>
          <p14:tracePt t="138014" x="12877800" y="4749800"/>
          <p14:tracePt t="138017" x="12903200" y="4749800"/>
          <p14:tracePt t="138029" x="12954000" y="4749800"/>
          <p14:tracePt t="138040" x="13004800" y="4749800"/>
          <p14:tracePt t="138042" x="13030200" y="4749800"/>
          <p14:tracePt t="138052" x="13093700" y="4749800"/>
          <p14:tracePt t="138060" x="13144500" y="4749800"/>
          <p14:tracePt t="138069" x="13169900" y="4775200"/>
          <p14:tracePt t="138077" x="13195300" y="4826000"/>
          <p14:tracePt t="138087" x="13220700" y="4851400"/>
          <p14:tracePt t="138088" x="13246100" y="4876800"/>
          <p14:tracePt t="138099" x="13271500" y="4902200"/>
          <p14:tracePt t="138108" x="13271500" y="4953000"/>
          <p14:tracePt t="138121" x="13296900" y="5016500"/>
          <p14:tracePt t="138123" x="13296900" y="5092700"/>
          <p14:tracePt t="138132" x="13335000" y="5143500"/>
          <p14:tracePt t="138143" x="13335000" y="5168900"/>
          <p14:tracePt t="138145" x="13335000" y="5270500"/>
          <p14:tracePt t="138154" x="13335000" y="5334000"/>
          <p14:tracePt t="138162" x="13335000" y="5384800"/>
          <p14:tracePt t="138174" x="13271500" y="5435600"/>
          <p14:tracePt t="138186" x="13271500" y="5486400"/>
          <p14:tracePt t="138188" x="13246100" y="5537200"/>
          <p14:tracePt t="138197" x="13220700" y="5575300"/>
          <p14:tracePt t="138207" x="13195300" y="5626100"/>
          <p14:tracePt t="138209" x="13169900" y="5651500"/>
          <p14:tracePt t="138220" x="13144500" y="5676900"/>
          <p14:tracePt t="138229" x="13144500" y="5702300"/>
          <p14:tracePt t="138237" x="13119100" y="5727700"/>
          <p14:tracePt t="138246" x="13093700" y="5753100"/>
          <p14:tracePt t="138248" x="13093700" y="5778500"/>
          <p14:tracePt t="138258" x="13068300" y="5778500"/>
          <p14:tracePt t="138266" x="13030200" y="5803900"/>
          <p14:tracePt t="138277" x="13030200" y="5842000"/>
          <p14:tracePt t="138286" x="13004800" y="5842000"/>
          <p14:tracePt t="138288" x="12979400" y="5867400"/>
          <p14:tracePt t="138298" x="12954000" y="5867400"/>
          <p14:tracePt t="138307" x="12928600" y="5892800"/>
          <p14:tracePt t="138324" x="12903200" y="5918200"/>
          <p14:tracePt t="138333" x="12877800" y="5918200"/>
          <p14:tracePt t="138341" x="12852400" y="5943600"/>
          <p14:tracePt t="138352" x="12827000" y="5943600"/>
          <p14:tracePt t="138354" x="12801600" y="5943600"/>
          <p14:tracePt t="138363" x="12763500" y="5943600"/>
          <p14:tracePt t="138372" x="12738100" y="5943600"/>
          <p14:tracePt t="138379" x="12712700" y="5943600"/>
          <p14:tracePt t="138395" x="12687300" y="5943600"/>
          <p14:tracePt t="138404" x="12661900" y="5918200"/>
          <p14:tracePt t="138421" x="12636500" y="5892800"/>
          <p14:tracePt t="138430" x="12636500" y="5867400"/>
          <p14:tracePt t="138433" x="12636500" y="5842000"/>
          <p14:tracePt t="138442" x="12636500" y="5803900"/>
          <p14:tracePt t="138451" x="12611100" y="5778500"/>
          <p14:tracePt t="138461" x="12611100" y="5753100"/>
          <p14:tracePt t="138471" x="12611100" y="5727700"/>
          <p14:tracePt t="138472" x="12611100" y="5702300"/>
          <p14:tracePt t="138480" x="12611100" y="5651500"/>
          <p14:tracePt t="138490" x="12611100" y="5626100"/>
          <p14:tracePt t="138498" x="12611100" y="5575300"/>
          <p14:tracePt t="138507" x="12636500" y="5537200"/>
          <p14:tracePt t="138517" x="12661900" y="5486400"/>
          <p14:tracePt t="138526" x="12687300" y="5435600"/>
          <p14:tracePt t="138537" x="12712700" y="5384800"/>
          <p14:tracePt t="138538" x="12738100" y="5334000"/>
          <p14:tracePt t="138549" x="12763500" y="5334000"/>
          <p14:tracePt t="138557" x="12801600" y="5270500"/>
          <p14:tracePt t="138571" x="12827000" y="5219700"/>
          <p14:tracePt t="138573" x="12827000" y="5168900"/>
          <p14:tracePt t="138583" x="12852400" y="5168900"/>
          <p14:tracePt t="138586" x="12877800" y="5118100"/>
          <p14:tracePt t="138595" x="12877800" y="5092700"/>
          <p14:tracePt t="138604" x="12903200" y="5092700"/>
          <p14:tracePt t="138612" x="12903200" y="5067300"/>
          <p14:tracePt t="138621" x="12903200" y="5041900"/>
          <p14:tracePt t="138629" x="12928600" y="5016500"/>
          <p14:tracePt t="138641" x="12954000" y="4978400"/>
          <p14:tracePt t="138658" x="12979400" y="4953000"/>
          <p14:tracePt t="138669" x="13004800" y="4953000"/>
          <p14:tracePt t="138682" x="13030200" y="4927600"/>
          <p14:tracePt t="138694" x="13068300" y="4927600"/>
          <p14:tracePt t="138704" x="13093700" y="4927600"/>
          <p14:tracePt t="138705" x="13119100" y="4927600"/>
          <p14:tracePt t="138714" x="13144500" y="4927600"/>
          <p14:tracePt t="138725" x="13169900" y="4927600"/>
          <p14:tracePt t="138733" x="13195300" y="4927600"/>
          <p14:tracePt t="138743" x="13220700" y="4927600"/>
          <p14:tracePt t="138745" x="13246100" y="4927600"/>
          <p14:tracePt t="138754" x="13271500" y="4927600"/>
          <p14:tracePt t="138771" x="13296900" y="4927600"/>
          <p14:tracePt t="138781" x="13335000" y="4953000"/>
          <p14:tracePt t="138795" x="13360400" y="4978400"/>
          <p14:tracePt t="138812" x="13360400" y="5016500"/>
          <p14:tracePt t="138822" x="13385800" y="5041900"/>
          <p14:tracePt t="138833" x="13385800" y="5067300"/>
          <p14:tracePt t="138843" x="13385800" y="5092700"/>
          <p14:tracePt t="138853" x="13385800" y="5118100"/>
          <p14:tracePt t="138865" x="13385800" y="5168900"/>
          <p14:tracePt t="138875" x="13385800" y="5219700"/>
          <p14:tracePt t="138883" x="13385800" y="5245100"/>
          <p14:tracePt t="138893" x="13385800" y="5270500"/>
          <p14:tracePt t="138902" x="13385800" y="5334000"/>
          <p14:tracePt t="138909" x="13360400" y="5359400"/>
          <p14:tracePt t="138921" x="13335000" y="5410200"/>
          <p14:tracePt t="138930" x="13335000" y="5435600"/>
          <p14:tracePt t="138939" x="13296900" y="5461000"/>
          <p14:tracePt t="138948" x="13296900" y="5486400"/>
          <p14:tracePt t="138957" x="13271500" y="5486400"/>
          <p14:tracePt t="138965" x="13271500" y="5511800"/>
          <p14:tracePt t="138980" x="13246100" y="5537200"/>
          <p14:tracePt t="139004" x="13220700" y="5575300"/>
          <p14:tracePt t="139028" x="13195300" y="5575300"/>
          <p14:tracePt t="139060" x="13169900" y="5575300"/>
          <p14:tracePt t="139138" x="13144500" y="5575300"/>
          <p14:tracePt t="139153" x="13119100" y="5575300"/>
          <p14:tracePt t="139172" x="13093700" y="5575300"/>
          <p14:tracePt t="139188" x="13068300" y="5575300"/>
          <p14:tracePt t="139196" x="13030200" y="5575300"/>
          <p14:tracePt t="139212" x="13004800" y="5537200"/>
          <p14:tracePt t="139222" x="12979400" y="5537200"/>
          <p14:tracePt t="139237" x="12954000" y="5511800"/>
          <p14:tracePt t="139254" x="12928600" y="5486400"/>
          <p14:tracePt t="139276" x="12928600" y="5461000"/>
          <p14:tracePt t="139321" x="12928600" y="5435600"/>
          <p14:tracePt t="139481" x="12954000" y="5435600"/>
          <p14:tracePt t="139490" x="12954000" y="5410200"/>
          <p14:tracePt t="139499" x="12979400" y="5410200"/>
          <p14:tracePt t="139507" x="13004800" y="5410200"/>
          <p14:tracePt t="139522" x="13030200" y="5410200"/>
          <p14:tracePt t="139524" x="13068300" y="5410200"/>
          <p14:tracePt t="139534" x="13093700" y="5410200"/>
          <p14:tracePt t="139542" x="13119100" y="5410200"/>
          <p14:tracePt t="139550" x="13144500" y="5410200"/>
          <p14:tracePt t="139558" x="13169900" y="5410200"/>
          <p14:tracePt t="139566" x="13195300" y="5410200"/>
          <p14:tracePt t="139574" x="13220700" y="5410200"/>
          <p14:tracePt t="139582" x="13246100" y="5410200"/>
          <p14:tracePt t="139590" x="13271500" y="5410200"/>
          <p14:tracePt t="139606" x="13296900" y="5410200"/>
          <p14:tracePt t="139614" x="13335000" y="5410200"/>
          <p14:tracePt t="139629" x="13360400" y="5410200"/>
          <p14:tracePt t="139644" x="13360400" y="5384800"/>
          <p14:tracePt t="139654" x="13385800" y="5384800"/>
          <p14:tracePt t="139825" x="13360400" y="5384800"/>
          <p14:tracePt t="139842" x="13335000" y="5384800"/>
          <p14:tracePt t="139858" x="13296900" y="5384800"/>
          <p14:tracePt t="139866" x="13271500" y="5384800"/>
          <p14:tracePt t="139882" x="13246100" y="5384800"/>
          <p14:tracePt t="139891" x="13220700" y="5384800"/>
          <p14:tracePt t="139899" x="13195300" y="5384800"/>
          <p14:tracePt t="139915" x="13169900" y="5384800"/>
          <p14:tracePt t="139924" x="13144500" y="5384800"/>
          <p14:tracePt t="139946" x="13119100" y="5384800"/>
          <p14:tracePt t="139963" x="13093700" y="5384800"/>
          <p14:tracePt t="139987" x="13068300" y="5384800"/>
          <p14:tracePt t="140010" x="13030200" y="5384800"/>
          <p14:tracePt t="140043" x="13004800" y="5384800"/>
          <p14:tracePt t="140074" x="12979400" y="5384800"/>
          <p14:tracePt t="140354" x="13004800" y="5359400"/>
          <p14:tracePt t="140363" x="13030200" y="5359400"/>
          <p14:tracePt t="140372" x="13068300" y="5334000"/>
          <p14:tracePt t="140382" x="13093700" y="5334000"/>
          <p14:tracePt t="140391" x="13119100" y="5308600"/>
          <p14:tracePt t="140400" x="13144500" y="5308600"/>
          <p14:tracePt t="140409" x="13195300" y="5308600"/>
          <p14:tracePt t="140416" x="13195300" y="5270500"/>
          <p14:tracePt t="140425" x="13220700" y="5270500"/>
          <p14:tracePt t="140432" x="13246100" y="5270500"/>
          <p14:tracePt t="140442" x="13271500" y="5245100"/>
          <p14:tracePt t="140459" x="13296900" y="5245100"/>
          <p14:tracePt t="140636" x="13271500" y="5245100"/>
          <p14:tracePt t="140661" x="13246100" y="5245100"/>
          <p14:tracePt t="140673" x="13220700" y="5270500"/>
          <p14:tracePt t="140675" x="13195300" y="5270500"/>
          <p14:tracePt t="140687" x="13169900" y="5270500"/>
          <p14:tracePt t="140708" x="13093700" y="5308600"/>
          <p14:tracePt t="140720" x="13068300" y="5308600"/>
          <p14:tracePt t="140728" x="13030200" y="5308600"/>
          <p14:tracePt t="140756" x="13004800" y="5308600"/>
          <p14:tracePt t="140757" x="12979400" y="5308600"/>
          <p14:tracePt t="140769" x="12954000" y="5308600"/>
          <p14:tracePt t="140805" x="12928600" y="5308600"/>
          <p14:tracePt t="140948" x="12954000" y="5308600"/>
          <p14:tracePt t="140979" x="12979400" y="5308600"/>
          <p14:tracePt t="141003" x="13004800" y="5308600"/>
          <p14:tracePt t="141021" x="13030200" y="5308600"/>
          <p14:tracePt t="141028" x="13030200" y="5270500"/>
          <p14:tracePt t="141044" x="13068300" y="5270500"/>
          <p14:tracePt t="141076" x="13093700" y="5270500"/>
          <p14:tracePt t="142048" x="13093700" y="5308600"/>
          <p14:tracePt t="142057" x="13093700" y="5334000"/>
          <p14:tracePt t="142065" x="13093700" y="5384800"/>
          <p14:tracePt t="142074" x="13093700" y="5435600"/>
          <p14:tracePt t="142082" x="13093700" y="5486400"/>
          <p14:tracePt t="142091" x="13093700" y="5511800"/>
          <p14:tracePt t="142099" x="13093700" y="5537200"/>
          <p14:tracePt t="142108" x="13068300" y="5600700"/>
          <p14:tracePt t="142118" x="13068300" y="5626100"/>
          <p14:tracePt t="142132" x="13068300" y="5651500"/>
          <p14:tracePt t="142140" x="13068300" y="5676900"/>
          <p14:tracePt t="142173" x="13068300" y="5702300"/>
          <p14:tracePt t="142196" x="13030200" y="5702300"/>
          <p14:tracePt t="143074" x="13004800" y="5727700"/>
          <p14:tracePt t="143090" x="12979400" y="5753100"/>
          <p14:tracePt t="143106" x="12954000" y="5803900"/>
          <p14:tracePt t="143115" x="12928600" y="5842000"/>
          <p14:tracePt t="143125" x="12903200" y="5867400"/>
          <p14:tracePt t="143135" x="12877800" y="5892800"/>
          <p14:tracePt t="143144" x="12877800" y="5918200"/>
          <p14:tracePt t="143153" x="12852400" y="5969000"/>
          <p14:tracePt t="143155" x="12827000" y="5994400"/>
          <p14:tracePt t="143165" x="12801600" y="6019800"/>
          <p14:tracePt t="143172" x="12801600" y="6045200"/>
          <p14:tracePt t="143182" x="12763500" y="6045200"/>
          <p14:tracePt t="143191" x="12763500" y="6070600"/>
          <p14:tracePt t="143206" x="12738100" y="6108700"/>
          <p14:tracePt t="143228" x="12738100" y="6134100"/>
          <p14:tracePt t="143562" x="12738100" y="6108700"/>
          <p14:tracePt t="144227" x="12763500" y="6108700"/>
          <p14:tracePt t="144251" x="12801600" y="6070600"/>
          <p14:tracePt t="144261" x="12827000" y="6070600"/>
          <p14:tracePt t="144270" x="12852400" y="6070600"/>
          <p14:tracePt t="144278" x="12877800" y="6070600"/>
          <p14:tracePt t="144287" x="12903200" y="6070600"/>
          <p14:tracePt t="144295" x="12928600" y="6070600"/>
          <p14:tracePt t="144304" x="12954000" y="6070600"/>
          <p14:tracePt t="144311" x="12979400" y="6070600"/>
          <p14:tracePt t="144321" x="13004800" y="6070600"/>
          <p14:tracePt t="144337" x="13030200" y="6070600"/>
          <p14:tracePt t="144344" x="13068300" y="6070600"/>
          <p14:tracePt t="144355" x="13093700" y="6070600"/>
          <p14:tracePt t="144371" x="13119100" y="6070600"/>
          <p14:tracePt t="144404" x="13144500" y="60706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14877" y="3125005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-5043" y="53755"/>
            <a:ext cx="18881118" cy="10670214"/>
          </a:xfrm>
          <a:custGeom>
            <a:avLst/>
            <a:gdLst/>
            <a:ahLst/>
            <a:cxnLst/>
            <a:rect l="l" t="t" r="r" b="b"/>
            <a:pathLst>
              <a:path w="18881118" h="10670214">
                <a:moveTo>
                  <a:pt x="0" y="0"/>
                </a:moveTo>
                <a:lnTo>
                  <a:pt x="18881118" y="0"/>
                </a:lnTo>
                <a:lnTo>
                  <a:pt x="18881118" y="10670214"/>
                </a:lnTo>
                <a:lnTo>
                  <a:pt x="0" y="10670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436" b="-15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-567023" y="-926081"/>
            <a:ext cx="2312809" cy="3003648"/>
          </a:xfrm>
          <a:custGeom>
            <a:avLst/>
            <a:gdLst/>
            <a:ahLst/>
            <a:cxnLst/>
            <a:rect l="l" t="t" r="r" b="b"/>
            <a:pathLst>
              <a:path w="2312809" h="3003648">
                <a:moveTo>
                  <a:pt x="0" y="0"/>
                </a:moveTo>
                <a:lnTo>
                  <a:pt x="2312809" y="0"/>
                </a:lnTo>
                <a:lnTo>
                  <a:pt x="2312809" y="3003648"/>
                </a:lnTo>
                <a:lnTo>
                  <a:pt x="0" y="30036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3917622" y="1545256"/>
            <a:ext cx="1684310" cy="1335869"/>
          </a:xfrm>
          <a:custGeom>
            <a:avLst/>
            <a:gdLst/>
            <a:ahLst/>
            <a:cxnLst/>
            <a:rect l="l" t="t" r="r" b="b"/>
            <a:pathLst>
              <a:path w="1684310" h="1335869">
                <a:moveTo>
                  <a:pt x="0" y="0"/>
                </a:moveTo>
                <a:lnTo>
                  <a:pt x="1684310" y="0"/>
                </a:lnTo>
                <a:lnTo>
                  <a:pt x="1684310" y="1335869"/>
                </a:lnTo>
                <a:lnTo>
                  <a:pt x="0" y="13358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9476796" y="1381781"/>
            <a:ext cx="1430004" cy="1391572"/>
          </a:xfrm>
          <a:custGeom>
            <a:avLst/>
            <a:gdLst/>
            <a:ahLst/>
            <a:cxnLst/>
            <a:rect l="l" t="t" r="r" b="b"/>
            <a:pathLst>
              <a:path w="1430004" h="1391572">
                <a:moveTo>
                  <a:pt x="0" y="0"/>
                </a:moveTo>
                <a:lnTo>
                  <a:pt x="1430004" y="0"/>
                </a:lnTo>
                <a:lnTo>
                  <a:pt x="1430004" y="1391572"/>
                </a:lnTo>
                <a:lnTo>
                  <a:pt x="0" y="13915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367372" y="1274009"/>
            <a:ext cx="1506671" cy="1607116"/>
          </a:xfrm>
          <a:custGeom>
            <a:avLst/>
            <a:gdLst/>
            <a:ahLst/>
            <a:cxnLst/>
            <a:rect l="l" t="t" r="r" b="b"/>
            <a:pathLst>
              <a:path w="1506671" h="1607116">
                <a:moveTo>
                  <a:pt x="0" y="0"/>
                </a:moveTo>
                <a:lnTo>
                  <a:pt x="1506671" y="0"/>
                </a:lnTo>
                <a:lnTo>
                  <a:pt x="1506671" y="1607116"/>
                </a:lnTo>
                <a:lnTo>
                  <a:pt x="0" y="160711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2379649" y="1773710"/>
            <a:ext cx="887572" cy="1261407"/>
          </a:xfrm>
          <a:custGeom>
            <a:avLst/>
            <a:gdLst/>
            <a:ahLst/>
            <a:cxnLst/>
            <a:rect l="l" t="t" r="r" b="b"/>
            <a:pathLst>
              <a:path w="887572" h="1261407">
                <a:moveTo>
                  <a:pt x="0" y="0"/>
                </a:moveTo>
                <a:lnTo>
                  <a:pt x="887571" y="0"/>
                </a:lnTo>
                <a:lnTo>
                  <a:pt x="887571" y="1261407"/>
                </a:lnTo>
                <a:lnTo>
                  <a:pt x="0" y="126140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6734563" y="4766669"/>
            <a:ext cx="1152417" cy="1152417"/>
          </a:xfrm>
          <a:custGeom>
            <a:avLst/>
            <a:gdLst/>
            <a:ahLst/>
            <a:cxnLst/>
            <a:rect l="l" t="t" r="r" b="b"/>
            <a:pathLst>
              <a:path w="1152417" h="1152417">
                <a:moveTo>
                  <a:pt x="0" y="0"/>
                </a:moveTo>
                <a:lnTo>
                  <a:pt x="1152418" y="0"/>
                </a:lnTo>
                <a:lnTo>
                  <a:pt x="1152418" y="1152418"/>
                </a:lnTo>
                <a:lnTo>
                  <a:pt x="0" y="115241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6842289" y="6998877"/>
            <a:ext cx="1099822" cy="687389"/>
          </a:xfrm>
          <a:custGeom>
            <a:avLst/>
            <a:gdLst/>
            <a:ahLst/>
            <a:cxnLst/>
            <a:rect l="l" t="t" r="r" b="b"/>
            <a:pathLst>
              <a:path w="1099822" h="687389">
                <a:moveTo>
                  <a:pt x="0" y="0"/>
                </a:moveTo>
                <a:lnTo>
                  <a:pt x="1099822" y="0"/>
                </a:lnTo>
                <a:lnTo>
                  <a:pt x="1099822" y="687389"/>
                </a:lnTo>
                <a:lnTo>
                  <a:pt x="0" y="687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6945831" y="8721091"/>
            <a:ext cx="997792" cy="906744"/>
          </a:xfrm>
          <a:custGeom>
            <a:avLst/>
            <a:gdLst/>
            <a:ahLst/>
            <a:cxnLst/>
            <a:rect l="l" t="t" r="r" b="b"/>
            <a:pathLst>
              <a:path w="997792" h="906744">
                <a:moveTo>
                  <a:pt x="0" y="0"/>
                </a:moveTo>
                <a:lnTo>
                  <a:pt x="997792" y="0"/>
                </a:lnTo>
                <a:lnTo>
                  <a:pt x="997792" y="906744"/>
                </a:lnTo>
                <a:lnTo>
                  <a:pt x="0" y="90674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2546096" y="7003991"/>
            <a:ext cx="865271" cy="786315"/>
          </a:xfrm>
          <a:custGeom>
            <a:avLst/>
            <a:gdLst/>
            <a:ahLst/>
            <a:cxnLst/>
            <a:rect l="l" t="t" r="r" b="b"/>
            <a:pathLst>
              <a:path w="865271" h="786315">
                <a:moveTo>
                  <a:pt x="0" y="0"/>
                </a:moveTo>
                <a:lnTo>
                  <a:pt x="865271" y="0"/>
                </a:lnTo>
                <a:lnTo>
                  <a:pt x="865271" y="786315"/>
                </a:lnTo>
                <a:lnTo>
                  <a:pt x="0" y="78631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2467902" y="8721091"/>
            <a:ext cx="1021659" cy="796894"/>
          </a:xfrm>
          <a:custGeom>
            <a:avLst/>
            <a:gdLst/>
            <a:ahLst/>
            <a:cxnLst/>
            <a:rect l="l" t="t" r="r" b="b"/>
            <a:pathLst>
              <a:path w="1021659" h="796894">
                <a:moveTo>
                  <a:pt x="0" y="0"/>
                </a:moveTo>
                <a:lnTo>
                  <a:pt x="1021659" y="0"/>
                </a:lnTo>
                <a:lnTo>
                  <a:pt x="1021659" y="796894"/>
                </a:lnTo>
                <a:lnTo>
                  <a:pt x="0" y="79689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2467902" y="5175219"/>
            <a:ext cx="1180922" cy="1028878"/>
          </a:xfrm>
          <a:custGeom>
            <a:avLst/>
            <a:gdLst/>
            <a:ahLst/>
            <a:cxnLst/>
            <a:rect l="l" t="t" r="r" b="b"/>
            <a:pathLst>
              <a:path w="1180922" h="1028878">
                <a:moveTo>
                  <a:pt x="0" y="0"/>
                </a:moveTo>
                <a:lnTo>
                  <a:pt x="1180922" y="0"/>
                </a:lnTo>
                <a:lnTo>
                  <a:pt x="1180922" y="1028878"/>
                </a:lnTo>
                <a:lnTo>
                  <a:pt x="0" y="102887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7834595" y="5291690"/>
            <a:ext cx="1441147" cy="482784"/>
          </a:xfrm>
          <a:custGeom>
            <a:avLst/>
            <a:gdLst/>
            <a:ahLst/>
            <a:cxnLst/>
            <a:rect l="l" t="t" r="r" b="b"/>
            <a:pathLst>
              <a:path w="1441147" h="482784">
                <a:moveTo>
                  <a:pt x="0" y="0"/>
                </a:moveTo>
                <a:lnTo>
                  <a:pt x="1441147" y="0"/>
                </a:lnTo>
                <a:lnTo>
                  <a:pt x="1441147" y="482784"/>
                </a:lnTo>
                <a:lnTo>
                  <a:pt x="0" y="482784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7872537" y="6803768"/>
            <a:ext cx="1130703" cy="986538"/>
          </a:xfrm>
          <a:custGeom>
            <a:avLst/>
            <a:gdLst/>
            <a:ahLst/>
            <a:cxnLst/>
            <a:rect l="l" t="t" r="r" b="b"/>
            <a:pathLst>
              <a:path w="1130703" h="986538">
                <a:moveTo>
                  <a:pt x="0" y="0"/>
                </a:moveTo>
                <a:lnTo>
                  <a:pt x="1130703" y="0"/>
                </a:lnTo>
                <a:lnTo>
                  <a:pt x="1130703" y="986538"/>
                </a:lnTo>
                <a:lnTo>
                  <a:pt x="0" y="98653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7872537" y="8553418"/>
            <a:ext cx="1502681" cy="1074417"/>
          </a:xfrm>
          <a:custGeom>
            <a:avLst/>
            <a:gdLst/>
            <a:ahLst/>
            <a:cxnLst/>
            <a:rect l="l" t="t" r="r" b="b"/>
            <a:pathLst>
              <a:path w="1502681" h="1074417">
                <a:moveTo>
                  <a:pt x="0" y="0"/>
                </a:moveTo>
                <a:lnTo>
                  <a:pt x="1502681" y="0"/>
                </a:lnTo>
                <a:lnTo>
                  <a:pt x="1502681" y="1074417"/>
                </a:lnTo>
                <a:lnTo>
                  <a:pt x="0" y="1074417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3058031" y="4766669"/>
            <a:ext cx="997890" cy="1038117"/>
          </a:xfrm>
          <a:custGeom>
            <a:avLst/>
            <a:gdLst/>
            <a:ahLst/>
            <a:cxnLst/>
            <a:rect l="l" t="t" r="r" b="b"/>
            <a:pathLst>
              <a:path w="997890" h="1038117">
                <a:moveTo>
                  <a:pt x="0" y="0"/>
                </a:moveTo>
                <a:lnTo>
                  <a:pt x="997891" y="0"/>
                </a:lnTo>
                <a:lnTo>
                  <a:pt x="997891" y="1038118"/>
                </a:lnTo>
                <a:lnTo>
                  <a:pt x="0" y="1038118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3058031" y="6593242"/>
            <a:ext cx="890009" cy="1135998"/>
          </a:xfrm>
          <a:custGeom>
            <a:avLst/>
            <a:gdLst/>
            <a:ahLst/>
            <a:cxnLst/>
            <a:rect l="l" t="t" r="r" b="b"/>
            <a:pathLst>
              <a:path w="890009" h="1135998">
                <a:moveTo>
                  <a:pt x="0" y="0"/>
                </a:moveTo>
                <a:lnTo>
                  <a:pt x="890010" y="0"/>
                </a:lnTo>
                <a:lnTo>
                  <a:pt x="890010" y="1135998"/>
                </a:lnTo>
                <a:lnTo>
                  <a:pt x="0" y="1135998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-5682" r="-568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3307435" y="8723705"/>
            <a:ext cx="1111885" cy="733844"/>
          </a:xfrm>
          <a:custGeom>
            <a:avLst/>
            <a:gdLst/>
            <a:ahLst/>
            <a:cxnLst/>
            <a:rect l="l" t="t" r="r" b="b"/>
            <a:pathLst>
              <a:path w="1111885" h="733844">
                <a:moveTo>
                  <a:pt x="0" y="0"/>
                </a:moveTo>
                <a:lnTo>
                  <a:pt x="1111885" y="0"/>
                </a:lnTo>
                <a:lnTo>
                  <a:pt x="1111885" y="733844"/>
                </a:lnTo>
                <a:lnTo>
                  <a:pt x="0" y="733844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13775312" y="2943129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alphaModFix amt="47000"/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13811665" y="2944030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بـ ـبـ ـب</a:t>
            </a:r>
          </a:p>
        </p:txBody>
      </p:sp>
      <p:sp>
        <p:nvSpPr>
          <p:cNvPr id="25" name="Freeform 25"/>
          <p:cNvSpPr/>
          <p:nvPr/>
        </p:nvSpPr>
        <p:spPr>
          <a:xfrm>
            <a:off x="9230926" y="2887827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alphaModFix amt="49000"/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9238982" y="2993581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تـ ـتـ ـت</a:t>
            </a:r>
          </a:p>
        </p:txBody>
      </p:sp>
      <p:sp>
        <p:nvSpPr>
          <p:cNvPr id="27" name="Freeform 27"/>
          <p:cNvSpPr/>
          <p:nvPr/>
        </p:nvSpPr>
        <p:spPr>
          <a:xfrm>
            <a:off x="4285164" y="3134530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TextBox 28"/>
          <p:cNvSpPr txBox="1"/>
          <p:nvPr/>
        </p:nvSpPr>
        <p:spPr>
          <a:xfrm>
            <a:off x="4669902" y="2993581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ثـ ـثـ ـث</a:t>
            </a:r>
          </a:p>
        </p:txBody>
      </p:sp>
      <p:sp>
        <p:nvSpPr>
          <p:cNvPr id="29" name="Freeform 29"/>
          <p:cNvSpPr/>
          <p:nvPr/>
        </p:nvSpPr>
        <p:spPr>
          <a:xfrm>
            <a:off x="589382" y="3087609"/>
            <a:ext cx="3521854" cy="143537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7"/>
                </a:lnTo>
                <a:lnTo>
                  <a:pt x="0" y="1487497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alphaModFix amt="76000"/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TextBox 30"/>
          <p:cNvSpPr txBox="1"/>
          <p:nvPr/>
        </p:nvSpPr>
        <p:spPr>
          <a:xfrm>
            <a:off x="344377" y="3232536"/>
            <a:ext cx="3086686" cy="1148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نـ ـنـ ـن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105923" y="863689"/>
            <a:ext cx="653854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Ba’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53146" y="849183"/>
            <a:ext cx="68754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Ta’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223675" y="849183"/>
            <a:ext cx="79817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Tha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379649" y="849183"/>
            <a:ext cx="1012727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noun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795239" y="504406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بَـحْــرُُ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71674" y="6841881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خُـبْـزٌ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154028" y="8686206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كُـتُـبٌ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57586" y="5044062"/>
            <a:ext cx="231909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تَـمْـرٌ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83854" y="6849621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كُـتُـبٌ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96147" y="8686206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بَـيْـتٌ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739711" y="5034991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ثَـوْبٌ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827478" y="6882109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مُـثَـلَّـثٌ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733839" y="8679966"/>
            <a:ext cx="35805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أَثـاثٌ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83705" y="5068945"/>
            <a:ext cx="225519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نَـمِر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99189" y="6882109"/>
            <a:ext cx="225519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بِـنْـتٌ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41959" y="8721091"/>
            <a:ext cx="225519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تِـبْـنٌ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094108" y="9809857"/>
            <a:ext cx="498257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pic>
        <p:nvPicPr>
          <p:cNvPr id="49" name="Audio 48">
            <a:extLst>
              <a:ext uri="{FF2B5EF4-FFF2-40B4-BE49-F238E27FC236}">
                <a16:creationId xmlns:a16="http://schemas.microsoft.com/office/drawing/2014/main" id="{76B2F716-C929-F139-6F80-E111B561C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742"/>
    </mc:Choice>
    <mc:Fallback xmlns="">
      <p:transition spd="slow" advTm="151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11" x="13144500" y="6070600"/>
          <p14:tracePt t="721" x="13144500" y="5994400"/>
          <p14:tracePt t="730" x="13144500" y="5918200"/>
          <p14:tracePt t="740" x="13195300" y="5778500"/>
          <p14:tracePt t="750" x="13271500" y="5600700"/>
          <p14:tracePt t="752" x="13360400" y="5384800"/>
          <p14:tracePt t="763" x="13538200" y="4978400"/>
          <p14:tracePt t="772" x="13804900" y="4533900"/>
          <p14:tracePt t="780" x="14046200" y="4127500"/>
          <p14:tracePt t="790" x="14312900" y="3644900"/>
          <p14:tracePt t="791" x="14605000" y="3200400"/>
          <p14:tracePt t="801" x="14871700" y="2717800"/>
          <p14:tracePt t="811" x="15036800" y="2527300"/>
          <p14:tracePt t="822" x="15278100" y="2133600"/>
          <p14:tracePt t="824" x="15494000" y="1816100"/>
          <p14:tracePt t="836" x="15570200" y="1701800"/>
          <p14:tracePt t="845" x="15722600" y="1460500"/>
          <p14:tracePt t="857" x="15760700" y="1409700"/>
          <p14:tracePt t="859" x="15862300" y="1282700"/>
          <p14:tracePt t="873" x="15938500" y="1143000"/>
          <p14:tracePt t="884" x="15938500" y="1117600"/>
          <p14:tracePt t="899" x="15938500" y="1092200"/>
          <p14:tracePt t="912" x="15913100" y="1092200"/>
          <p14:tracePt t="921" x="15836900" y="1092200"/>
          <p14:tracePt t="932" x="15760700" y="1092200"/>
          <p14:tracePt t="940" x="15671800" y="1092200"/>
          <p14:tracePt t="949" x="15595600" y="1092200"/>
          <p14:tracePt t="957" x="15494000" y="1092200"/>
          <p14:tracePt t="966" x="15430500" y="1092200"/>
          <p14:tracePt t="968" x="15354300" y="1092200"/>
          <p14:tracePt t="977" x="15303500" y="1092200"/>
          <p14:tracePt t="987" x="15227300" y="1092200"/>
          <p14:tracePt t="995" x="15163800" y="1092200"/>
          <p14:tracePt t="1004" x="15113000" y="1092200"/>
          <p14:tracePt t="1012" x="15087600" y="1092200"/>
          <p14:tracePt t="1022" x="15062200" y="1092200"/>
          <p14:tracePt t="1024" x="15036800" y="1066800"/>
          <p14:tracePt t="1224" x="15011400" y="1066800"/>
          <p14:tracePt t="1234" x="14846300" y="1143000"/>
          <p14:tracePt t="1244" x="14693900" y="1231900"/>
          <p14:tracePt t="1254" x="14528800" y="1282700"/>
          <p14:tracePt t="1256" x="14338300" y="1358900"/>
          <p14:tracePt t="1267" x="13995400" y="1460500"/>
          <p14:tracePt t="1277" x="13652500" y="1600200"/>
          <p14:tracePt t="1288" x="13296900" y="1676400"/>
          <p14:tracePt t="1289" x="12979400" y="1727200"/>
          <p14:tracePt t="1301" x="12661900" y="1816100"/>
          <p14:tracePt t="1310" x="12534900" y="1841500"/>
          <p14:tracePt t="1320" x="12293600" y="1866900"/>
          <p14:tracePt t="1321" x="12077700" y="1892300"/>
          <p14:tracePt t="1334" x="12001500" y="1892300"/>
          <p14:tracePt t="1336" x="11861800" y="1917700"/>
          <p14:tracePt t="1348" x="11760200" y="1917700"/>
          <p14:tracePt t="1356" x="11671300" y="1943100"/>
          <p14:tracePt t="1608" x="11671300" y="1968500"/>
          <p14:tracePt t="1618" x="11734800" y="2082800"/>
          <p14:tracePt t="1629" x="11861800" y="2235200"/>
          <p14:tracePt t="1640" x="11938000" y="2349500"/>
          <p14:tracePt t="1642" x="12103100" y="2527300"/>
          <p14:tracePt t="1653" x="12319000" y="2717800"/>
          <p14:tracePt t="1662" x="12560300" y="2908300"/>
          <p14:tracePt t="1665" x="12763500" y="3124200"/>
          <p14:tracePt t="1676" x="12954000" y="3276600"/>
          <p14:tracePt t="1688" x="13068300" y="3352800"/>
          <p14:tracePt t="1689" x="13220700" y="3492500"/>
          <p14:tracePt t="1702" x="13360400" y="3619500"/>
          <p14:tracePt t="1704" x="13411200" y="3644900"/>
          <p14:tracePt t="1717" x="13487400" y="3708400"/>
          <p14:tracePt t="1727" x="13563600" y="3759200"/>
          <p14:tracePt t="2097" x="13627100" y="3759200"/>
          <p14:tracePt t="2106" x="13677900" y="3759200"/>
          <p14:tracePt t="2116" x="13754100" y="3733800"/>
          <p14:tracePt t="2127" x="13830300" y="3683000"/>
          <p14:tracePt t="2138" x="13970000" y="3644900"/>
          <p14:tracePt t="2139" x="14097000" y="3619500"/>
          <p14:tracePt t="2152" x="14236700" y="3568700"/>
          <p14:tracePt t="2154" x="14338300" y="3543300"/>
          <p14:tracePt t="2167" x="14478000" y="3517900"/>
          <p14:tracePt t="2169" x="14579600" y="3492500"/>
          <p14:tracePt t="2182" x="14630400" y="3492500"/>
          <p14:tracePt t="2190" x="14744700" y="3492500"/>
          <p14:tracePt t="2200" x="14820900" y="3467100"/>
          <p14:tracePt t="2201" x="14871700" y="3467100"/>
          <p14:tracePt t="2211" x="14935200" y="3467100"/>
          <p14:tracePt t="2220" x="14960600" y="3467100"/>
          <p14:tracePt t="2234" x="14986000" y="3467100"/>
          <p14:tracePt t="2236" x="15011400" y="3467100"/>
          <p14:tracePt t="2245" x="15036800" y="3467100"/>
          <p14:tracePt t="2962" x="15036800" y="3441700"/>
          <p14:tracePt t="2971" x="15036800" y="3416300"/>
          <p14:tracePt t="2980" x="15036800" y="3352800"/>
          <p14:tracePt t="2990" x="15011400" y="3302000"/>
          <p14:tracePt t="3001" x="14986000" y="3251200"/>
          <p14:tracePt t="3002" x="14960600" y="3149600"/>
          <p14:tracePt t="3016" x="14935200" y="3060700"/>
          <p14:tracePt t="3018" x="14871700" y="2933700"/>
          <p14:tracePt t="3030" x="14846300" y="2819400"/>
          <p14:tracePt t="3041" x="14820900" y="2692400"/>
          <p14:tracePt t="3042" x="14795500" y="2641600"/>
          <p14:tracePt t="3055" x="14770100" y="2527300"/>
          <p14:tracePt t="3064" x="14744700" y="2451100"/>
          <p14:tracePt t="3067" x="14744700" y="2400300"/>
          <p14:tracePt t="3077" x="14719300" y="2324100"/>
          <p14:tracePt t="3089" x="14719300" y="2286000"/>
          <p14:tracePt t="3091" x="14693900" y="2260600"/>
          <p14:tracePt t="3102" x="14693900" y="2235200"/>
          <p14:tracePt t="3118" x="14693900" y="2209800"/>
          <p14:tracePt t="3134" x="14693900" y="2184400"/>
          <p14:tracePt t="3162" x="14693900" y="2159000"/>
          <p14:tracePt t="3518" x="14630400" y="2159000"/>
          <p14:tracePt t="3527" x="14579600" y="2159000"/>
          <p14:tracePt t="3536" x="14503400" y="2184400"/>
          <p14:tracePt t="3546" x="14427200" y="2209800"/>
          <p14:tracePt t="3556" x="14338300" y="2235200"/>
          <p14:tracePt t="3558" x="14262100" y="2235200"/>
          <p14:tracePt t="3569" x="14211300" y="2260600"/>
          <p14:tracePt t="3579" x="14160500" y="2260600"/>
          <p14:tracePt t="3590" x="14071600" y="2286000"/>
          <p14:tracePt t="3591" x="14020800" y="2286000"/>
          <p14:tracePt t="3602" x="13970000" y="2286000"/>
          <p14:tracePt t="3612" x="13919200" y="2286000"/>
          <p14:tracePt t="3616" x="13893800" y="2286000"/>
          <p14:tracePt t="3625" x="13868400" y="2286000"/>
          <p14:tracePt t="3635" x="13804900" y="2286000"/>
          <p14:tracePt t="3643" x="13779500" y="2286000"/>
          <p14:tracePt t="3657" x="13754100" y="2286000"/>
          <p14:tracePt t="3674" x="13728700" y="2286000"/>
          <p14:tracePt t="3694" x="13728700" y="2260600"/>
          <p14:tracePt t="3950" x="13754100" y="2260600"/>
          <p14:tracePt t="3959" x="13804900" y="2260600"/>
          <p14:tracePt t="3969" x="13868400" y="2260600"/>
          <p14:tracePt t="3977" x="13893800" y="2260600"/>
          <p14:tracePt t="3987" x="13944600" y="2260600"/>
          <p14:tracePt t="3995" x="13970000" y="2235200"/>
          <p14:tracePt t="4006" x="13995400" y="2235200"/>
          <p14:tracePt t="4008" x="14020800" y="2235200"/>
          <p14:tracePt t="4042" x="14046200" y="2235200"/>
          <p14:tracePt t="4127" x="14020800" y="2235200"/>
          <p14:tracePt t="4167" x="13995400" y="2235200"/>
          <p14:tracePt t="4191" x="13970000" y="2235200"/>
          <p14:tracePt t="4216" x="13944600" y="2235200"/>
          <p14:tracePt t="4241" x="13919200" y="2235200"/>
          <p14:tracePt t="4284" x="13893800" y="2235200"/>
          <p14:tracePt t="4292" x="13893800" y="2209800"/>
          <p14:tracePt t="8167" x="13830300" y="2209800"/>
          <p14:tracePt t="8176" x="13804900" y="2235200"/>
          <p14:tracePt t="8188" x="13779500" y="2260600"/>
          <p14:tracePt t="8189" x="13728700" y="2286000"/>
          <p14:tracePt t="8202" x="13677900" y="2324100"/>
          <p14:tracePt t="8211" x="13601700" y="2374900"/>
          <p14:tracePt t="8212" x="13512800" y="2425700"/>
          <p14:tracePt t="8223" x="13436600" y="2476500"/>
          <p14:tracePt t="8235" x="13335000" y="2527300"/>
          <p14:tracePt t="8236" x="13246100" y="2552700"/>
          <p14:tracePt t="8247" x="13169900" y="2590800"/>
          <p14:tracePt t="8257" x="13144500" y="2616200"/>
          <p14:tracePt t="8267" x="13093700" y="2616200"/>
          <p14:tracePt t="8269" x="13004800" y="2641600"/>
          <p14:tracePt t="8279" x="12979400" y="2667000"/>
          <p14:tracePt t="8290" x="12954000" y="2667000"/>
          <p14:tracePt t="8292" x="12903200" y="2667000"/>
          <p14:tracePt t="8302" x="12877800" y="2692400"/>
          <p14:tracePt t="8320" x="12852400" y="2692400"/>
          <p14:tracePt t="8404" x="12852400" y="2667000"/>
          <p14:tracePt t="8444" x="12852400" y="2641600"/>
          <p14:tracePt t="8572" x="12852400" y="2616200"/>
          <p14:tracePt t="8604" x="12852400" y="2590800"/>
          <p14:tracePt t="8621" x="12852400" y="2552700"/>
          <p14:tracePt t="8639" x="12852400" y="2527300"/>
          <p14:tracePt t="8655" x="12852400" y="2501900"/>
          <p14:tracePt t="8672" x="12852400" y="2476500"/>
          <p14:tracePt t="8708" x="12852400" y="2451100"/>
          <p14:tracePt t="8756" x="12852400" y="2425700"/>
          <p14:tracePt t="8772" x="12852400" y="2400300"/>
          <p14:tracePt t="8789" x="12852400" y="2374900"/>
          <p14:tracePt t="8798" x="12852400" y="2349500"/>
          <p14:tracePt t="8815" x="12852400" y="2324100"/>
          <p14:tracePt t="8825" x="12852400" y="2286000"/>
          <p14:tracePt t="8852" x="12852400" y="2260600"/>
          <p14:tracePt t="8861" x="12852400" y="2235200"/>
          <p14:tracePt t="8884" x="12852400" y="2209800"/>
          <p14:tracePt t="8901" x="12852400" y="2184400"/>
          <p14:tracePt t="8910" x="12877800" y="2184400"/>
          <p14:tracePt t="8919" x="12877800" y="2159000"/>
          <p14:tracePt t="8928" x="12903200" y="2159000"/>
          <p14:tracePt t="8938" x="12903200" y="2133600"/>
          <p14:tracePt t="8945" x="12954000" y="2133600"/>
          <p14:tracePt t="8954" x="12979400" y="2108200"/>
          <p14:tracePt t="8963" x="13004800" y="2082800"/>
          <p14:tracePt t="8966" x="13093700" y="2057400"/>
          <p14:tracePt t="8976" x="13144500" y="2057400"/>
          <p14:tracePt t="8987" x="13220700" y="2019300"/>
          <p14:tracePt t="8996" x="13296900" y="1993900"/>
          <p14:tracePt t="8998" x="13411200" y="1993900"/>
          <p14:tracePt t="9009" x="13512800" y="1968500"/>
          <p14:tracePt t="9020" x="13627100" y="1968500"/>
          <p14:tracePt t="9021" x="13754100" y="1968500"/>
          <p14:tracePt t="9030" x="13919200" y="1968500"/>
          <p14:tracePt t="9040" x="14046200" y="1968500"/>
          <p14:tracePt t="9049" x="14160500" y="1968500"/>
          <p14:tracePt t="9057" x="14262100" y="1993900"/>
          <p14:tracePt t="9069" x="14363700" y="2057400"/>
          <p14:tracePt t="9070" x="14452600" y="2082800"/>
          <p14:tracePt t="9084" x="14528800" y="2133600"/>
          <p14:tracePt t="9086" x="14554200" y="2133600"/>
          <p14:tracePt t="9096" x="14605000" y="2159000"/>
          <p14:tracePt t="9108" x="14668500" y="2184400"/>
          <p14:tracePt t="9110" x="14719300" y="2209800"/>
          <p14:tracePt t="9122" x="14795500" y="2209800"/>
          <p14:tracePt t="9357" x="14744700" y="2209800"/>
          <p14:tracePt t="9371" x="14605000" y="2209800"/>
          <p14:tracePt t="9379" x="14363700" y="2260600"/>
          <p14:tracePt t="9389" x="14071600" y="2324100"/>
          <p14:tracePt t="9391" x="13779500" y="2349500"/>
          <p14:tracePt t="9405" x="13462000" y="2349500"/>
          <p14:tracePt t="9406" x="13144500" y="2349500"/>
          <p14:tracePt t="9416" x="12827000" y="2349500"/>
          <p14:tracePt t="9425" x="12687300" y="2349500"/>
          <p14:tracePt t="9435" x="12446000" y="2349500"/>
          <p14:tracePt t="9442" x="12230100" y="2349500"/>
          <p14:tracePt t="9451" x="12052300" y="2349500"/>
          <p14:tracePt t="9459" x="11887200" y="2324100"/>
          <p14:tracePt t="9461" x="11836400" y="2286000"/>
          <p14:tracePt t="9473" x="11760200" y="2286000"/>
          <p14:tracePt t="9483" x="11671300" y="2260600"/>
          <p14:tracePt t="9492" x="11620500" y="2260600"/>
          <p14:tracePt t="9494" x="11569700" y="2235200"/>
          <p14:tracePt t="9504" x="11544300" y="2235200"/>
          <p14:tracePt t="9766" x="11468100" y="2260600"/>
          <p14:tracePt t="9775" x="11404600" y="2286000"/>
          <p14:tracePt t="9786" x="11328400" y="2324100"/>
          <p14:tracePt t="9795" x="11277600" y="2349500"/>
          <p14:tracePt t="9805" x="11137900" y="2400300"/>
          <p14:tracePt t="9806" x="10985500" y="2425700"/>
          <p14:tracePt t="9818" x="10820400" y="2451100"/>
          <p14:tracePt t="9828" x="10668000" y="2451100"/>
          <p14:tracePt t="9836" x="10502900" y="2451100"/>
          <p14:tracePt t="9838" x="10337800" y="2451100"/>
          <p14:tracePt t="9847" x="10210800" y="2451100"/>
          <p14:tracePt t="9858" x="10160000" y="2451100"/>
          <p14:tracePt t="9867" x="9969500" y="2425700"/>
          <p14:tracePt t="9878" x="9842500" y="2400300"/>
          <p14:tracePt t="9889" x="9779000" y="2374900"/>
          <p14:tracePt t="9901" x="9728200" y="2349500"/>
          <p14:tracePt t="9902" x="9702800" y="2349500"/>
          <p14:tracePt t="9913" x="9677400" y="2324100"/>
          <p14:tracePt t="9924" x="9652000" y="2324100"/>
          <p14:tracePt t="9931" x="9626600" y="2324100"/>
          <p14:tracePt t="9942" x="9601200" y="2324100"/>
          <p14:tracePt t="10022" x="9601200" y="2286000"/>
          <p14:tracePt t="10038" x="9677400" y="2286000"/>
          <p14:tracePt t="10047" x="9804400" y="2260600"/>
          <p14:tracePt t="10058" x="9994900" y="2235200"/>
          <p14:tracePt t="10069" x="10426700" y="2235200"/>
          <p14:tracePt t="10071" x="10845800" y="2235200"/>
          <p14:tracePt t="10080" x="11353800" y="2235200"/>
          <p14:tracePt t="10089" x="11976100" y="2235200"/>
          <p14:tracePt t="10098" x="12560300" y="2235200"/>
          <p14:tracePt t="10106" x="12827000" y="2260600"/>
          <p14:tracePt t="10117" x="13360400" y="2349500"/>
          <p14:tracePt t="10119" x="13779500" y="2425700"/>
          <p14:tracePt t="10128" x="13919200" y="2451100"/>
          <p14:tracePt t="10139" x="14236700" y="2527300"/>
          <p14:tracePt t="10150" x="14452600" y="2552700"/>
          <p14:tracePt t="10152" x="14630400" y="2616200"/>
          <p14:tracePt t="10164" x="14693900" y="2641600"/>
          <p14:tracePt t="10415" x="14605000" y="2616200"/>
          <p14:tracePt t="10426" x="14503400" y="2590800"/>
          <p14:tracePt t="10438" x="14338300" y="2527300"/>
          <p14:tracePt t="10439" x="14135100" y="2451100"/>
          <p14:tracePt t="10452" x="13944600" y="2400300"/>
          <p14:tracePt t="10461" x="13677900" y="2324100"/>
          <p14:tracePt t="10463" x="13563600" y="2286000"/>
          <p14:tracePt t="10474" x="13335000" y="2235200"/>
          <p14:tracePt t="10485" x="13093700" y="2209800"/>
          <p14:tracePt t="10495" x="12903200" y="2159000"/>
          <p14:tracePt t="10496" x="12852400" y="2159000"/>
          <p14:tracePt t="10506" x="12687300" y="2133600"/>
          <p14:tracePt t="10517" x="12585700" y="2133600"/>
          <p14:tracePt t="10519" x="12496800" y="2133600"/>
          <p14:tracePt t="10528" x="12471400" y="2108200"/>
          <p14:tracePt t="10538" x="12420600" y="2108200"/>
          <p14:tracePt t="10783" x="12179300" y="2108200"/>
          <p14:tracePt t="10791" x="11912600" y="2108200"/>
          <p14:tracePt t="10800" x="11620500" y="2108200"/>
          <p14:tracePt t="10809" x="11277600" y="2108200"/>
          <p14:tracePt t="10818" x="10604500" y="2108200"/>
          <p14:tracePt t="10827" x="9918700" y="2108200"/>
          <p14:tracePt t="10835" x="9601200" y="2108200"/>
          <p14:tracePt t="10843" x="8978900" y="2108200"/>
          <p14:tracePt t="10852" x="8750300" y="2108200"/>
          <p14:tracePt t="10860" x="8293100" y="2108200"/>
          <p14:tracePt t="10869" x="7912100" y="2108200"/>
          <p14:tracePt t="10877" x="7683500" y="2108200"/>
          <p14:tracePt t="10879" x="7594600" y="2108200"/>
          <p14:tracePt t="10889" x="7442200" y="2108200"/>
          <p14:tracePt t="10898" x="7327900" y="2108200"/>
          <p14:tracePt t="10907" x="7251700" y="2108200"/>
          <p14:tracePt t="11183" x="7150100" y="2133600"/>
          <p14:tracePt t="11192" x="7061200" y="2159000"/>
          <p14:tracePt t="11203" x="6959600" y="2184400"/>
          <p14:tracePt t="11213" x="6845300" y="2235200"/>
          <p14:tracePt t="11223" x="6642100" y="2324100"/>
          <p14:tracePt t="11225" x="6184900" y="2451100"/>
          <p14:tracePt t="11237" x="5994400" y="2476500"/>
          <p14:tracePt t="11246" x="5676900" y="2552700"/>
          <p14:tracePt t="11249" x="5384800" y="2641600"/>
          <p14:tracePt t="11261" x="5257800" y="2641600"/>
          <p14:tracePt t="11270" x="5016500" y="2692400"/>
          <p14:tracePt t="11272" x="4800600" y="2743200"/>
          <p14:tracePt t="11284" x="4724400" y="2743200"/>
          <p14:tracePt t="11292" x="4584700" y="2768600"/>
          <p14:tracePt t="11302" x="4508500" y="2794000"/>
          <p14:tracePt t="11304" x="4419600" y="2794000"/>
          <p14:tracePt t="11314" x="4368800" y="2819400"/>
          <p14:tracePt t="11326" x="4343400" y="2819400"/>
          <p14:tracePt t="11335" x="4318000" y="2819400"/>
          <p14:tracePt t="11336" x="4292600" y="2857500"/>
          <p14:tracePt t="11351" x="4267200" y="2857500"/>
          <p14:tracePt t="11384" x="4267200" y="2882900"/>
          <p14:tracePt t="11431" x="4318000" y="2882900"/>
          <p14:tracePt t="11441" x="4457700" y="2882900"/>
          <p14:tracePt t="11451" x="4584700" y="2882900"/>
          <p14:tracePt t="11460" x="4927600" y="2882900"/>
          <p14:tracePt t="11469" x="5283200" y="2819400"/>
          <p14:tracePt t="11479" x="5727700" y="2794000"/>
          <p14:tracePt t="11481" x="6350000" y="2794000"/>
          <p14:tracePt t="11491" x="7061200" y="2794000"/>
          <p14:tracePt t="11501" x="7810500" y="2794000"/>
          <p14:tracePt t="11508" x="8585200" y="2819400"/>
          <p14:tracePt t="11517" x="9334500" y="2959100"/>
          <p14:tracePt t="11526" x="9626600" y="3035300"/>
          <p14:tracePt t="11528" x="10134600" y="3175000"/>
          <p14:tracePt t="11540" x="10312400" y="3225800"/>
          <p14:tracePt t="11552" x="10871200" y="3441700"/>
          <p14:tracePt t="11561" x="10960100" y="3467100"/>
          <p14:tracePt t="11572" x="11087100" y="3517900"/>
          <p14:tracePt t="11584" x="11201400" y="3568700"/>
          <p14:tracePt t="11780" x="11252200" y="3568700"/>
          <p14:tracePt t="11789" x="11379200" y="3568700"/>
          <p14:tracePt t="11797" x="11569700" y="3568700"/>
          <p14:tracePt t="11807" x="11785600" y="3543300"/>
          <p14:tracePt t="11820" x="12534900" y="3441700"/>
          <p14:tracePt t="11829" x="13004800" y="3302000"/>
          <p14:tracePt t="11838" x="13246100" y="3225800"/>
          <p14:tracePt t="11851" x="13677900" y="3124200"/>
          <p14:tracePt t="11853" x="13804900" y="3060700"/>
          <p14:tracePt t="11864" x="13919200" y="3035300"/>
          <p14:tracePt t="11875" x="13995400" y="3035300"/>
          <p14:tracePt t="11877" x="14236700" y="2959100"/>
          <p14:tracePt t="11890" x="14312900" y="2933700"/>
          <p14:tracePt t="11901" x="14363700" y="2933700"/>
          <p14:tracePt t="11902" x="14401800" y="2908300"/>
          <p14:tracePt t="11913" x="14427200" y="2908300"/>
          <p14:tracePt t="11964" x="14427200" y="2882900"/>
          <p14:tracePt t="11972" x="14401800" y="2882900"/>
          <p14:tracePt t="11981" x="14363700" y="2857500"/>
          <p14:tracePt t="11993" x="14312900" y="2857500"/>
          <p14:tracePt t="12002" x="14236700" y="2857500"/>
          <p14:tracePt t="12010" x="14160500" y="2819400"/>
          <p14:tracePt t="12020" x="14071600" y="2794000"/>
          <p14:tracePt t="12022" x="13970000" y="2768600"/>
          <p14:tracePt t="12036" x="13868400" y="2768600"/>
          <p14:tracePt t="12038" x="13779500" y="2743200"/>
          <p14:tracePt t="12048" x="13703300" y="2717800"/>
          <p14:tracePt t="12058" x="13601700" y="2692400"/>
          <p14:tracePt t="12060" x="13512800" y="2667000"/>
          <p14:tracePt t="12072" x="13436600" y="2641600"/>
          <p14:tracePt t="12084" x="13360400" y="2616200"/>
          <p14:tracePt t="12085" x="13271500" y="2590800"/>
          <p14:tracePt t="12097" x="13246100" y="2552700"/>
          <p14:tracePt t="12109" x="13195300" y="2527300"/>
          <p14:tracePt t="12110" x="13144500" y="2501900"/>
          <p14:tracePt t="12123" x="13093700" y="2501900"/>
          <p14:tracePt t="12124" x="13068300" y="2476500"/>
          <p14:tracePt t="12135" x="13030200" y="2476500"/>
          <p14:tracePt t="12144" x="13004800" y="2451100"/>
          <p14:tracePt t="12348" x="12801600" y="2451100"/>
          <p14:tracePt t="12356" x="12534900" y="2451100"/>
          <p14:tracePt t="12369" x="12293600" y="2451100"/>
          <p14:tracePt t="12379" x="12026900" y="2425700"/>
          <p14:tracePt t="12381" x="11734800" y="2425700"/>
          <p14:tracePt t="12392" x="11252200" y="2374900"/>
          <p14:tracePt t="12401" x="10769600" y="2349500"/>
          <p14:tracePt t="12409" x="10604500" y="2349500"/>
          <p14:tracePt t="12418" x="10236200" y="2286000"/>
          <p14:tracePt t="12428" x="10134600" y="2286000"/>
          <p14:tracePt t="12430" x="9918700" y="2286000"/>
          <p14:tracePt t="12439" x="9779000" y="2260600"/>
          <p14:tracePt t="12450" x="9626600" y="2260600"/>
          <p14:tracePt t="12458" x="9537700" y="2235200"/>
          <p14:tracePt t="12461" x="9486900" y="2235200"/>
          <p14:tracePt t="12472" x="9436100" y="2235200"/>
          <p14:tracePt t="12480" x="9410700" y="2235200"/>
          <p14:tracePt t="12490" x="9385300" y="2235200"/>
          <p14:tracePt t="12505" x="9359900" y="2235200"/>
          <p14:tracePt t="12534" x="9359900" y="2209800"/>
          <p14:tracePt t="12909" x="9309100" y="2209800"/>
          <p14:tracePt t="12919" x="9169400" y="2209800"/>
          <p14:tracePt t="12927" x="9042400" y="2209800"/>
          <p14:tracePt t="12937" x="8928100" y="2235200"/>
          <p14:tracePt t="12947" x="8801100" y="2235200"/>
          <p14:tracePt t="12956" x="8610600" y="2286000"/>
          <p14:tracePt t="12958" x="8420100" y="2286000"/>
          <p14:tracePt t="12969" x="8267700" y="2324100"/>
          <p14:tracePt t="12979" x="8102600" y="2324100"/>
          <p14:tracePt t="12988" x="7975600" y="2324100"/>
          <p14:tracePt t="12989" x="7835900" y="2324100"/>
          <p14:tracePt t="12998" x="7708900" y="2324100"/>
          <p14:tracePt t="13007" x="7569200" y="2324100"/>
          <p14:tracePt t="13018" x="7467600" y="2324100"/>
          <p14:tracePt t="13026" x="7353300" y="2324100"/>
          <p14:tracePt t="13035" x="7251700" y="2324100"/>
          <p14:tracePt t="13042" x="7226300" y="2324100"/>
          <p14:tracePt t="13051" x="7086600" y="2324100"/>
          <p14:tracePt t="13059" x="7035800" y="2324100"/>
          <p14:tracePt t="13067" x="6985000" y="2324100"/>
          <p14:tracePt t="13075" x="6934200" y="2324100"/>
          <p14:tracePt t="13084" x="6908800" y="2324100"/>
          <p14:tracePt t="13086" x="6883400" y="2324100"/>
          <p14:tracePt t="13094" x="6845300" y="2286000"/>
          <p14:tracePt t="13112" x="6819900" y="2286000"/>
          <p14:tracePt t="13143" x="6794500" y="2286000"/>
          <p14:tracePt t="13166" x="6794500" y="2260600"/>
          <p14:tracePt t="13183" x="6769100" y="2260600"/>
          <p14:tracePt t="13200" x="6743700" y="2260600"/>
          <p14:tracePt t="13209" x="6718300" y="2260600"/>
          <p14:tracePt t="13219" x="6692900" y="2260600"/>
          <p14:tracePt t="13227" x="6642100" y="2260600"/>
          <p14:tracePt t="13236" x="6578600" y="2260600"/>
          <p14:tracePt t="13238" x="6553200" y="2235200"/>
          <p14:tracePt t="13248" x="6502400" y="2235200"/>
          <p14:tracePt t="13258" x="6451600" y="2235200"/>
          <p14:tracePt t="13268" x="6426200" y="2209800"/>
          <p14:tracePt t="13269" x="6400800" y="2209800"/>
          <p14:tracePt t="13288" x="6375400" y="2209800"/>
          <p14:tracePt t="13305" x="6350000" y="2209800"/>
          <p14:tracePt t="13350" x="6311900" y="2209800"/>
          <p14:tracePt t="13814" x="6261100" y="2209800"/>
          <p14:tracePt t="13823" x="6083300" y="2209800"/>
          <p14:tracePt t="13832" x="5867400" y="2209800"/>
          <p14:tracePt t="13841" x="5651500" y="2235200"/>
          <p14:tracePt t="13853" x="5486400" y="2235200"/>
          <p14:tracePt t="13855" x="5334000" y="2260600"/>
          <p14:tracePt t="13865" x="5067300" y="2260600"/>
          <p14:tracePt t="13875" x="4826000" y="2286000"/>
          <p14:tracePt t="13885" x="4610100" y="2286000"/>
          <p14:tracePt t="13887" x="4457700" y="2324100"/>
          <p14:tracePt t="13897" x="4318000" y="2349500"/>
          <p14:tracePt t="13909" x="4216400" y="2349500"/>
          <p14:tracePt t="13910" x="4102100" y="2374900"/>
          <p14:tracePt t="13921" x="4025900" y="2400300"/>
          <p14:tracePt t="13932" x="3949700" y="2425700"/>
          <p14:tracePt t="13941" x="3886200" y="2425700"/>
          <p14:tracePt t="13943" x="3835400" y="2425700"/>
          <p14:tracePt t="13953" x="3759200" y="2451100"/>
          <p14:tracePt t="13962" x="3708400" y="2476500"/>
          <p14:tracePt t="13973" x="3657600" y="2476500"/>
          <p14:tracePt t="13975" x="3594100" y="2476500"/>
          <p14:tracePt t="13984" x="3568700" y="2501900"/>
          <p14:tracePt t="13993" x="3543300" y="2501900"/>
          <p14:tracePt t="14003" x="3517900" y="2501900"/>
          <p14:tracePt t="14011" x="3492500" y="2501900"/>
          <p14:tracePt t="14019" x="3467100" y="2501900"/>
          <p14:tracePt t="14035" x="3441700" y="2501900"/>
          <p14:tracePt t="14043" x="3416300" y="2501900"/>
          <p14:tracePt t="14058" x="3390900" y="2501900"/>
          <p14:tracePt t="14075" x="3352800" y="2501900"/>
          <p14:tracePt t="14090" x="3327400" y="2501900"/>
          <p14:tracePt t="14104" x="3302000" y="2501900"/>
          <p14:tracePt t="14137" x="3276600" y="2501900"/>
          <p14:tracePt t="14139" x="3251200" y="2501900"/>
          <p14:tracePt t="14148" x="3225800" y="2501900"/>
          <p14:tracePt t="14157" x="3200400" y="2501900"/>
          <p14:tracePt t="14165" x="3175000" y="2501900"/>
          <p14:tracePt t="14174" x="3149600" y="2501900"/>
          <p14:tracePt t="14176" x="3124200" y="2501900"/>
          <p14:tracePt t="14187" x="3086100" y="2501900"/>
          <p14:tracePt t="14196" x="3035300" y="2527300"/>
          <p14:tracePt t="14209" x="3009900" y="2527300"/>
          <p14:tracePt t="14211" x="2984500" y="2527300"/>
          <p14:tracePt t="14221" x="2959100" y="2552700"/>
          <p14:tracePt t="14235" x="2933700" y="2552700"/>
          <p14:tracePt t="14244" x="2908300" y="2552700"/>
          <p14:tracePt t="14268" x="2882900" y="2590800"/>
          <p14:tracePt t="14280" x="2857500" y="2590800"/>
          <p14:tracePt t="14752" x="2857500" y="2552700"/>
          <p14:tracePt t="15288" x="2857500" y="2527300"/>
          <p14:tracePt t="15296" x="2882900" y="2527300"/>
          <p14:tracePt t="15305" x="2933700" y="2476500"/>
          <p14:tracePt t="15315" x="3035300" y="2425700"/>
          <p14:tracePt t="15326" x="3276600" y="2324100"/>
          <p14:tracePt t="15328" x="3594100" y="2209800"/>
          <p14:tracePt t="15340" x="3949700" y="2082800"/>
          <p14:tracePt t="15352" x="4953000" y="1866900"/>
          <p14:tracePt t="15360" x="5600700" y="1816100"/>
          <p14:tracePt t="15373" x="6261100" y="1752600"/>
          <p14:tracePt t="15381" x="6934200" y="1752600"/>
          <p14:tracePt t="15385" x="7175500" y="1752600"/>
          <p14:tracePt t="15395" x="7708900" y="1752600"/>
          <p14:tracePt t="15404" x="8178800" y="1752600"/>
          <p14:tracePt t="15413" x="8343900" y="1790700"/>
          <p14:tracePt t="15423" x="8661400" y="1841500"/>
          <p14:tracePt t="15425" x="8928100" y="1866900"/>
          <p14:tracePt t="15436" x="9169400" y="1917700"/>
          <p14:tracePt t="15446" x="9220200" y="1917700"/>
          <p14:tracePt t="15454" x="9385300" y="1943100"/>
          <p14:tracePt t="15456" x="9486900" y="1943100"/>
          <p14:tracePt t="15701" x="9512300" y="1943100"/>
          <p14:tracePt t="15709" x="9601200" y="1943100"/>
          <p14:tracePt t="15719" x="9728200" y="1943100"/>
          <p14:tracePt t="15728" x="9994900" y="1943100"/>
          <p14:tracePt t="15737" x="10375900" y="1943100"/>
          <p14:tracePt t="15745" x="10871200" y="1968500"/>
          <p14:tracePt t="15753" x="11493500" y="1993900"/>
          <p14:tracePt t="15768" x="12446000" y="2057400"/>
          <p14:tracePt t="15777" x="13004800" y="2082800"/>
          <p14:tracePt t="15785" x="13538200" y="2082800"/>
          <p14:tracePt t="15793" x="13728700" y="2082800"/>
          <p14:tracePt t="15801" x="14071600" y="2082800"/>
          <p14:tracePt t="15810" x="14363700" y="2082800"/>
          <p14:tracePt t="15819" x="14452600" y="2082800"/>
          <p14:tracePt t="15826" x="14605000" y="2082800"/>
          <p14:tracePt t="15836" x="14719300" y="2082800"/>
          <p14:tracePt t="15837" x="14846300" y="2082800"/>
          <p14:tracePt t="15847" x="14871700" y="2019300"/>
          <p14:tracePt t="16069" x="14960600" y="2019300"/>
          <p14:tracePt t="16077" x="15011400" y="2019300"/>
          <p14:tracePt t="16087" x="15113000" y="2019300"/>
          <p14:tracePt t="16096" x="15278100" y="1993900"/>
          <p14:tracePt t="16107" x="15430500" y="1968500"/>
          <p14:tracePt t="16119" x="15544800" y="1943100"/>
          <p14:tracePt t="16120" x="15722600" y="1917700"/>
          <p14:tracePt t="16135" x="15938500" y="1866900"/>
          <p14:tracePt t="16145" x="16052800" y="1866900"/>
          <p14:tracePt t="16153" x="16129000" y="1841500"/>
          <p14:tracePt t="16163" x="16179800" y="1841500"/>
          <p14:tracePt t="16166" x="16230600" y="1841500"/>
          <p14:tracePt t="16183" x="16256000" y="1841500"/>
          <p14:tracePt t="16200" x="16294100" y="1841500"/>
          <p14:tracePt t="16245" x="16256000" y="1866900"/>
          <p14:tracePt t="16254" x="16230600" y="1866900"/>
          <p14:tracePt t="16263" x="16205200" y="1866900"/>
          <p14:tracePt t="16273" x="16179800" y="1866900"/>
          <p14:tracePt t="16281" x="16154400" y="1866900"/>
          <p14:tracePt t="16290" x="16103600" y="1866900"/>
          <p14:tracePt t="16298" x="16078200" y="1892300"/>
          <p14:tracePt t="16309" x="16027400" y="1892300"/>
          <p14:tracePt t="16310" x="15963900" y="1892300"/>
          <p14:tracePt t="16321" x="15913100" y="1892300"/>
          <p14:tracePt t="16329" x="15887700" y="1892300"/>
          <p14:tracePt t="16338" x="15836900" y="1892300"/>
          <p14:tracePt t="16346" x="15786100" y="1892300"/>
          <p14:tracePt t="16354" x="15760700" y="1892300"/>
          <p14:tracePt t="16362" x="15722600" y="1892300"/>
          <p14:tracePt t="16369" x="15697200" y="1892300"/>
          <p14:tracePt t="16377" x="15671800" y="1892300"/>
          <p14:tracePt t="16386" x="15646400" y="1892300"/>
          <p14:tracePt t="16402" x="15621000" y="1892300"/>
          <p14:tracePt t="16418" x="15595600" y="1892300"/>
          <p14:tracePt t="16469" x="15671800" y="1841500"/>
          <p14:tracePt t="16693" x="15646400" y="1866900"/>
          <p14:tracePt t="16704" x="15595600" y="1917700"/>
          <p14:tracePt t="16714" x="15544800" y="1968500"/>
          <p14:tracePt t="16725" x="15494000" y="2019300"/>
          <p14:tracePt t="16727" x="15405100" y="2082800"/>
          <p14:tracePt t="16739" x="15328900" y="2133600"/>
          <p14:tracePt t="16748" x="15252700" y="2184400"/>
          <p14:tracePt t="16751" x="15201900" y="2209800"/>
          <p14:tracePt t="16762" x="15163800" y="2235200"/>
          <p14:tracePt t="16773" x="15113000" y="2235200"/>
          <p14:tracePt t="16774" x="15062200" y="2260600"/>
          <p14:tracePt t="16786" x="15011400" y="2260600"/>
          <p14:tracePt t="16794" x="14960600" y="2286000"/>
          <p14:tracePt t="16804" x="14897100" y="2286000"/>
          <p14:tracePt t="16806" x="14871700" y="2324100"/>
          <p14:tracePt t="16817" x="14820900" y="2324100"/>
          <p14:tracePt t="16834" x="14770100" y="2324100"/>
          <p14:tracePt t="16842" x="14744700" y="2324100"/>
          <p14:tracePt t="16851" x="14719300" y="2324100"/>
          <p14:tracePt t="16860" x="14693900" y="2324100"/>
          <p14:tracePt t="16862" x="14668500" y="2324100"/>
          <p14:tracePt t="16872" x="14630400" y="2324100"/>
          <p14:tracePt t="16881" x="14605000" y="2324100"/>
          <p14:tracePt t="16890" x="14579600" y="2324100"/>
          <p14:tracePt t="16898" x="14528800" y="2324100"/>
          <p14:tracePt t="16902" x="14503400" y="2324100"/>
          <p14:tracePt t="16911" x="14478000" y="2324100"/>
          <p14:tracePt t="16928" x="14452600" y="2324100"/>
          <p14:tracePt t="16938" x="14427200" y="2324100"/>
          <p14:tracePt t="16954" x="14401800" y="2324100"/>
          <p14:tracePt t="16971" x="14363700" y="2286000"/>
          <p14:tracePt t="16986" x="14363700" y="2260600"/>
          <p14:tracePt t="17198" x="14338300" y="2260600"/>
          <p14:tracePt t="17207" x="14160500" y="2260600"/>
          <p14:tracePt t="17217" x="13944600" y="2260600"/>
          <p14:tracePt t="17226" x="13728700" y="2286000"/>
          <p14:tracePt t="17238" x="13335000" y="2349500"/>
          <p14:tracePt t="17239" x="12903200" y="2349500"/>
          <p14:tracePt t="17248" x="12471400" y="2374900"/>
          <p14:tracePt t="17257" x="12052300" y="2374900"/>
          <p14:tracePt t="17267" x="11887200" y="2374900"/>
          <p14:tracePt t="17274" x="11518900" y="2374900"/>
          <p14:tracePt t="17284" x="11252200" y="2374900"/>
          <p14:tracePt t="17286" x="11010900" y="2374900"/>
          <p14:tracePt t="17295" x="10795000" y="2374900"/>
          <p14:tracePt t="17304" x="10642600" y="2374900"/>
          <p14:tracePt t="17313" x="10579100" y="2400300"/>
          <p14:tracePt t="17324" x="10502900" y="2400300"/>
          <p14:tracePt t="17326" x="10452100" y="2400300"/>
          <p14:tracePt t="17336" x="10401300" y="2425700"/>
          <p14:tracePt t="17526" x="10375900" y="2425700"/>
          <p14:tracePt t="17536" x="10287000" y="2425700"/>
          <p14:tracePt t="17545" x="10160000" y="2451100"/>
          <p14:tracePt t="17556" x="9918700" y="2501900"/>
          <p14:tracePt t="17567" x="9626600" y="2527300"/>
          <p14:tracePt t="17568" x="9271000" y="2552700"/>
          <p14:tracePt t="17580" x="8851900" y="2590800"/>
          <p14:tracePt t="17588" x="8394700" y="2616200"/>
          <p14:tracePt t="17596" x="7950200" y="2641600"/>
          <p14:tracePt t="17604" x="7493000" y="2641600"/>
          <p14:tracePt t="17611" x="7086600" y="2641600"/>
          <p14:tracePt t="17620" x="6908800" y="2641600"/>
          <p14:tracePt t="17628" x="6553200" y="2641600"/>
          <p14:tracePt t="17637" x="6261100" y="2641600"/>
          <p14:tracePt t="17639" x="6057900" y="2641600"/>
          <p14:tracePt t="17647" x="5867400" y="2641600"/>
          <p14:tracePt t="17657" x="5791200" y="2641600"/>
          <p14:tracePt t="17667" x="5676900" y="2641600"/>
          <p14:tracePt t="17675" x="5600700" y="2641600"/>
          <p14:tracePt t="17685" x="5524500" y="2667000"/>
          <p14:tracePt t="17687" x="5486400" y="2667000"/>
          <p14:tracePt t="17697" x="5461000" y="2667000"/>
          <p14:tracePt t="17862" x="5435600" y="2768600"/>
          <p14:tracePt t="17873" x="5359400" y="2857500"/>
          <p14:tracePt t="17885" x="5257800" y="2933700"/>
          <p14:tracePt t="17887" x="5168900" y="3035300"/>
          <p14:tracePt t="17900" x="5067300" y="3086100"/>
          <p14:tracePt t="17910" x="4927600" y="3175000"/>
          <p14:tracePt t="17912" x="4800600" y="3225800"/>
          <p14:tracePt t="17925" x="4660900" y="3251200"/>
          <p14:tracePt t="17927" x="4419600" y="3327400"/>
          <p14:tracePt t="17940" x="4127500" y="3416300"/>
          <p14:tracePt t="17951" x="3810000" y="3467100"/>
          <p14:tracePt t="17953" x="3517900" y="3467100"/>
          <p14:tracePt t="17964" x="3390900" y="3492500"/>
          <p14:tracePt t="17976" x="3149600" y="3492500"/>
          <p14:tracePt t="17977" x="2933700" y="3492500"/>
          <p14:tracePt t="17987" x="2794000" y="3492500"/>
          <p14:tracePt t="17995" x="2743200" y="3492500"/>
          <p14:tracePt t="18004" x="2616200" y="3492500"/>
          <p14:tracePt t="18012" x="2565400" y="3467100"/>
          <p14:tracePt t="18022" x="2501900" y="3467100"/>
          <p14:tracePt t="18035" x="2451100" y="3441700"/>
          <p14:tracePt t="18039" x="2425700" y="3441700"/>
          <p14:tracePt t="18041" x="2400300" y="3441700"/>
          <p14:tracePt t="18053" x="2400300" y="3416300"/>
          <p14:tracePt t="18068" x="2400300" y="3390900"/>
          <p14:tracePt t="18076" x="2400300" y="3352800"/>
          <p14:tracePt t="18102" x="2400300" y="3327400"/>
          <p14:tracePt t="18112" x="2400300" y="3302000"/>
          <p14:tracePt t="18143" x="2400300" y="3276600"/>
          <p14:tracePt t="18153" x="2425700" y="3251200"/>
          <p14:tracePt t="18163" x="2565400" y="3225800"/>
          <p14:tracePt t="18175" x="2794000" y="3175000"/>
          <p14:tracePt t="18177" x="3124200" y="3149600"/>
          <p14:tracePt t="18190" x="3543300" y="3086100"/>
          <p14:tracePt t="18191" x="4127500" y="3086100"/>
          <p14:tracePt t="18201" x="4749800" y="3086100"/>
          <p14:tracePt t="18210" x="5359400" y="3086100"/>
          <p14:tracePt t="18219" x="5626100" y="3086100"/>
          <p14:tracePt t="18228" x="6159500" y="3149600"/>
          <p14:tracePt t="18237" x="6553200" y="3200400"/>
          <p14:tracePt t="18244" x="6692900" y="3251200"/>
          <p14:tracePt t="18255" x="6794500" y="3276600"/>
          <p14:tracePt t="18256" x="7175500" y="3352800"/>
          <p14:tracePt t="18269" x="7226300" y="3352800"/>
          <p14:tracePt t="18277" x="7467600" y="3416300"/>
          <p14:tracePt t="18519" x="7620000" y="3416300"/>
          <p14:tracePt t="18528" x="7785100" y="3416300"/>
          <p14:tracePt t="18537" x="8026400" y="3390900"/>
          <p14:tracePt t="18548" x="8267700" y="3352800"/>
          <p14:tracePt t="18559" x="8559800" y="3352800"/>
          <p14:tracePt t="18561" x="8877300" y="3302000"/>
          <p14:tracePt t="18572" x="9144000" y="3302000"/>
          <p14:tracePt t="18580" x="9677400" y="3225800"/>
          <p14:tracePt t="18590" x="10185400" y="3175000"/>
          <p14:tracePt t="18592" x="10337800" y="3175000"/>
          <p14:tracePt t="18602" x="10718800" y="3124200"/>
          <p14:tracePt t="18610" x="10985500" y="3124200"/>
          <p14:tracePt t="18621" x="11201400" y="3060700"/>
          <p14:tracePt t="18631" x="11379200" y="3060700"/>
          <p14:tracePt t="18634" x="11518900" y="3035300"/>
          <p14:tracePt t="18644" x="11544300" y="3009900"/>
          <p14:tracePt t="18879" x="11569700" y="3009900"/>
          <p14:tracePt t="18888" x="11620500" y="3009900"/>
          <p14:tracePt t="18897" x="11709400" y="3009900"/>
          <p14:tracePt t="18906" x="11785600" y="3009900"/>
          <p14:tracePt t="18915" x="11912600" y="2984500"/>
          <p14:tracePt t="18928" x="12077700" y="2959100"/>
          <p14:tracePt t="18929" x="12204700" y="2933700"/>
          <p14:tracePt t="18943" x="12369800" y="2882900"/>
          <p14:tracePt t="18944" x="12496800" y="2857500"/>
          <p14:tracePt t="18957" x="12636500" y="2819400"/>
          <p14:tracePt t="18968" x="12738100" y="2794000"/>
          <p14:tracePt t="18970" x="12801600" y="2794000"/>
          <p14:tracePt t="18980" x="12903200" y="2768600"/>
          <p14:tracePt t="18991" x="12954000" y="2768600"/>
          <p14:tracePt t="18993" x="13004800" y="2743200"/>
          <p14:tracePt t="19004" x="13068300" y="2743200"/>
          <p14:tracePt t="19013" x="13093700" y="2743200"/>
          <p14:tracePt t="19022" x="13119100" y="2717800"/>
          <p14:tracePt t="19040" x="13144500" y="2717800"/>
          <p14:tracePt t="19176" x="13169900" y="2692400"/>
          <p14:tracePt t="19194" x="13220700" y="2641600"/>
          <p14:tracePt t="19206" x="13246100" y="2590800"/>
          <p14:tracePt t="19488" x="13271500" y="2590800"/>
          <p14:tracePt t="19496" x="13335000" y="2590800"/>
          <p14:tracePt t="19505" x="13385800" y="2552700"/>
          <p14:tracePt t="19515" x="13462000" y="2527300"/>
          <p14:tracePt t="19526" x="13563600" y="2501900"/>
          <p14:tracePt t="19536" x="13652500" y="2476500"/>
          <p14:tracePt t="19538" x="13728700" y="2451100"/>
          <p14:tracePt t="19550" x="13779500" y="2425700"/>
          <p14:tracePt t="19559" x="13868400" y="2425700"/>
          <p14:tracePt t="19561" x="13919200" y="2400300"/>
          <p14:tracePt t="19572" x="13970000" y="2374900"/>
          <p14:tracePt t="19582" x="14020800" y="2374900"/>
          <p14:tracePt t="19590" x="14046200" y="2374900"/>
          <p14:tracePt t="19599" x="14071600" y="2349500"/>
          <p14:tracePt t="19602" x="14097000" y="2349500"/>
          <p14:tracePt t="19612" x="14135100" y="2349500"/>
          <p14:tracePt t="19621" x="14160500" y="2349500"/>
          <p14:tracePt t="19629" x="14185900" y="2349500"/>
          <p14:tracePt t="19652" x="14211300" y="2349500"/>
          <p14:tracePt t="19675" x="14236700" y="2349500"/>
          <p14:tracePt t="20578" x="14262100" y="2349500"/>
          <p14:tracePt t="20588" x="14287500" y="2349500"/>
          <p14:tracePt t="20597" x="14312900" y="2349500"/>
          <p14:tracePt t="20606" x="14363700" y="2349500"/>
          <p14:tracePt t="20614" x="14452600" y="2349500"/>
          <p14:tracePt t="20624" x="14528800" y="2349500"/>
          <p14:tracePt t="20626" x="14605000" y="2374900"/>
          <p14:tracePt t="20637" x="14693900" y="2374900"/>
          <p14:tracePt t="20646" x="14770100" y="2374900"/>
          <p14:tracePt t="20655" x="14846300" y="2374900"/>
          <p14:tracePt t="20668" x="14960600" y="2349500"/>
          <p14:tracePt t="20902" x="14960600" y="2324100"/>
          <p14:tracePt t="20911" x="14935200" y="2286000"/>
          <p14:tracePt t="20922" x="14897100" y="2235200"/>
          <p14:tracePt t="20934" x="14897100" y="2209800"/>
          <p14:tracePt t="20936" x="14871700" y="2184400"/>
          <p14:tracePt t="20946" x="14871700" y="2133600"/>
          <p14:tracePt t="20955" x="14871700" y="2108200"/>
          <p14:tracePt t="20968" x="14871700" y="2019300"/>
          <p14:tracePt t="20985" x="14871700" y="1993900"/>
          <p14:tracePt t="21009" x="14897100" y="1968500"/>
          <p14:tracePt t="21086" x="14897100" y="1993900"/>
          <p14:tracePt t="21095" x="14871700" y="1993900"/>
          <p14:tracePt t="21104" x="14871700" y="2019300"/>
          <p14:tracePt t="21113" x="14846300" y="2057400"/>
          <p14:tracePt t="21124" x="14846300" y="2082800"/>
          <p14:tracePt t="21134" x="14820900" y="2082800"/>
          <p14:tracePt t="21143" x="14820900" y="2108200"/>
          <p14:tracePt t="21153" x="14795500" y="2108200"/>
          <p14:tracePt t="21214" x="14820900" y="2108200"/>
          <p14:tracePt t="21223" x="14871700" y="2108200"/>
          <p14:tracePt t="21234" x="14935200" y="2108200"/>
          <p14:tracePt t="21243" x="15011400" y="2108200"/>
          <p14:tracePt t="21251" x="15113000" y="2108200"/>
          <p14:tracePt t="21259" x="15227300" y="2108200"/>
          <p14:tracePt t="21268" x="15303500" y="2108200"/>
          <p14:tracePt t="21276" x="15379700" y="2108200"/>
          <p14:tracePt t="21285" x="15430500" y="2108200"/>
          <p14:tracePt t="21287" x="15519400" y="2108200"/>
          <p14:tracePt t="21295" x="15544800" y="2108200"/>
          <p14:tracePt t="21304" x="15595600" y="2108200"/>
          <p14:tracePt t="21328" x="15621000" y="2108200"/>
          <p14:tracePt t="21359" x="15595600" y="2108200"/>
          <p14:tracePt t="21374" x="15544800" y="2133600"/>
          <p14:tracePt t="21375" x="15455900" y="2159000"/>
          <p14:tracePt t="21387" x="15405100" y="2159000"/>
          <p14:tracePt t="21395" x="15303500" y="2159000"/>
          <p14:tracePt t="21403" x="15227300" y="2159000"/>
          <p14:tracePt t="21411" x="15138400" y="2159000"/>
          <p14:tracePt t="21420" x="15036800" y="2133600"/>
          <p14:tracePt t="21423" x="14960600" y="2082800"/>
          <p14:tracePt t="21435" x="14871700" y="2057400"/>
          <p14:tracePt t="21445" x="14795500" y="1968500"/>
          <p14:tracePt t="21447" x="14795500" y="1943100"/>
          <p14:tracePt t="21458" x="14744700" y="1892300"/>
          <p14:tracePt t="21470" x="14719300" y="1841500"/>
          <p14:tracePt t="21472" x="14693900" y="1816100"/>
          <p14:tracePt t="21485" x="14693900" y="1752600"/>
          <p14:tracePt t="21492" x="14693900" y="1701800"/>
          <p14:tracePt t="21503" x="14693900" y="1651000"/>
          <p14:tracePt t="21512" x="14693900" y="1625600"/>
          <p14:tracePt t="21521" x="14719300" y="1600200"/>
          <p14:tracePt t="21532" x="14744700" y="1574800"/>
          <p14:tracePt t="21543" x="14795500" y="1549400"/>
          <p14:tracePt t="21544" x="14820900" y="1549400"/>
          <p14:tracePt t="21555" x="14897100" y="1524000"/>
          <p14:tracePt t="21565" x="14986000" y="1524000"/>
          <p14:tracePt t="21574" x="15036800" y="1524000"/>
          <p14:tracePt t="21576" x="15087600" y="1524000"/>
          <p14:tracePt t="21585" x="15113000" y="1524000"/>
          <p14:tracePt t="21595" x="15163800" y="1549400"/>
          <p14:tracePt t="21606" x="15201900" y="1600200"/>
          <p14:tracePt t="21608" x="15201900" y="1676400"/>
          <p14:tracePt t="21619" x="15227300" y="1752600"/>
          <p14:tracePt t="21629" x="15227300" y="1892300"/>
          <p14:tracePt t="21632" x="15227300" y="1993900"/>
          <p14:tracePt t="21641" x="15201900" y="2133600"/>
          <p14:tracePt t="21652" x="15163800" y="2235200"/>
          <p14:tracePt t="21662" x="15087600" y="2374900"/>
          <p14:tracePt t="21664" x="15036800" y="2476500"/>
          <p14:tracePt t="21676" x="14986000" y="2552700"/>
          <p14:tracePt t="21687" x="14897100" y="2641600"/>
          <p14:tracePt t="21689" x="14846300" y="2692400"/>
          <p14:tracePt t="21701" x="14770100" y="2717800"/>
          <p14:tracePt t="21703" x="14744700" y="2743200"/>
          <p14:tracePt t="21715" x="14693900" y="2768600"/>
          <p14:tracePt t="21726" x="14630400" y="2794000"/>
          <p14:tracePt t="21728" x="14605000" y="2794000"/>
          <p14:tracePt t="21739" x="14579600" y="2819400"/>
          <p14:tracePt t="21752" x="14554200" y="2819400"/>
          <p14:tracePt t="21799" x="14630400" y="2819400"/>
          <p14:tracePt t="21807" x="14770100" y="2819400"/>
          <p14:tracePt t="21817" x="14897100" y="2819400"/>
          <p14:tracePt t="21826" x="15087600" y="2857500"/>
          <p14:tracePt t="21838" x="15303500" y="2882900"/>
          <p14:tracePt t="21840" x="15544800" y="2933700"/>
          <p14:tracePt t="21854" x="15811500" y="2959100"/>
          <p14:tracePt t="21856" x="16052800" y="3035300"/>
          <p14:tracePt t="21869" x="16179800" y="3086100"/>
          <p14:tracePt t="21871" x="16370300" y="3149600"/>
          <p14:tracePt t="21884" x="16560800" y="3200400"/>
          <p14:tracePt t="21894" x="16687800" y="3251200"/>
          <p14:tracePt t="21896" x="16738600" y="3276600"/>
          <p14:tracePt t="21908" x="16852900" y="3276600"/>
          <p14:tracePt t="21918" x="16954500" y="3302000"/>
          <p14:tracePt t="21919" x="16979900" y="3302000"/>
          <p14:tracePt t="21930" x="17005300" y="3302000"/>
          <p14:tracePt t="22159" x="17005300" y="3327400"/>
          <p14:tracePt t="22176" x="17030700" y="3390900"/>
          <p14:tracePt t="22187" x="17056100" y="3416300"/>
          <p14:tracePt t="22199" x="17094200" y="3441700"/>
          <p14:tracePt t="22201" x="17094200" y="3467100"/>
          <p14:tracePt t="22212" x="17119600" y="3492500"/>
          <p14:tracePt t="22223" x="17119600" y="3543300"/>
          <p14:tracePt t="22224" x="17145000" y="3568700"/>
          <p14:tracePt t="22235" x="17145000" y="3594100"/>
          <p14:tracePt t="22244" x="17145000" y="3619500"/>
          <p14:tracePt t="22253" x="17170400" y="3644900"/>
          <p14:tracePt t="22263" x="17170400" y="3708400"/>
          <p14:tracePt t="22273" x="17195800" y="3733800"/>
          <p14:tracePt t="22285" x="17195800" y="3759200"/>
          <p14:tracePt t="22293" x="17195800" y="3784600"/>
          <p14:tracePt t="22302" x="17195800" y="3810000"/>
          <p14:tracePt t="22320" x="17195800" y="3835400"/>
          <p14:tracePt t="22351" x="17195800" y="3860800"/>
          <p14:tracePt t="22387" x="17195800" y="3886200"/>
          <p14:tracePt t="22419" x="17195800" y="3911600"/>
          <p14:tracePt t="22428" x="17195800" y="3949700"/>
          <p14:tracePt t="22528" x="17195800" y="3975100"/>
          <p14:tracePt t="22544" x="17221200" y="3975100"/>
          <p14:tracePt t="22554" x="17246600" y="3975100"/>
          <p14:tracePt t="22562" x="17272000" y="4000500"/>
          <p14:tracePt t="22574" x="17322800" y="4000500"/>
          <p14:tracePt t="22576" x="17386300" y="4000500"/>
          <p14:tracePt t="22586" x="17437100" y="4025900"/>
          <p14:tracePt t="22596" x="17462500" y="4025900"/>
          <p14:tracePt t="22605" x="17513300" y="4025900"/>
          <p14:tracePt t="22618" x="17627600" y="4025900"/>
          <p14:tracePt t="22628" x="17678400" y="4025900"/>
          <p14:tracePt t="22637" x="17703800" y="4025900"/>
          <p14:tracePt t="22645" x="17729200" y="4025900"/>
          <p14:tracePt t="22654" x="17754600" y="4025900"/>
          <p14:tracePt t="22661" x="17780000" y="4025900"/>
          <p14:tracePt t="22670" x="17805400" y="4000500"/>
          <p14:tracePt t="22679" x="17830800" y="4000500"/>
          <p14:tracePt t="22681" x="17856200" y="3975100"/>
          <p14:tracePt t="22692" x="17856200" y="3949700"/>
          <p14:tracePt t="22701" x="17894300" y="3886200"/>
          <p14:tracePt t="22711" x="17894300" y="3860800"/>
          <p14:tracePt t="22713" x="17919700" y="3835400"/>
          <p14:tracePt t="22723" x="17919700" y="3784600"/>
          <p14:tracePt t="22734" x="17945100" y="3759200"/>
          <p14:tracePt t="22744" x="17945100" y="3708400"/>
          <p14:tracePt t="22746" x="17945100" y="3683000"/>
          <p14:tracePt t="22756" x="17970500" y="3619500"/>
          <p14:tracePt t="22768" x="17970500" y="3568700"/>
          <p14:tracePt t="22770" x="17970500" y="3543300"/>
          <p14:tracePt t="22778" x="17970500" y="3492500"/>
          <p14:tracePt t="22788" x="17970500" y="3441700"/>
          <p14:tracePt t="22796" x="17970500" y="3416300"/>
          <p14:tracePt t="22805" x="17945100" y="3390900"/>
          <p14:tracePt t="22815" x="17919700" y="3352800"/>
          <p14:tracePt t="22817" x="17894300" y="3327400"/>
          <p14:tracePt t="22835" x="17830800" y="3276600"/>
          <p14:tracePt t="22852" x="17780000" y="3251200"/>
          <p14:tracePt t="22863" x="17754600" y="3251200"/>
          <p14:tracePt t="22865" x="17729200" y="3251200"/>
          <p14:tracePt t="22876" x="17703800" y="3225800"/>
          <p14:tracePt t="22888" x="17678400" y="3225800"/>
          <p14:tracePt t="22890" x="17627600" y="3225800"/>
          <p14:tracePt t="22898" x="17589500" y="3200400"/>
          <p14:tracePt t="22909" x="17564100" y="3200400"/>
          <p14:tracePt t="22918" x="17538700" y="3200400"/>
          <p14:tracePt t="22920" x="17487900" y="3175000"/>
          <p14:tracePt t="22940" x="17462500" y="3175000"/>
          <p14:tracePt t="22950" x="17437100" y="3175000"/>
          <p14:tracePt t="22958" x="17411700" y="3175000"/>
          <p14:tracePt t="22960" x="17386300" y="3175000"/>
          <p14:tracePt t="22977" x="17360900" y="3175000"/>
          <p14:tracePt t="22987" x="17322800" y="3175000"/>
          <p14:tracePt t="22996" x="17297400" y="3175000"/>
          <p14:tracePt t="23006" x="17297400" y="3200400"/>
          <p14:tracePt t="23020" x="17272000" y="3200400"/>
          <p14:tracePt t="23023" x="17246600" y="3225800"/>
          <p14:tracePt t="23034" x="17221200" y="3276600"/>
          <p14:tracePt t="23036" x="17221200" y="3302000"/>
          <p14:tracePt t="23047" x="17195800" y="3327400"/>
          <p14:tracePt t="23050" x="17170400" y="3416300"/>
          <p14:tracePt t="23062" x="17170400" y="3467100"/>
          <p14:tracePt t="23071" x="17170400" y="3517900"/>
          <p14:tracePt t="23073" x="17170400" y="3568700"/>
          <p14:tracePt t="23082" x="17170400" y="3619500"/>
          <p14:tracePt t="23092" x="17145000" y="3683000"/>
          <p14:tracePt t="23104" x="17145000" y="3733800"/>
          <p14:tracePt t="23105" x="17145000" y="3784600"/>
          <p14:tracePt t="23114" x="17145000" y="3835400"/>
          <p14:tracePt t="23124" x="17145000" y="3860800"/>
          <p14:tracePt t="23134" x="17145000" y="3886200"/>
          <p14:tracePt t="23142" x="17145000" y="3911600"/>
          <p14:tracePt t="23152" x="17145000" y="3949700"/>
          <p14:tracePt t="23153" x="17145000" y="3975100"/>
          <p14:tracePt t="23171" x="17145000" y="4000500"/>
          <p14:tracePt t="23180" x="17170400" y="4000500"/>
          <p14:tracePt t="23190" x="17195800" y="4000500"/>
          <p14:tracePt t="23197" x="17195800" y="4025900"/>
          <p14:tracePt t="23208" x="17221200" y="4025900"/>
          <p14:tracePt t="23219" x="17246600" y="4025900"/>
          <p14:tracePt t="23237" x="17272000" y="4025900"/>
          <p14:tracePt t="23245" x="17297400" y="4025900"/>
          <p14:tracePt t="23254" x="17322800" y="4000500"/>
          <p14:tracePt t="23264" x="17360900" y="3975100"/>
          <p14:tracePt t="23276" x="17386300" y="3975100"/>
          <p14:tracePt t="23287" x="17386300" y="3949700"/>
          <p14:tracePt t="23302" x="17411700" y="3949700"/>
          <p14:tracePt t="23310" x="17411700" y="3911600"/>
          <p14:tracePt t="23449" x="17411700" y="3949700"/>
          <p14:tracePt t="23466" x="17411700" y="3975100"/>
          <p14:tracePt t="23499" x="17411700" y="4000500"/>
          <p14:tracePt t="23545" x="17386300" y="4000500"/>
          <p14:tracePt t="23953" x="17360900" y="4000500"/>
          <p14:tracePt t="23971" x="17297400" y="4000500"/>
          <p14:tracePt t="23980" x="17246600" y="4000500"/>
          <p14:tracePt t="23989" x="17195800" y="4025900"/>
          <p14:tracePt t="24002" x="17145000" y="4025900"/>
          <p14:tracePt t="24004" x="17056100" y="4051300"/>
          <p14:tracePt t="24014" x="17005300" y="4051300"/>
          <p14:tracePt t="24024" x="16878300" y="4051300"/>
          <p14:tracePt t="24026" x="16827500" y="4051300"/>
          <p14:tracePt t="24035" x="16713200" y="4051300"/>
          <p14:tracePt t="24044" x="16687800" y="4051300"/>
          <p14:tracePt t="24053" x="16611600" y="4051300"/>
          <p14:tracePt t="24062" x="16560800" y="4051300"/>
          <p14:tracePt t="24071" x="16522700" y="4051300"/>
          <p14:tracePt t="24085" x="16446500" y="4051300"/>
          <p14:tracePt t="24094" x="16421100" y="4051300"/>
          <p14:tracePt t="24103" x="16395700" y="4051300"/>
          <p14:tracePt t="24111" x="16370300" y="4025900"/>
          <p14:tracePt t="24125" x="16344900" y="4025900"/>
          <p14:tracePt t="24137" x="16344900" y="4000500"/>
          <p14:tracePt t="24138" x="16319500" y="4000500"/>
          <p14:tracePt t="24170" x="16319500" y="3975100"/>
          <p14:tracePt t="24186" x="16294100" y="3975100"/>
          <p14:tracePt t="24306" x="16256000" y="3975100"/>
          <p14:tracePt t="24626" x="16230600" y="4000500"/>
          <p14:tracePt t="24637" x="16179800" y="4025900"/>
          <p14:tracePt t="24648" x="16129000" y="4076700"/>
          <p14:tracePt t="24659" x="16103600" y="4102100"/>
          <p14:tracePt t="24660" x="16052800" y="4152900"/>
          <p14:tracePt t="24675" x="15938500" y="4178300"/>
          <p14:tracePt t="24686" x="15913100" y="4216400"/>
          <p14:tracePt t="24697" x="15887700" y="4241800"/>
          <p14:tracePt t="24708" x="15862300" y="4241800"/>
          <p14:tracePt t="24725" x="15836900" y="4241800"/>
          <p14:tracePt t="24735" x="15836900" y="4267200"/>
          <p14:tracePt t="24786" x="15862300" y="4267200"/>
          <p14:tracePt t="24794" x="15913100" y="4267200"/>
          <p14:tracePt t="24804" x="15938500" y="4267200"/>
          <p14:tracePt t="24813" x="15963900" y="4267200"/>
          <p14:tracePt t="24822" x="16027400" y="4267200"/>
          <p14:tracePt t="24832" x="16078200" y="4241800"/>
          <p14:tracePt t="24843" x="16103600" y="4241800"/>
          <p14:tracePt t="24844" x="16129000" y="4216400"/>
          <p14:tracePt t="24856" x="16179800" y="4216400"/>
          <p14:tracePt t="24864" x="16205200" y="4178300"/>
          <p14:tracePt t="24876" x="16230600" y="4178300"/>
          <p14:tracePt t="24878" x="16256000" y="4152900"/>
          <p14:tracePt t="24890" x="16294100" y="4152900"/>
          <p14:tracePt t="24892" x="16319500" y="4127500"/>
          <p14:tracePt t="24910" x="16344900" y="4102100"/>
          <p14:tracePt t="24921" x="16344900" y="4076700"/>
          <p14:tracePt t="24923" x="16344900" y="4051300"/>
          <p14:tracePt t="24932" x="16344900" y="4025900"/>
          <p14:tracePt t="24941" x="16344900" y="4000500"/>
          <p14:tracePt t="24951" x="16344900" y="3975100"/>
          <p14:tracePt t="24959" x="16344900" y="3949700"/>
          <p14:tracePt t="24968" x="16344900" y="3886200"/>
          <p14:tracePt t="24976" x="16344900" y="3835400"/>
          <p14:tracePt t="24985" x="16344900" y="3784600"/>
          <p14:tracePt t="24987" x="16344900" y="3759200"/>
          <p14:tracePt t="24996" x="16344900" y="3708400"/>
          <p14:tracePt t="25005" x="16319500" y="3683000"/>
          <p14:tracePt t="25017" x="16319500" y="3619500"/>
          <p14:tracePt t="25019" x="16294100" y="3568700"/>
          <p14:tracePt t="25030" x="16256000" y="3543300"/>
          <p14:tracePt t="25042" x="16256000" y="3517900"/>
          <p14:tracePt t="25043" x="16230600" y="3492500"/>
          <p14:tracePt t="25055" x="16230600" y="3467100"/>
          <p14:tracePt t="25063" x="16205200" y="3467100"/>
          <p14:tracePt t="25071" x="16205200" y="3441700"/>
          <p14:tracePt t="25079" x="16179800" y="3441700"/>
          <p14:tracePt t="25102" x="16154400" y="3416300"/>
          <p14:tracePt t="25113" x="16129000" y="3416300"/>
          <p14:tracePt t="25115" x="16103600" y="3416300"/>
          <p14:tracePt t="25135" x="16078200" y="3390900"/>
          <p14:tracePt t="25155" x="16052800" y="3390900"/>
          <p14:tracePt t="25164" x="16027400" y="3390900"/>
          <p14:tracePt t="25180" x="15989300" y="3390900"/>
          <p14:tracePt t="25197" x="15963900" y="3416300"/>
          <p14:tracePt t="25209" x="15963900" y="3441700"/>
          <p14:tracePt t="25211" x="15938500" y="3441700"/>
          <p14:tracePt t="25220" x="15938500" y="3467100"/>
          <p14:tracePt t="25230" x="15913100" y="3492500"/>
          <p14:tracePt t="25240" x="15913100" y="3543300"/>
          <p14:tracePt t="25252" x="15913100" y="3568700"/>
          <p14:tracePt t="25254" x="15913100" y="3594100"/>
          <p14:tracePt t="25263" x="15887700" y="3619500"/>
          <p14:tracePt t="25274" x="15887700" y="3683000"/>
          <p14:tracePt t="25276" x="15887700" y="3708400"/>
          <p14:tracePt t="25286" x="15887700" y="3733800"/>
          <p14:tracePt t="25294" x="15887700" y="3759200"/>
          <p14:tracePt t="25303" x="15887700" y="3784600"/>
          <p14:tracePt t="25311" x="15913100" y="3810000"/>
          <p14:tracePt t="25323" x="15913100" y="3835400"/>
          <p14:tracePt t="25324" x="15938500" y="3835400"/>
          <p14:tracePt t="25334" x="15963900" y="3860800"/>
          <p14:tracePt t="25346" x="15989300" y="3860800"/>
          <p14:tracePt t="25347" x="16027400" y="3860800"/>
          <p14:tracePt t="25357" x="16027400" y="3886200"/>
          <p14:tracePt t="25371" x="16052800" y="3886200"/>
          <p14:tracePt t="25374" x="16078200" y="3886200"/>
          <p14:tracePt t="25382" x="16129000" y="3886200"/>
          <p14:tracePt t="25392" x="16154400" y="3886200"/>
          <p14:tracePt t="25402" x="16179800" y="3886200"/>
          <p14:tracePt t="25404" x="16205200" y="3886200"/>
          <p14:tracePt t="25422" x="16230600" y="3886200"/>
          <p14:tracePt t="25430" x="16256000" y="3886200"/>
          <p14:tracePt t="25440" x="16294100" y="3886200"/>
          <p14:tracePt t="25447" x="16319500" y="3886200"/>
          <p14:tracePt t="25457" x="16344900" y="3886200"/>
          <p14:tracePt t="25472" x="16370300" y="3886200"/>
          <p14:tracePt t="25495" x="16395700" y="3886200"/>
          <p14:tracePt t="25788" x="16395700" y="3911600"/>
          <p14:tracePt t="25796" x="16370300" y="3911600"/>
          <p14:tracePt t="25805" x="16370300" y="3949700"/>
          <p14:tracePt t="25822" x="16344900" y="3949700"/>
          <p14:tracePt t="25831" x="16344900" y="3975100"/>
          <p14:tracePt t="25840" x="16319500" y="3975100"/>
          <p14:tracePt t="25857" x="16294100" y="4000500"/>
          <p14:tracePt t="25868" x="16256000" y="4000500"/>
          <p14:tracePt t="25878" x="16230600" y="4025900"/>
          <p14:tracePt t="25891" x="16205200" y="4025900"/>
          <p14:tracePt t="25901" x="16205200" y="4051300"/>
          <p14:tracePt t="25910" x="16179800" y="4051300"/>
          <p14:tracePt t="26004" x="16230600" y="4051300"/>
          <p14:tracePt t="26012" x="16256000" y="4051300"/>
          <p14:tracePt t="26021" x="16294100" y="4051300"/>
          <p14:tracePt t="26030" x="16319500" y="4051300"/>
          <p14:tracePt t="26039" x="16370300" y="4025900"/>
          <p14:tracePt t="26054" x="16395700" y="4025900"/>
          <p14:tracePt t="26056" x="16421100" y="4025900"/>
          <p14:tracePt t="26068" x="16446500" y="4025900"/>
          <p14:tracePt t="26070" x="16471900" y="4000500"/>
          <p14:tracePt t="26095" x="16497300" y="4000500"/>
          <p14:tracePt t="26164" x="16471900" y="4000500"/>
          <p14:tracePt t="26180" x="16446500" y="4000500"/>
          <p14:tracePt t="26190" x="16421100" y="4000500"/>
          <p14:tracePt t="26199" x="16395700" y="4000500"/>
          <p14:tracePt t="26209" x="16370300" y="4000500"/>
          <p14:tracePt t="26221" x="16344900" y="4000500"/>
          <p14:tracePt t="26223" x="16319500" y="4000500"/>
          <p14:tracePt t="26234" x="16294100" y="4000500"/>
          <p14:tracePt t="26236" x="16256000" y="4000500"/>
          <p14:tracePt t="26246" x="16230600" y="4000500"/>
          <p14:tracePt t="26255" x="16205200" y="4000500"/>
          <p14:tracePt t="26270" x="16179800" y="4000500"/>
          <p14:tracePt t="26272" x="16154400" y="4000500"/>
          <p14:tracePt t="26281" x="16129000" y="4000500"/>
          <p14:tracePt t="26296" x="16103600" y="4000500"/>
          <p14:tracePt t="26319" x="16078200" y="4000500"/>
          <p14:tracePt t="26344" x="16052800" y="4000500"/>
          <p14:tracePt t="26356" x="16052800" y="3975100"/>
          <p14:tracePt t="26708" x="16027400" y="3975100"/>
          <p14:tracePt t="26718" x="15989300" y="3975100"/>
          <p14:tracePt t="26727" x="15963900" y="3975100"/>
          <p14:tracePt t="26737" x="15938500" y="3975100"/>
          <p14:tracePt t="26746" x="15913100" y="4000500"/>
          <p14:tracePt t="26756" x="15862300" y="4000500"/>
          <p14:tracePt t="26758" x="15811500" y="4000500"/>
          <p14:tracePt t="26768" x="15786100" y="4000500"/>
          <p14:tracePt t="26777" x="15722600" y="4000500"/>
          <p14:tracePt t="26787" x="15671800" y="4000500"/>
          <p14:tracePt t="26794" x="15621000" y="4000500"/>
          <p14:tracePt t="26797" x="15595600" y="4000500"/>
          <p14:tracePt t="26807" x="15544800" y="4000500"/>
          <p14:tracePt t="26815" x="15519400" y="4000500"/>
          <p14:tracePt t="26825" x="15494000" y="4000500"/>
          <p14:tracePt t="26834" x="15455900" y="4000500"/>
          <p14:tracePt t="26842" x="15430500" y="4000500"/>
          <p14:tracePt t="26851" x="15405100" y="4000500"/>
          <p14:tracePt t="26853" x="15379700" y="4000500"/>
          <p14:tracePt t="26862" x="15354300" y="4000500"/>
          <p14:tracePt t="26877" x="15328900" y="4000500"/>
          <p14:tracePt t="26894" x="15303500" y="4000500"/>
          <p14:tracePt t="26912" x="15278100" y="4000500"/>
          <p14:tracePt t="26928" x="15252700" y="4000500"/>
          <p14:tracePt t="26953" x="15227300" y="4000500"/>
          <p14:tracePt t="27273" x="15227300" y="4025900"/>
          <p14:tracePt t="27282" x="15227300" y="4051300"/>
          <p14:tracePt t="27299" x="15201900" y="4076700"/>
          <p14:tracePt t="27310" x="15163800" y="4102100"/>
          <p14:tracePt t="27321" x="15138400" y="4127500"/>
          <p14:tracePt t="27322" x="15113000" y="4127500"/>
          <p14:tracePt t="27334" x="15087600" y="4152900"/>
          <p14:tracePt t="27344" x="15062200" y="4152900"/>
          <p14:tracePt t="27345" x="15011400" y="4178300"/>
          <p14:tracePt t="27368" x="14960600" y="4178300"/>
          <p14:tracePt t="27372" x="14935200" y="4216400"/>
          <p14:tracePt t="27383" x="14871700" y="4216400"/>
          <p14:tracePt t="27392" x="14846300" y="4216400"/>
          <p14:tracePt t="27394" x="14820900" y="4216400"/>
          <p14:tracePt t="27404" x="14770100" y="4216400"/>
          <p14:tracePt t="27412" x="14744700" y="4216400"/>
          <p14:tracePt t="27422" x="14719300" y="4216400"/>
          <p14:tracePt t="27430" x="14668500" y="4216400"/>
          <p14:tracePt t="27438" x="14630400" y="4216400"/>
          <p14:tracePt t="27446" x="14605000" y="4216400"/>
          <p14:tracePt t="27455" x="14579600" y="4216400"/>
          <p14:tracePt t="27469" x="14554200" y="4216400"/>
          <p14:tracePt t="27485" x="14528800" y="4178300"/>
          <p14:tracePt t="27496" x="14503400" y="4152900"/>
          <p14:tracePt t="27508" x="14503400" y="4127500"/>
          <p14:tracePt t="27518" x="14478000" y="4127500"/>
          <p14:tracePt t="27526" x="14478000" y="4102100"/>
          <p14:tracePt t="27541" x="14478000" y="4076700"/>
          <p14:tracePt t="27552" x="14478000" y="4051300"/>
          <p14:tracePt t="27560" x="14452600" y="4051300"/>
          <p14:tracePt t="27561" x="14452600" y="4025900"/>
          <p14:tracePt t="27578" x="14452600" y="4000500"/>
          <p14:tracePt t="27618" x="14452600" y="3975100"/>
          <p14:tracePt t="27666" x="14478000" y="3949700"/>
          <p14:tracePt t="27685" x="14503400" y="3949700"/>
          <p14:tracePt t="27693" x="14528800" y="3911600"/>
          <p14:tracePt t="27705" x="14579600" y="3911600"/>
          <p14:tracePt t="27707" x="14630400" y="3886200"/>
          <p14:tracePt t="27718" x="14668500" y="3886200"/>
          <p14:tracePt t="27726" x="14693900" y="3886200"/>
          <p14:tracePt t="27735" x="14744700" y="3860800"/>
          <p14:tracePt t="27745" x="14795500" y="3860800"/>
          <p14:tracePt t="27747" x="14820900" y="3860800"/>
          <p14:tracePt t="27756" x="14846300" y="3860800"/>
          <p14:tracePt t="27765" x="14897100" y="3860800"/>
          <p14:tracePt t="27774" x="14935200" y="3860800"/>
          <p14:tracePt t="27782" x="14960600" y="3860800"/>
          <p14:tracePt t="27797" x="14986000" y="3860800"/>
          <p14:tracePt t="27807" x="15011400" y="3860800"/>
          <p14:tracePt t="27837" x="15036800" y="3860800"/>
          <p14:tracePt t="27897" x="15036800" y="3835400"/>
          <p14:tracePt t="27914" x="15062200" y="3835400"/>
          <p14:tracePt t="27932" x="15087600" y="3835400"/>
          <p14:tracePt t="27949" x="15113000" y="3835400"/>
          <p14:tracePt t="27959" x="15138400" y="3835400"/>
          <p14:tracePt t="27968" x="15163800" y="3835400"/>
          <p14:tracePt t="27982" x="15201900" y="3835400"/>
          <p14:tracePt t="27991" x="15227300" y="3835400"/>
          <p14:tracePt t="28000" x="15252700" y="3835400"/>
          <p14:tracePt t="28022" x="15252700" y="3860800"/>
          <p14:tracePt t="28031" x="15278100" y="3860800"/>
          <p14:tracePt t="28058" x="15278100" y="3886200"/>
          <p14:tracePt t="28084" x="15252700" y="3886200"/>
          <p14:tracePt t="28093" x="15227300" y="3911600"/>
          <p14:tracePt t="28110" x="15201900" y="3911600"/>
          <p14:tracePt t="28121" x="15163800" y="3949700"/>
          <p14:tracePt t="28123" x="15138400" y="3949700"/>
          <p14:tracePt t="28134" x="15113000" y="3949700"/>
          <p14:tracePt t="28151" x="15087600" y="3975100"/>
          <p14:tracePt t="28160" x="15062200" y="3975100"/>
          <p14:tracePt t="28162" x="15036800" y="3975100"/>
          <p14:tracePt t="28188" x="15011400" y="3975100"/>
          <p14:tracePt t="28212" x="14986000" y="3975100"/>
          <p14:tracePt t="28246" x="14960600" y="3975100"/>
          <p14:tracePt t="28859" x="14935200" y="3975100"/>
          <p14:tracePt t="28870" x="14846300" y="3975100"/>
          <p14:tracePt t="28878" x="14744700" y="3975100"/>
          <p14:tracePt t="28888" x="14630400" y="3975100"/>
          <p14:tracePt t="28896" x="14478000" y="3975100"/>
          <p14:tracePt t="28905" x="14338300" y="4000500"/>
          <p14:tracePt t="28907" x="14185900" y="4000500"/>
          <p14:tracePt t="28918" x="14046200" y="4000500"/>
          <p14:tracePt t="28927" x="13944600" y="4000500"/>
          <p14:tracePt t="28936" x="13893800" y="4000500"/>
          <p14:tracePt t="28944" x="13728700" y="4000500"/>
          <p14:tracePt t="28953" x="13627100" y="4000500"/>
          <p14:tracePt t="28955" x="13601700" y="4000500"/>
          <p14:tracePt t="28964" x="13512800" y="4000500"/>
          <p14:tracePt t="28973" x="13436600" y="4000500"/>
          <p14:tracePt t="28982" x="13385800" y="4000500"/>
          <p14:tracePt t="28991" x="13335000" y="4000500"/>
          <p14:tracePt t="29001" x="13271500" y="4000500"/>
          <p14:tracePt t="29008" x="13246100" y="4000500"/>
          <p14:tracePt t="29018" x="13220700" y="4000500"/>
          <p14:tracePt t="29019" x="13195300" y="4000500"/>
          <p14:tracePt t="29284" x="13119100" y="4000500"/>
          <p14:tracePt t="29292" x="13068300" y="4025900"/>
          <p14:tracePt t="29303" x="13004800" y="4025900"/>
          <p14:tracePt t="29312" x="12954000" y="4051300"/>
          <p14:tracePt t="29323" x="12877800" y="4076700"/>
          <p14:tracePt t="29325" x="12827000" y="4076700"/>
          <p14:tracePt t="29336" x="12763500" y="4076700"/>
          <p14:tracePt t="29344" x="12738100" y="4076700"/>
          <p14:tracePt t="29352" x="12687300" y="4076700"/>
          <p14:tracePt t="29360" x="12661900" y="4076700"/>
          <p14:tracePt t="29372" x="12636500" y="4076700"/>
          <p14:tracePt t="29375" x="12611100" y="4076700"/>
          <p14:tracePt t="29392" x="12585700" y="4076700"/>
          <p14:tracePt t="29404" x="12585700" y="4051300"/>
          <p14:tracePt t="29484" x="12585700" y="4025900"/>
          <p14:tracePt t="29493" x="12611100" y="4025900"/>
          <p14:tracePt t="29502" x="12636500" y="4025900"/>
          <p14:tracePt t="29511" x="12661900" y="4025900"/>
          <p14:tracePt t="29521" x="12687300" y="4025900"/>
          <p14:tracePt t="29529" x="12712700" y="4025900"/>
          <p14:tracePt t="29538" x="12738100" y="4025900"/>
          <p14:tracePt t="29540" x="12763500" y="4025900"/>
          <p14:tracePt t="29564" x="12801600" y="4025900"/>
          <p14:tracePt t="29627" x="12763500" y="4025900"/>
          <p14:tracePt t="29644" x="12738100" y="4025900"/>
          <p14:tracePt t="29654" x="12687300" y="4025900"/>
          <p14:tracePt t="29663" x="12636500" y="4025900"/>
          <p14:tracePt t="29672" x="12585700" y="4025900"/>
          <p14:tracePt t="29680" x="12560300" y="4025900"/>
          <p14:tracePt t="29689" x="12496800" y="4025900"/>
          <p14:tracePt t="29696" x="12446000" y="4025900"/>
          <p14:tracePt t="29705" x="12395200" y="4025900"/>
          <p14:tracePt t="29719" x="12293600" y="4025900"/>
          <p14:tracePt t="29727" x="12230100" y="4000500"/>
          <p14:tracePt t="29740" x="12204700" y="4000500"/>
          <p14:tracePt t="29741" x="12179300" y="4000500"/>
          <p14:tracePt t="29752" x="12128500" y="4000500"/>
          <p14:tracePt t="29760" x="12103100" y="4000500"/>
          <p14:tracePt t="29770" x="12077700" y="3975100"/>
          <p14:tracePt t="29779" x="12052300" y="3975100"/>
          <p14:tracePt t="29790" x="12026900" y="3975100"/>
          <p14:tracePt t="29807" x="12001500" y="3975100"/>
          <p14:tracePt t="30068" x="11938000" y="4000500"/>
          <p14:tracePt t="30077" x="11887200" y="4051300"/>
          <p14:tracePt t="30088" x="11836400" y="4076700"/>
          <p14:tracePt t="30098" x="11785600" y="4102100"/>
          <p14:tracePt t="30109" x="11734800" y="4102100"/>
          <p14:tracePt t="30110" x="11671300" y="4127500"/>
          <p14:tracePt t="30121" x="11620500" y="4127500"/>
          <p14:tracePt t="30129" x="11569700" y="4152900"/>
          <p14:tracePt t="30140" x="11518900" y="4152900"/>
          <p14:tracePt t="30142" x="11442700" y="4178300"/>
          <p14:tracePt t="30153" x="11404600" y="4178300"/>
          <p14:tracePt t="30161" x="11353800" y="4178300"/>
          <p14:tracePt t="30170" x="11303000" y="4178300"/>
          <p14:tracePt t="30172" x="11252200" y="4178300"/>
          <p14:tracePt t="30181" x="11226800" y="4178300"/>
          <p14:tracePt t="30190" x="11176000" y="4178300"/>
          <p14:tracePt t="30201" x="11112500" y="4178300"/>
          <p14:tracePt t="30209" x="11061700" y="4178300"/>
          <p14:tracePt t="30218" x="11036300" y="4178300"/>
          <p14:tracePt t="30226" x="10960100" y="4178300"/>
          <p14:tracePt t="30235" x="10934700" y="4178300"/>
          <p14:tracePt t="30237" x="10845800" y="4152900"/>
          <p14:tracePt t="30247" x="10795000" y="4152900"/>
          <p14:tracePt t="30256" x="10769600" y="4127500"/>
          <p14:tracePt t="30268" x="10718800" y="4127500"/>
          <p14:tracePt t="30270" x="10668000" y="4127500"/>
          <p14:tracePt t="30279" x="10642600" y="4127500"/>
          <p14:tracePt t="30289" x="10604500" y="4102100"/>
          <p14:tracePt t="30299" x="10579100" y="4102100"/>
          <p14:tracePt t="30301" x="10553700" y="4102100"/>
          <p14:tracePt t="30311" x="10502900" y="4102100"/>
          <p14:tracePt t="30320" x="10502900" y="4076700"/>
          <p14:tracePt t="30330" x="10477500" y="4076700"/>
          <p14:tracePt t="30339" x="10452100" y="4076700"/>
          <p14:tracePt t="30341" x="10426700" y="4076700"/>
          <p14:tracePt t="30351" x="10401300" y="4076700"/>
          <p14:tracePt t="30372" x="10375900" y="4051300"/>
          <p14:tracePt t="30404" x="10375900" y="4025900"/>
          <p14:tracePt t="30444" x="10375900" y="4000500"/>
          <p14:tracePt t="30453" x="10401300" y="4000500"/>
          <p14:tracePt t="30462" x="10452100" y="3975100"/>
          <p14:tracePt t="30472" x="10528300" y="3975100"/>
          <p14:tracePt t="30481" x="10604500" y="3949700"/>
          <p14:tracePt t="30493" x="10693400" y="3949700"/>
          <p14:tracePt t="30495" x="10820400" y="3949700"/>
          <p14:tracePt t="30504" x="10909300" y="3949700"/>
          <p14:tracePt t="30513" x="11036300" y="3949700"/>
          <p14:tracePt t="30522" x="11176000" y="3949700"/>
          <p14:tracePt t="30535" x="11379200" y="3949700"/>
          <p14:tracePt t="30544" x="11493500" y="3949700"/>
          <p14:tracePt t="30555" x="11595100" y="3949700"/>
          <p14:tracePt t="30557" x="11671300" y="3949700"/>
          <p14:tracePt t="30566" x="11709400" y="3949700"/>
          <p14:tracePt t="30575" x="11760200" y="3975100"/>
          <p14:tracePt t="30587" x="11836400" y="3975100"/>
          <p14:tracePt t="30589" x="11861800" y="3975100"/>
          <p14:tracePt t="30598" x="11912600" y="3975100"/>
          <p14:tracePt t="30607" x="11938000" y="4000500"/>
          <p14:tracePt t="30619" x="11976100" y="4000500"/>
          <p14:tracePt t="30621" x="12001500" y="4000500"/>
          <p14:tracePt t="30639" x="12026900" y="4000500"/>
          <p14:tracePt t="30789" x="11976100" y="4000500"/>
          <p14:tracePt t="30797" x="11912600" y="4025900"/>
          <p14:tracePt t="30808" x="11836400" y="4025900"/>
          <p14:tracePt t="30818" x="11760200" y="4051300"/>
          <p14:tracePt t="30828" x="11645900" y="4051300"/>
          <p14:tracePt t="30830" x="11544300" y="4076700"/>
          <p14:tracePt t="30840" x="11404600" y="4076700"/>
          <p14:tracePt t="30849" x="11277600" y="4102100"/>
          <p14:tracePt t="30860" x="11137900" y="4102100"/>
          <p14:tracePt t="30862" x="11036300" y="4102100"/>
          <p14:tracePt t="30871" x="10934700" y="4102100"/>
          <p14:tracePt t="30881" x="10795000" y="4102100"/>
          <p14:tracePt t="30890" x="10744200" y="4102100"/>
          <p14:tracePt t="30898" x="10668000" y="4102100"/>
          <p14:tracePt t="30907" x="10579100" y="4102100"/>
          <p14:tracePt t="30909" x="10502900" y="4102100"/>
          <p14:tracePt t="30919" x="10477500" y="4102100"/>
          <p14:tracePt t="30928" x="10426700" y="4102100"/>
          <p14:tracePt t="30938" x="10401300" y="4102100"/>
          <p14:tracePt t="30946" x="10375900" y="4102100"/>
          <p14:tracePt t="30960" x="10337800" y="4102100"/>
          <p14:tracePt t="31145" x="10312400" y="4102100"/>
          <p14:tracePt t="31154" x="10236200" y="4127500"/>
          <p14:tracePt t="31164" x="10134600" y="4178300"/>
          <p14:tracePt t="31175" x="9994900" y="4178300"/>
          <p14:tracePt t="31185" x="9893300" y="4216400"/>
          <p14:tracePt t="31186" x="9779000" y="4216400"/>
          <p14:tracePt t="31196" x="9677400" y="4216400"/>
          <p14:tracePt t="31206" x="9575800" y="4216400"/>
          <p14:tracePt t="31214" x="9410700" y="4216400"/>
          <p14:tracePt t="31222" x="9245600" y="4216400"/>
          <p14:tracePt t="31231" x="9093200" y="4216400"/>
          <p14:tracePt t="31239" x="8953500" y="4216400"/>
          <p14:tracePt t="31247" x="8877300" y="4178300"/>
          <p14:tracePt t="31258" x="8712200" y="4152900"/>
          <p14:tracePt t="31259" x="8686800" y="4152900"/>
          <p14:tracePt t="31270" x="8610600" y="4127500"/>
          <p14:tracePt t="31280" x="8559800" y="4127500"/>
          <p14:tracePt t="31282" x="8509000" y="4127500"/>
          <p14:tracePt t="31292" x="8445500" y="4102100"/>
          <p14:tracePt t="31309" x="8420100" y="4102100"/>
          <p14:tracePt t="31320" x="8394700" y="4102100"/>
          <p14:tracePt t="31322" x="8369300" y="4102100"/>
          <p14:tracePt t="31562" x="8343900" y="4102100"/>
          <p14:tracePt t="31578" x="8318500" y="4102100"/>
          <p14:tracePt t="31589" x="8267700" y="4102100"/>
          <p14:tracePt t="31597" x="8216900" y="4076700"/>
          <p14:tracePt t="31608" x="8178800" y="4051300"/>
          <p14:tracePt t="31621" x="8153400" y="4051300"/>
          <p14:tracePt t="31623" x="8102600" y="4000500"/>
          <p14:tracePt t="31637" x="8077200" y="3975100"/>
          <p14:tracePt t="31639" x="8026400" y="3975100"/>
          <p14:tracePt t="31648" x="8001000" y="3949700"/>
          <p14:tracePt t="31651" x="7975600" y="3911600"/>
          <p14:tracePt t="31670" x="7950200" y="3886200"/>
          <p14:tracePt t="31685" x="7912100" y="3860800"/>
          <p14:tracePt t="31698" x="7886700" y="3835400"/>
          <p14:tracePt t="31710" x="7886700" y="3810000"/>
          <p14:tracePt t="31720" x="7861300" y="3810000"/>
          <p14:tracePt t="31722" x="7861300" y="3784600"/>
          <p14:tracePt t="31730" x="7835900" y="3784600"/>
          <p14:tracePt t="31756" x="7835900" y="3759200"/>
          <p14:tracePt t="31898" x="7810500" y="3759200"/>
          <p14:tracePt t="31908" x="7810500" y="3784600"/>
          <p14:tracePt t="31918" x="7785100" y="3810000"/>
          <p14:tracePt t="31928" x="7734300" y="3860800"/>
          <p14:tracePt t="31930" x="7645400" y="3886200"/>
          <p14:tracePt t="31943" x="7543800" y="3949700"/>
          <p14:tracePt t="31954" x="7467600" y="4000500"/>
          <p14:tracePt t="31955" x="7353300" y="4025900"/>
          <p14:tracePt t="31970" x="7302500" y="4025900"/>
          <p14:tracePt t="31971" x="7200900" y="4051300"/>
          <p14:tracePt t="31982" x="7112000" y="4076700"/>
          <p14:tracePt t="31994" x="7035800" y="4102100"/>
          <p14:tracePt t="31995" x="6959600" y="4102100"/>
          <p14:tracePt t="32007" x="6908800" y="4102100"/>
          <p14:tracePt t="32015" x="6883400" y="4102100"/>
          <p14:tracePt t="32024" x="6819900" y="4102100"/>
          <p14:tracePt t="32026" x="6794500" y="4102100"/>
          <p14:tracePt t="32036" x="6769100" y="4102100"/>
          <p14:tracePt t="32045" x="6743700" y="4102100"/>
          <p14:tracePt t="32061" x="6718300" y="4102100"/>
          <p14:tracePt t="32339" x="6692900" y="4102100"/>
          <p14:tracePt t="32349" x="6642100" y="4102100"/>
          <p14:tracePt t="32359" x="6553200" y="4102100"/>
          <p14:tracePt t="32373" x="6426200" y="4127500"/>
          <p14:tracePt t="32386" x="6350000" y="4152900"/>
          <p14:tracePt t="32388" x="6286500" y="4152900"/>
          <p14:tracePt t="32399" x="6210300" y="4178300"/>
          <p14:tracePt t="32411" x="6134100" y="4178300"/>
          <p14:tracePt t="32412" x="6083300" y="4216400"/>
          <p14:tracePt t="32423" x="6019800" y="4216400"/>
          <p14:tracePt t="32431" x="5969000" y="4216400"/>
          <p14:tracePt t="32441" x="5918200" y="4216400"/>
          <p14:tracePt t="32448" x="5867400" y="4216400"/>
          <p14:tracePt t="32451" x="5842000" y="4216400"/>
          <p14:tracePt t="32470" x="5753100" y="4216400"/>
          <p14:tracePt t="32481" x="5727700" y="4216400"/>
          <p14:tracePt t="32484" x="5702300" y="4178300"/>
          <p14:tracePt t="32495" x="5676900" y="4178300"/>
          <p14:tracePt t="32511" x="5676900" y="4152900"/>
          <p14:tracePt t="32521" x="5651500" y="4152900"/>
          <p14:tracePt t="32787" x="5626100" y="4152900"/>
          <p14:tracePt t="32804" x="5600700" y="4127500"/>
          <p14:tracePt t="32891" x="5600700" y="4102100"/>
          <p14:tracePt t="32908" x="5651500" y="4102100"/>
          <p14:tracePt t="32919" x="5702300" y="4102100"/>
          <p14:tracePt t="32928" x="5753100" y="4076700"/>
          <p14:tracePt t="32939" x="5867400" y="4076700"/>
          <p14:tracePt t="32940" x="5994400" y="4076700"/>
          <p14:tracePt t="32950" x="6159500" y="4076700"/>
          <p14:tracePt t="32959" x="6311900" y="4076700"/>
          <p14:tracePt t="32969" x="6616700" y="4076700"/>
          <p14:tracePt t="32977" x="6718300" y="4076700"/>
          <p14:tracePt t="32986" x="6908800" y="4076700"/>
          <p14:tracePt t="32988" x="7086600" y="4076700"/>
          <p14:tracePt t="32997" x="7277100" y="4076700"/>
          <p14:tracePt t="33007" x="7442200" y="4076700"/>
          <p14:tracePt t="33018" x="7594600" y="4102100"/>
          <p14:tracePt t="33019" x="7734300" y="4102100"/>
          <p14:tracePt t="33030" x="7835900" y="4102100"/>
          <p14:tracePt t="33243" x="7912100" y="4102100"/>
          <p14:tracePt t="33254" x="8026400" y="4102100"/>
          <p14:tracePt t="33263" x="8153400" y="4076700"/>
          <p14:tracePt t="33275" x="8318500" y="4051300"/>
          <p14:tracePt t="33277" x="8483600" y="4025900"/>
          <p14:tracePt t="33290" x="8877300" y="3975100"/>
          <p14:tracePt t="33292" x="9093200" y="3949700"/>
          <p14:tracePt t="33303" x="9486900" y="3886200"/>
          <p14:tracePt t="33312" x="9918700" y="3835400"/>
          <p14:tracePt t="33321" x="10312400" y="3784600"/>
          <p14:tracePt t="33329" x="10718800" y="3733800"/>
          <p14:tracePt t="33339" x="11036300" y="3683000"/>
          <p14:tracePt t="33341" x="11328400" y="3619500"/>
          <p14:tracePt t="33355" x="11442700" y="3594100"/>
          <p14:tracePt t="33357" x="11671300" y="3543300"/>
          <p14:tracePt t="33373" x="11836400" y="3492500"/>
          <p14:tracePt t="33376" x="12001500" y="3441700"/>
          <p14:tracePt t="33389" x="12128500" y="3390900"/>
          <p14:tracePt t="33391" x="12230100" y="3352800"/>
          <p14:tracePt t="33596" x="12319000" y="3352800"/>
          <p14:tracePt t="33605" x="12395200" y="3352800"/>
          <p14:tracePt t="33614" x="12471400" y="3352800"/>
          <p14:tracePt t="33623" x="12560300" y="3352800"/>
          <p14:tracePt t="33637" x="12712700" y="3352800"/>
          <p14:tracePt t="33639" x="12877800" y="3390900"/>
          <p14:tracePt t="33650" x="13068300" y="3390900"/>
          <p14:tracePt t="33659" x="13119100" y="3390900"/>
          <p14:tracePt t="33660" x="13246100" y="3390900"/>
          <p14:tracePt t="33670" x="13296900" y="3390900"/>
          <p14:tracePt t="33679" x="13360400" y="3390900"/>
          <p14:tracePt t="33688" x="13411200" y="3416300"/>
          <p14:tracePt t="33698" x="13436600" y="3416300"/>
          <p14:tracePt t="33718" x="13436600" y="3441700"/>
          <p14:tracePt t="33735" x="13436600" y="3467100"/>
          <p14:tracePt t="33743" x="13411200" y="3467100"/>
          <p14:tracePt t="33753" x="13360400" y="3492500"/>
          <p14:tracePt t="33762" x="13296900" y="3517900"/>
          <p14:tracePt t="33772" x="13246100" y="3543300"/>
          <p14:tracePt t="33774" x="13195300" y="3568700"/>
          <p14:tracePt t="33788" x="13119100" y="3568700"/>
          <p14:tracePt t="33789" x="13004800" y="3594100"/>
          <p14:tracePt t="33801" x="12928600" y="3594100"/>
          <p14:tracePt t="33809" x="12877800" y="3619500"/>
          <p14:tracePt t="33820" x="12763500" y="3619500"/>
          <p14:tracePt t="33821" x="12712700" y="3619500"/>
          <p14:tracePt t="33831" x="12661900" y="3619500"/>
          <p14:tracePt t="33840" x="12611100" y="3619500"/>
          <p14:tracePt t="33853" x="12560300" y="3619500"/>
          <p14:tracePt t="33855" x="12534900" y="3619500"/>
          <p14:tracePt t="33864" x="12496800" y="3619500"/>
          <p14:tracePt t="33889" x="12471400" y="3619500"/>
          <p14:tracePt t="33957" x="12496800" y="3619500"/>
          <p14:tracePt t="33965" x="12560300" y="3619500"/>
          <p14:tracePt t="33975" x="12636500" y="3619500"/>
          <p14:tracePt t="33985" x="12712700" y="3619500"/>
          <p14:tracePt t="33993" x="12827000" y="3619500"/>
          <p14:tracePt t="34003" x="12979400" y="3619500"/>
          <p14:tracePt t="34005" x="13195300" y="3644900"/>
          <p14:tracePt t="34015" x="13296900" y="3644900"/>
          <p14:tracePt t="34025" x="13487400" y="3683000"/>
          <p14:tracePt t="34036" x="13652500" y="3708400"/>
          <p14:tracePt t="34037" x="13804900" y="3759200"/>
          <p14:tracePt t="34049" x="13995400" y="3784600"/>
          <p14:tracePt t="34061" x="14160500" y="3810000"/>
          <p14:tracePt t="34063" x="14287500" y="3835400"/>
          <p14:tracePt t="34076" x="14528800" y="3886200"/>
          <p14:tracePt t="34088" x="14630400" y="3886200"/>
          <p14:tracePt t="34097" x="14693900" y="3886200"/>
          <p14:tracePt t="34106" x="14744700" y="3886200"/>
          <p14:tracePt t="34334" x="14770100" y="3886200"/>
          <p14:tracePt t="34345" x="14846300" y="3886200"/>
          <p14:tracePt t="34353" x="14935200" y="3886200"/>
          <p14:tracePt t="34361" x="15011400" y="3860800"/>
          <p14:tracePt t="34368" x="15138400" y="3860800"/>
          <p14:tracePt t="34380" x="15278100" y="3860800"/>
          <p14:tracePt t="34381" x="15379700" y="3835400"/>
          <p14:tracePt t="34392" x="15494000" y="3835400"/>
          <p14:tracePt t="34403" x="15621000" y="3810000"/>
          <p14:tracePt t="34413" x="15646400" y="3810000"/>
          <p14:tracePt t="34414" x="15722600" y="3810000"/>
          <p14:tracePt t="34424" x="15811500" y="3784600"/>
          <p14:tracePt t="34435" x="15862300" y="3784600"/>
          <p14:tracePt t="34437" x="15913100" y="3784600"/>
          <p14:tracePt t="34446" x="15938500" y="3784600"/>
          <p14:tracePt t="34456" x="15963900" y="3784600"/>
          <p14:tracePt t="34464" x="15989300" y="3784600"/>
          <p14:tracePt t="34481" x="16027400" y="3784600"/>
          <p14:tracePt t="34513" x="16052800" y="3784600"/>
          <p14:tracePt t="34669" x="16078200" y="3784600"/>
          <p14:tracePt t="34679" x="16103600" y="3784600"/>
          <p14:tracePt t="34697" x="16129000" y="3784600"/>
          <p14:tracePt t="34706" x="16154400" y="3784600"/>
          <p14:tracePt t="34714" x="16179800" y="3810000"/>
          <p14:tracePt t="34725" x="16205200" y="3810000"/>
          <p14:tracePt t="34727" x="16230600" y="3810000"/>
          <p14:tracePt t="34744" x="16256000" y="3810000"/>
          <p14:tracePt t="34753" x="16294100" y="3835400"/>
          <p14:tracePt t="34764" x="16319500" y="3835400"/>
          <p14:tracePt t="34783" x="16344900" y="3860800"/>
          <p14:tracePt t="34838" x="16344900" y="3886200"/>
          <p14:tracePt t="34847" x="16294100" y="3886200"/>
          <p14:tracePt t="34856" x="16230600" y="3911600"/>
          <p14:tracePt t="34869" x="16129000" y="3949700"/>
          <p14:tracePt t="34871" x="16027400" y="3949700"/>
          <p14:tracePt t="34881" x="15760700" y="3975100"/>
          <p14:tracePt t="34892" x="15646400" y="4000500"/>
          <p14:tracePt t="34894" x="15455900" y="4000500"/>
          <p14:tracePt t="34905" x="15252700" y="4000500"/>
          <p14:tracePt t="34914" x="15062200" y="4000500"/>
          <p14:tracePt t="34925" x="14846300" y="4000500"/>
          <p14:tracePt t="34926" x="14668500" y="4000500"/>
          <p14:tracePt t="34936" x="14478000" y="4000500"/>
          <p14:tracePt t="34945" x="14338300" y="4000500"/>
          <p14:tracePt t="34955" x="14262100" y="3975100"/>
          <p14:tracePt t="34964" x="14160500" y="3975100"/>
          <p14:tracePt t="34966" x="14071600" y="3975100"/>
          <p14:tracePt t="34976" x="13995400" y="3975100"/>
          <p14:tracePt t="34986" x="13944600" y="3975100"/>
          <p14:tracePt t="34995" x="13919200" y="3949700"/>
          <p14:tracePt t="35005" x="13868400" y="3949700"/>
          <p14:tracePt t="35226" x="13804900" y="3949700"/>
          <p14:tracePt t="35237" x="13703300" y="3949700"/>
          <p14:tracePt t="35247" x="13563600" y="3949700"/>
          <p14:tracePt t="35257" x="13462000" y="3975100"/>
          <p14:tracePt t="35259" x="13335000" y="3975100"/>
          <p14:tracePt t="35271" x="13144500" y="3975100"/>
          <p14:tracePt t="35279" x="12928600" y="3975100"/>
          <p14:tracePt t="35288" x="12738100" y="3975100"/>
          <p14:tracePt t="35290" x="12585700" y="3975100"/>
          <p14:tracePt t="35301" x="12446000" y="3975100"/>
          <p14:tracePt t="35311" x="12344400" y="3975100"/>
          <p14:tracePt t="35322" x="12293600" y="3975100"/>
          <p14:tracePt t="35323" x="12204700" y="3975100"/>
          <p14:tracePt t="35332" x="12128500" y="3975100"/>
          <p14:tracePt t="35344" x="12077700" y="3975100"/>
          <p14:tracePt t="35353" x="12026900" y="3975100"/>
          <p14:tracePt t="35364" x="12001500" y="3975100"/>
          <p14:tracePt t="35375" x="11976100" y="3975100"/>
          <p14:tracePt t="35618" x="11938000" y="3975100"/>
          <p14:tracePt t="35627" x="11811000" y="3975100"/>
          <p14:tracePt t="35638" x="11734800" y="4000500"/>
          <p14:tracePt t="35648" x="11620500" y="4000500"/>
          <p14:tracePt t="35658" x="11518900" y="4025900"/>
          <p14:tracePt t="35659" x="11328400" y="4051300"/>
          <p14:tracePt t="35672" x="11137900" y="4051300"/>
          <p14:tracePt t="35675" x="10985500" y="4076700"/>
          <p14:tracePt t="35686" x="10845800" y="4076700"/>
          <p14:tracePt t="35695" x="10693400" y="4076700"/>
          <p14:tracePt t="35704" x="10579100" y="4076700"/>
          <p14:tracePt t="35712" x="10477500" y="4076700"/>
          <p14:tracePt t="35722" x="10337800" y="4076700"/>
          <p14:tracePt t="35723" x="10261600" y="4076700"/>
          <p14:tracePt t="35733" x="10210800" y="4076700"/>
          <p14:tracePt t="35743" x="10160000" y="4076700"/>
          <p14:tracePt t="35752" x="10071100" y="4076700"/>
          <p14:tracePt t="35760" x="10020300" y="4076700"/>
          <p14:tracePt t="35769" x="9969500" y="4051300"/>
          <p14:tracePt t="35771" x="9944100" y="4051300"/>
          <p14:tracePt t="35782" x="9893300" y="4051300"/>
          <p14:tracePt t="35792" x="9867900" y="4051300"/>
          <p14:tracePt t="35814" x="9842500" y="4051300"/>
          <p14:tracePt t="36059" x="9753600" y="4051300"/>
          <p14:tracePt t="36070" x="9537700" y="4051300"/>
          <p14:tracePt t="36080" x="9334500" y="4051300"/>
          <p14:tracePt t="36091" x="9118600" y="4051300"/>
          <p14:tracePt t="36092" x="8928100" y="4051300"/>
          <p14:tracePt t="36103" x="8534400" y="4051300"/>
          <p14:tracePt t="36112" x="8178800" y="4051300"/>
          <p14:tracePt t="36123" x="8026400" y="4051300"/>
          <p14:tracePt t="36125" x="7734300" y="4025900"/>
          <p14:tracePt t="36142" x="7277100" y="3975100"/>
          <p14:tracePt t="36153" x="7200900" y="3975100"/>
          <p14:tracePt t="36155" x="7061200" y="3975100"/>
          <p14:tracePt t="36166" x="6959600" y="3949700"/>
          <p14:tracePt t="36179" x="6908800" y="3949700"/>
          <p14:tracePt t="36181" x="6819900" y="3949700"/>
          <p14:tracePt t="36387" x="6375400" y="3975100"/>
          <p14:tracePt t="36396" x="6159500" y="4025900"/>
          <p14:tracePt t="36407" x="5943600" y="4076700"/>
          <p14:tracePt t="36419" x="5702300" y="4127500"/>
          <p14:tracePt t="36420" x="5486400" y="4152900"/>
          <p14:tracePt t="36433" x="5308600" y="4178300"/>
          <p14:tracePt t="36444" x="5118100" y="4216400"/>
          <p14:tracePt t="36446" x="4927600" y="4241800"/>
          <p14:tracePt t="36460" x="4610100" y="4267200"/>
          <p14:tracePt t="36472" x="4343400" y="4292600"/>
          <p14:tracePt t="36482" x="4127500" y="4318000"/>
          <p14:tracePt t="36485" x="3924300" y="4343400"/>
          <p14:tracePt t="36497" x="3860800" y="4343400"/>
          <p14:tracePt t="36506" x="3733800" y="4368800"/>
          <p14:tracePt t="36507" x="3619500" y="4368800"/>
          <p14:tracePt t="36519" x="3543300" y="4368800"/>
          <p14:tracePt t="36527" x="3492500" y="4368800"/>
          <p14:tracePt t="36539" x="3467100" y="4394200"/>
          <p14:tracePt t="36540" x="3441700" y="4394200"/>
          <p14:tracePt t="36755" x="3390900" y="4394200"/>
          <p14:tracePt t="36764" x="3302000" y="4368800"/>
          <p14:tracePt t="36775" x="3251200" y="4318000"/>
          <p14:tracePt t="36787" x="3200400" y="4292600"/>
          <p14:tracePt t="36789" x="3124200" y="4241800"/>
          <p14:tracePt t="36802" x="3009900" y="4178300"/>
          <p14:tracePt t="36812" x="2984500" y="4127500"/>
          <p14:tracePt t="36813" x="2933700" y="4076700"/>
          <p14:tracePt t="36827" x="2882900" y="4051300"/>
          <p14:tracePt t="36828" x="2857500" y="4000500"/>
          <p14:tracePt t="36841" x="2832100" y="3975100"/>
          <p14:tracePt t="36853" x="2794000" y="3949700"/>
          <p14:tracePt t="36855" x="2794000" y="3911600"/>
          <p14:tracePt t="36881" x="2768600" y="3911600"/>
          <p14:tracePt t="36891" x="2768600" y="3886200"/>
          <p14:tracePt t="36948" x="2794000" y="3886200"/>
          <p14:tracePt t="36957" x="2857500" y="3886200"/>
          <p14:tracePt t="36966" x="2908300" y="3886200"/>
          <p14:tracePt t="36975" x="2984500" y="3886200"/>
          <p14:tracePt t="36986" x="3035300" y="3886200"/>
          <p14:tracePt t="36993" x="3060700" y="3886200"/>
          <p14:tracePt t="37002" x="3124200" y="3886200"/>
          <p14:tracePt t="37004" x="3175000" y="3886200"/>
          <p14:tracePt t="37013" x="3225800" y="3911600"/>
          <p14:tracePt t="37024" x="3251200" y="3911600"/>
          <p14:tracePt t="37033" x="3276600" y="3949700"/>
          <p14:tracePt t="37045" x="3302000" y="3949700"/>
          <p14:tracePt t="37062" x="3302000" y="3975100"/>
          <p14:tracePt t="37094" x="3251200" y="4000500"/>
          <p14:tracePt t="37105" x="3175000" y="4025900"/>
          <p14:tracePt t="37114" x="3060700" y="4025900"/>
          <p14:tracePt t="37123" x="2984500" y="4025900"/>
          <p14:tracePt t="37125" x="2857500" y="4051300"/>
          <p14:tracePt t="37136" x="2743200" y="4051300"/>
          <p14:tracePt t="37145" x="2641600" y="4051300"/>
          <p14:tracePt t="37153" x="2590800" y="4051300"/>
          <p14:tracePt t="37161" x="2476500" y="4051300"/>
          <p14:tracePt t="37170" x="2400300" y="4051300"/>
          <p14:tracePt t="37177" x="2324100" y="4051300"/>
          <p14:tracePt t="37187" x="2260600" y="4051300"/>
          <p14:tracePt t="37189" x="2235200" y="4051300"/>
          <p14:tracePt t="37198" x="2209800" y="4051300"/>
          <p14:tracePt t="37209" x="2184400" y="4051300"/>
          <p14:tracePt t="37219" x="2159000" y="4051300"/>
          <p14:tracePt t="37300" x="2159000" y="4025900"/>
          <p14:tracePt t="37309" x="2184400" y="4025900"/>
          <p14:tracePt t="37320" x="2235200" y="4025900"/>
          <p14:tracePt t="37329" x="2298700" y="4025900"/>
          <p14:tracePt t="37338" x="2374900" y="4025900"/>
          <p14:tracePt t="37345" x="2451100" y="4025900"/>
          <p14:tracePt t="37354" x="2565400" y="4025900"/>
          <p14:tracePt t="37362" x="2667000" y="4025900"/>
          <p14:tracePt t="37369" x="2768600" y="4025900"/>
          <p14:tracePt t="37377" x="2908300" y="4025900"/>
          <p14:tracePt t="37386" x="2959100" y="4025900"/>
          <p14:tracePt t="37388" x="3035300" y="4051300"/>
          <p14:tracePt t="37398" x="3124200" y="4051300"/>
          <p14:tracePt t="37409" x="3200400" y="4076700"/>
          <p14:tracePt t="37420" x="3225800" y="4076700"/>
          <p14:tracePt t="37422" x="3276600" y="4076700"/>
          <p14:tracePt t="37432" x="3302000" y="4076700"/>
          <p14:tracePt t="37441" x="3327400" y="4102100"/>
          <p14:tracePt t="37452" x="3352800" y="4102100"/>
          <p14:tracePt t="37461" x="3390900" y="4102100"/>
          <p14:tracePt t="37487" x="3416300" y="4102100"/>
          <p14:tracePt t="37511" x="3416300" y="4127500"/>
          <p14:tracePt t="37540" x="3390900" y="4127500"/>
          <p14:tracePt t="37550" x="3327400" y="4127500"/>
          <p14:tracePt t="37559" x="3251200" y="4127500"/>
          <p14:tracePt t="37569" x="3175000" y="4127500"/>
          <p14:tracePt t="37577" x="3086100" y="4127500"/>
          <p14:tracePt t="37586" x="2984500" y="4127500"/>
          <p14:tracePt t="37594" x="2882900" y="4127500"/>
          <p14:tracePt t="37603" x="2768600" y="4127500"/>
          <p14:tracePt t="37605" x="2692400" y="4102100"/>
          <p14:tracePt t="37616" x="2641600" y="4102100"/>
          <p14:tracePt t="37626" x="2565400" y="4076700"/>
          <p14:tracePt t="37637" x="2476500" y="4051300"/>
          <p14:tracePt t="37638" x="2451100" y="4051300"/>
          <p14:tracePt t="37648" x="2400300" y="4025900"/>
          <p14:tracePt t="37659" x="2374900" y="4025900"/>
          <p14:tracePt t="37661" x="2349500" y="4000500"/>
          <p14:tracePt t="37679" x="2324100" y="4000500"/>
          <p14:tracePt t="37732" x="2349500" y="4000500"/>
          <p14:tracePt t="37741" x="2400300" y="4000500"/>
          <p14:tracePt t="37749" x="2476500" y="3975100"/>
          <p14:tracePt t="37760" x="2565400" y="3975100"/>
          <p14:tracePt t="37770" x="2641600" y="3975100"/>
          <p14:tracePt t="37779" x="2743200" y="3975100"/>
          <p14:tracePt t="37788" x="2857500" y="3975100"/>
          <p14:tracePt t="37790" x="2908300" y="3975100"/>
          <p14:tracePt t="37799" x="3009900" y="3975100"/>
          <p14:tracePt t="37808" x="3086100" y="3975100"/>
          <p14:tracePt t="37819" x="3175000" y="3975100"/>
          <p14:tracePt t="37821" x="3225800" y="3975100"/>
          <p14:tracePt t="37830" x="3302000" y="3975100"/>
          <p14:tracePt t="37840" x="3327400" y="3975100"/>
          <p14:tracePt t="37849" x="3390900" y="3975100"/>
          <p14:tracePt t="38173" x="3327400" y="3975100"/>
          <p14:tracePt t="38182" x="3276600" y="3975100"/>
          <p14:tracePt t="38191" x="3225800" y="4000500"/>
          <p14:tracePt t="38202" x="3175000" y="4000500"/>
          <p14:tracePt t="38210" x="3086100" y="4025900"/>
          <p14:tracePt t="38220" x="2984500" y="4025900"/>
          <p14:tracePt t="38222" x="2908300" y="4051300"/>
          <p14:tracePt t="38232" x="2882900" y="4051300"/>
          <p14:tracePt t="38242" x="2794000" y="4051300"/>
          <p14:tracePt t="38253" x="2717800" y="4076700"/>
          <p14:tracePt t="38254" x="2667000" y="4076700"/>
          <p14:tracePt t="38265" x="2616200" y="4076700"/>
          <p14:tracePt t="38274" x="2565400" y="4076700"/>
          <p14:tracePt t="38282" x="2501900" y="4076700"/>
          <p14:tracePt t="38291" x="2476500" y="4076700"/>
          <p14:tracePt t="38299" x="2451100" y="4076700"/>
          <p14:tracePt t="38309" x="2425700" y="4076700"/>
          <p14:tracePt t="38319" x="2400300" y="4076700"/>
          <p14:tracePt t="38328" x="2374900" y="4076700"/>
          <p14:tracePt t="38405" x="2400300" y="4076700"/>
          <p14:tracePt t="38413" x="2425700" y="4076700"/>
          <p14:tracePt t="38422" x="2476500" y="4076700"/>
          <p14:tracePt t="38432" x="2565400" y="4076700"/>
          <p14:tracePt t="38442" x="2641600" y="4076700"/>
          <p14:tracePt t="38453" x="2743200" y="4076700"/>
          <p14:tracePt t="38454" x="2832100" y="4076700"/>
          <p14:tracePt t="38463" x="2933700" y="4076700"/>
          <p14:tracePt t="38473" x="3035300" y="4076700"/>
          <p14:tracePt t="38482" x="3086100" y="4076700"/>
          <p14:tracePt t="38491" x="3175000" y="4076700"/>
          <p14:tracePt t="38499" x="3225800" y="4076700"/>
          <p14:tracePt t="38509" x="3276600" y="4076700"/>
          <p14:tracePt t="38511" x="3302000" y="4076700"/>
          <p14:tracePt t="38521" x="3327400" y="4076700"/>
          <p14:tracePt t="38530" x="3352800" y="4076700"/>
          <p14:tracePt t="38538" x="3390900" y="4102100"/>
          <p14:tracePt t="38561" x="3416300" y="4102100"/>
          <p14:tracePt t="38597" x="3441700" y="4102100"/>
          <p14:tracePt t="39247" x="3416300" y="4102100"/>
          <p14:tracePt t="39278" x="3390900" y="4102100"/>
          <p14:tracePt t="39288" x="3327400" y="4102100"/>
          <p14:tracePt t="39296" x="3302000" y="4102100"/>
          <p14:tracePt t="39305" x="3225800" y="4102100"/>
          <p14:tracePt t="39314" x="3175000" y="4102100"/>
          <p14:tracePt t="39323" x="3124200" y="4102100"/>
          <p14:tracePt t="39332" x="3060700" y="4102100"/>
          <p14:tracePt t="39340" x="3009900" y="4102100"/>
          <p14:tracePt t="39349" x="2933700" y="4102100"/>
          <p14:tracePt t="39352" x="2882900" y="4102100"/>
          <p14:tracePt t="39361" x="2857500" y="4102100"/>
          <p14:tracePt t="39375" x="2794000" y="4102100"/>
          <p14:tracePt t="39377" x="2768600" y="4102100"/>
          <p14:tracePt t="39386" x="2717800" y="4102100"/>
          <p14:tracePt t="39403" x="2667000" y="4102100"/>
          <p14:tracePt t="39411" x="2641600" y="4102100"/>
          <p14:tracePt t="39420" x="2616200" y="4102100"/>
          <p14:tracePt t="39428" x="2590800" y="4102100"/>
          <p14:tracePt t="39437" x="2565400" y="4102100"/>
          <p14:tracePt t="39439" x="2527300" y="4102100"/>
          <p14:tracePt t="39457" x="2501900" y="4102100"/>
          <p14:tracePt t="39465" x="2476500" y="4102100"/>
          <p14:tracePt t="39475" x="2451100" y="4102100"/>
          <p14:tracePt t="39485" x="2425700" y="4102100"/>
          <p14:tracePt t="39487" x="2400300" y="4102100"/>
          <p14:tracePt t="39504" x="2374900" y="4102100"/>
          <p14:tracePt t="39513" x="2349500" y="4102100"/>
          <p14:tracePt t="39531" x="2324100" y="4102100"/>
          <p14:tracePt t="39546" x="2298700" y="4102100"/>
          <p14:tracePt t="39590" x="2260600" y="4102100"/>
          <p14:tracePt t="39678" x="2260600" y="4076700"/>
          <p14:tracePt t="39959" x="2260600" y="4051300"/>
          <p14:tracePt t="39991" x="2324100" y="4051300"/>
          <p14:tracePt t="39999" x="2349500" y="4051300"/>
          <p14:tracePt t="40009" x="2425700" y="4051300"/>
          <p14:tracePt t="40019" x="2451100" y="4025900"/>
          <p14:tracePt t="40029" x="2501900" y="4025900"/>
          <p14:tracePt t="40031" x="2565400" y="4025900"/>
          <p14:tracePt t="40041" x="2616200" y="4000500"/>
          <p14:tracePt t="40052" x="2667000" y="4000500"/>
          <p14:tracePt t="40060" x="2692400" y="4000500"/>
          <p14:tracePt t="40069" x="2743200" y="4000500"/>
          <p14:tracePt t="40071" x="2768600" y="4000500"/>
          <p14:tracePt t="40080" x="2794000" y="4000500"/>
          <p14:tracePt t="40089" x="2857500" y="4000500"/>
          <p14:tracePt t="40098" x="2882900" y="4000500"/>
          <p14:tracePt t="40108" x="2908300" y="4000500"/>
          <p14:tracePt t="40115" x="2933700" y="4000500"/>
          <p14:tracePt t="40124" x="2959100" y="4000500"/>
          <p14:tracePt t="40132" x="2984500" y="4000500"/>
          <p14:tracePt t="40142" x="3009900" y="4000500"/>
          <p14:tracePt t="40144" x="3060700" y="4000500"/>
          <p14:tracePt t="40154" x="3086100" y="4000500"/>
          <p14:tracePt t="40163" x="3124200" y="4000500"/>
          <p14:tracePt t="40173" x="3149600" y="4000500"/>
          <p14:tracePt t="40180" x="3175000" y="4000500"/>
          <p14:tracePt t="40190" x="3200400" y="4000500"/>
          <p14:tracePt t="40191" x="3225800" y="4000500"/>
          <p14:tracePt t="40209" x="3251200" y="4000500"/>
          <p14:tracePt t="40223" x="3276600" y="4000500"/>
          <p14:tracePt t="40263" x="3302000" y="4000500"/>
          <p14:tracePt t="40407" x="3276600" y="4000500"/>
          <p14:tracePt t="40426" x="3251200" y="4000500"/>
          <p14:tracePt t="40442" x="3225800" y="4000500"/>
          <p14:tracePt t="40458" x="3200400" y="4000500"/>
          <p14:tracePt t="40468" x="3175000" y="4000500"/>
          <p14:tracePt t="40483" x="3149600" y="4000500"/>
          <p14:tracePt t="40506" x="3124200" y="4000500"/>
          <p14:tracePt t="40515" x="3086100" y="3975100"/>
          <p14:tracePt t="40531" x="3060700" y="3975100"/>
          <p14:tracePt t="40541" x="3035300" y="3975100"/>
          <p14:tracePt t="40549" x="3009900" y="3949700"/>
          <p14:tracePt t="40560" x="2984500" y="3949700"/>
          <p14:tracePt t="40562" x="2959100" y="3949700"/>
          <p14:tracePt t="40571" x="2933700" y="3949700"/>
          <p14:tracePt t="40581" x="2882900" y="3911600"/>
          <p14:tracePt t="40592" x="2857500" y="3911600"/>
          <p14:tracePt t="40593" x="2832100" y="3886200"/>
          <p14:tracePt t="40604" x="2768600" y="3886200"/>
          <p14:tracePt t="40612" x="2717800" y="3860800"/>
          <p14:tracePt t="40622" x="2692400" y="3860800"/>
          <p14:tracePt t="40624" x="2667000" y="3835400"/>
          <p14:tracePt t="40636" x="2641600" y="3835400"/>
          <p14:tracePt t="40644" x="2616200" y="3810000"/>
          <p14:tracePt t="40654" x="2590800" y="3810000"/>
          <p14:tracePt t="40656" x="2565400" y="3810000"/>
          <p14:tracePt t="40672" x="2527300" y="3810000"/>
          <p14:tracePt t="40703" x="2527300" y="3784600"/>
          <p14:tracePt t="40752" x="2565400" y="3784600"/>
          <p14:tracePt t="40760" x="2641600" y="3784600"/>
          <p14:tracePt t="40770" x="2717800" y="3784600"/>
          <p14:tracePt t="40778" x="2794000" y="3784600"/>
          <p14:tracePt t="40788" x="2882900" y="3784600"/>
          <p14:tracePt t="40796" x="3009900" y="3784600"/>
          <p14:tracePt t="40804" x="3086100" y="3784600"/>
          <p14:tracePt t="40812" x="3225800" y="3784600"/>
          <p14:tracePt t="40821" x="3276600" y="3784600"/>
          <p14:tracePt t="40829" x="3352800" y="3784600"/>
          <p14:tracePt t="40837" x="3416300" y="3810000"/>
          <p14:tracePt t="40848" x="3492500" y="3810000"/>
          <p14:tracePt t="40850" x="3543300" y="3810000"/>
          <p14:tracePt t="40861" x="3594100" y="3835400"/>
          <p14:tracePt t="40873" x="3657600" y="3835400"/>
          <p14:tracePt t="40874" x="3708400" y="3835400"/>
          <p14:tracePt t="40884" x="3759200" y="3835400"/>
          <p14:tracePt t="41140" x="3784600" y="3835400"/>
          <p14:tracePt t="41148" x="3860800" y="3835400"/>
          <p14:tracePt t="41158" x="3975100" y="3810000"/>
          <p14:tracePt t="41169" x="4102100" y="3759200"/>
          <p14:tracePt t="41179" x="4267200" y="3708400"/>
          <p14:tracePt t="41180" x="4419600" y="3683000"/>
          <p14:tracePt t="41194" x="4775200" y="3594100"/>
          <p14:tracePt t="41196" x="5168900" y="3543300"/>
          <p14:tracePt t="41208" x="5600700" y="3517900"/>
          <p14:tracePt t="41219" x="5969000" y="3517900"/>
          <p14:tracePt t="41221" x="6400800" y="3517900"/>
          <p14:tracePt t="41230" x="6769100" y="3517900"/>
          <p14:tracePt t="41239" x="7150100" y="3543300"/>
          <p14:tracePt t="41249" x="7416800" y="3644900"/>
          <p14:tracePt t="41261" x="7543800" y="3683000"/>
          <p14:tracePt t="41262" x="7734300" y="3759200"/>
          <p14:tracePt t="41276" x="8077200" y="3860800"/>
          <p14:tracePt t="41287" x="8128000" y="3886200"/>
          <p14:tracePt t="41298" x="8242300" y="3911600"/>
          <p14:tracePt t="41301" x="8318500" y="3949700"/>
          <p14:tracePt t="41524" x="8394700" y="3949700"/>
          <p14:tracePt t="41532" x="8534400" y="3949700"/>
          <p14:tracePt t="41543" x="8686800" y="3949700"/>
          <p14:tracePt t="41553" x="8877300" y="3949700"/>
          <p14:tracePt t="41561" x="9309100" y="3949700"/>
          <p14:tracePt t="41570" x="10261600" y="4000500"/>
          <p14:tracePt t="41577" x="11112500" y="4152900"/>
          <p14:tracePt t="41586" x="12077700" y="4343400"/>
          <p14:tracePt t="41594" x="13068300" y="4635500"/>
          <p14:tracePt t="41603" x="13512800" y="4800600"/>
          <p14:tracePt t="41604" x="14312900" y="5092700"/>
          <p14:tracePt t="41613" x="14579600" y="5194300"/>
          <p14:tracePt t="41624" x="15062200" y="5435600"/>
          <p14:tracePt t="41634" x="15227300" y="5511800"/>
          <p14:tracePt t="41644" x="15519400" y="5676900"/>
          <p14:tracePt t="41645" x="15595600" y="5727700"/>
          <p14:tracePt t="41657" x="15887700" y="5892800"/>
          <p14:tracePt t="41668" x="15913100" y="5918200"/>
          <p14:tracePt t="41886" x="16027400" y="5842000"/>
          <p14:tracePt t="41896" x="16179800" y="5702300"/>
          <p14:tracePt t="41907" x="16421100" y="5486400"/>
          <p14:tracePt t="41916" x="16522700" y="5359400"/>
          <p14:tracePt t="41919" x="16687800" y="5168900"/>
          <p14:tracePt t="41931" x="16903700" y="4902200"/>
          <p14:tracePt t="41933" x="17094200" y="4686300"/>
          <p14:tracePt t="41950" x="17297400" y="4368800"/>
          <p14:tracePt t="41965" x="17411700" y="4178300"/>
          <p14:tracePt t="41967" x="17411700" y="4127500"/>
          <p14:tracePt t="41981" x="17487900" y="4025900"/>
          <p14:tracePt t="41983" x="17513300" y="3949700"/>
          <p14:tracePt t="41999" x="17538700" y="3860800"/>
          <p14:tracePt t="42002" x="17538700" y="3835400"/>
          <p14:tracePt t="42020" x="17564100" y="3784600"/>
          <p14:tracePt t="42021" x="17564100" y="3759200"/>
          <p14:tracePt t="42037" x="17564100" y="3733800"/>
          <p14:tracePt t="42056" x="17538700" y="3708400"/>
          <p14:tracePt t="42067" x="17513300" y="3708400"/>
          <p14:tracePt t="42076" x="17487900" y="3708400"/>
          <p14:tracePt t="42078" x="17462500" y="3683000"/>
          <p14:tracePt t="42089" x="17437100" y="3683000"/>
          <p14:tracePt t="42098" x="17411700" y="3644900"/>
          <p14:tracePt t="42109" x="17386300" y="3644900"/>
          <p14:tracePt t="42110" x="17360900" y="3619500"/>
          <p14:tracePt t="42122" x="17322800" y="3594100"/>
          <p14:tracePt t="42132" x="17297400" y="3594100"/>
          <p14:tracePt t="42133" x="17246600" y="3568700"/>
          <p14:tracePt t="42145" x="17221200" y="3543300"/>
          <p14:tracePt t="42156" x="17170400" y="3517900"/>
          <p14:tracePt t="42158" x="17145000" y="3467100"/>
          <p14:tracePt t="42170" x="17094200" y="3441700"/>
          <p14:tracePt t="42179" x="17030700" y="3390900"/>
          <p14:tracePt t="42181" x="17005300" y="3352800"/>
          <p14:tracePt t="42194" x="16954500" y="3302000"/>
          <p14:tracePt t="42205" x="16929100" y="3302000"/>
          <p14:tracePt t="42206" x="16903700" y="3251200"/>
          <p14:tracePt t="42216" x="16878300" y="3225800"/>
          <p14:tracePt t="42228" x="16827500" y="3200400"/>
          <p14:tracePt t="42229" x="16789400" y="3149600"/>
          <p14:tracePt t="42242" x="16764000" y="3124200"/>
          <p14:tracePt t="42256" x="16738600" y="3086100"/>
          <p14:tracePt t="42266" x="16738600" y="3060700"/>
          <p14:tracePt t="42453" x="16497300" y="3060700"/>
          <p14:tracePt t="42462" x="16421100" y="3009900"/>
          <p14:tracePt t="42473" x="16294100" y="2933700"/>
          <p14:tracePt t="42486" x="16154400" y="2819400"/>
          <p14:tracePt t="42487" x="16027400" y="2717800"/>
          <p14:tracePt t="42500" x="15913100" y="2641600"/>
          <p14:tracePt t="42510" x="15811500" y="2527300"/>
          <p14:tracePt t="42512" x="15722600" y="2425700"/>
          <p14:tracePt t="42524" x="15621000" y="2349500"/>
          <p14:tracePt t="42526" x="15544800" y="2235200"/>
          <p14:tracePt t="42538" x="15405100" y="2108200"/>
          <p14:tracePt t="42547" x="15303500" y="1968500"/>
          <p14:tracePt t="42558" x="15278100" y="1917700"/>
          <p14:tracePt t="42571" x="15138400" y="1752600"/>
          <p14:tracePt t="42585" x="15113000" y="1701800"/>
          <p14:tracePt t="42587" x="15062200" y="1651000"/>
          <p14:tracePt t="42598" x="15062200" y="1625600"/>
          <p14:tracePt t="42599" x="15036800" y="1600200"/>
          <p14:tracePt t="42619" x="15036800" y="1574800"/>
          <p14:tracePt t="42645" x="15011400" y="1574800"/>
          <p14:tracePt t="42677" x="15011400" y="1600200"/>
          <p14:tracePt t="42687" x="15011400" y="1625600"/>
          <p14:tracePt t="42695" x="15036800" y="1676400"/>
          <p14:tracePt t="42706" x="15062200" y="1752600"/>
          <p14:tracePt t="42716" x="15087600" y="1841500"/>
          <p14:tracePt t="42727" x="15138400" y="1943100"/>
          <p14:tracePt t="42728" x="15201900" y="2082800"/>
          <p14:tracePt t="42742" x="15278100" y="2374900"/>
          <p14:tracePt t="42753" x="15303500" y="2527300"/>
          <p14:tracePt t="42763" x="15354300" y="2692400"/>
          <p14:tracePt t="42774" x="15379700" y="2857500"/>
          <p14:tracePt t="42775" x="15405100" y="2984500"/>
          <p14:tracePt t="42789" x="15455900" y="3086100"/>
          <p14:tracePt t="42790" x="15455900" y="3149600"/>
          <p14:tracePt t="42802" x="15494000" y="3251200"/>
          <p14:tracePt t="42813" x="15519400" y="3327400"/>
          <p14:tracePt t="42815" x="15544800" y="3390900"/>
          <p14:tracePt t="42827" x="15544800" y="3441700"/>
          <p14:tracePt t="42837" x="15570200" y="3492500"/>
          <p14:tracePt t="42839" x="15595600" y="3517900"/>
          <p14:tracePt t="42853" x="15621000" y="3543300"/>
          <p14:tracePt t="42854" x="15621000" y="3568700"/>
          <p14:tracePt t="42865" x="15646400" y="3568700"/>
          <p14:tracePt t="43054" x="15646400" y="3594100"/>
          <p14:tracePt t="43064" x="15671800" y="3644900"/>
          <p14:tracePt t="43079" x="15811500" y="3835400"/>
          <p14:tracePt t="43092" x="15887700" y="3911600"/>
          <p14:tracePt t="43094" x="15963900" y="4000500"/>
          <p14:tracePt t="43110" x="16052800" y="4102100"/>
          <p14:tracePt t="43111" x="16205200" y="4318000"/>
          <p14:tracePt t="43127" x="16522700" y="4775200"/>
          <p14:tracePt t="43138" x="16586200" y="4876800"/>
          <p14:tracePt t="43150" x="16687800" y="5067300"/>
          <p14:tracePt t="43153" x="16789400" y="5245100"/>
          <p14:tracePt t="43169" x="16929100" y="5600700"/>
          <p14:tracePt t="43182" x="16979900" y="5702300"/>
          <p14:tracePt t="43184" x="16979900" y="5753100"/>
          <p14:tracePt t="43197" x="17005300" y="5842000"/>
          <p14:tracePt t="43199" x="17030700" y="5892800"/>
          <p14:tracePt t="43214" x="17030700" y="5943600"/>
          <p14:tracePt t="43399" x="17030700" y="5969000"/>
          <p14:tracePt t="43407" x="17030700" y="6019800"/>
          <p14:tracePt t="43416" x="17005300" y="6045200"/>
          <p14:tracePt t="43427" x="16979900" y="6108700"/>
          <p14:tracePt t="43438" x="16954500" y="6134100"/>
          <p14:tracePt t="43439" x="16903700" y="6184900"/>
          <p14:tracePt t="43452" x="16878300" y="6210300"/>
          <p14:tracePt t="43461" x="16852900" y="6210300"/>
          <p14:tracePt t="43463" x="16827500" y="6235700"/>
          <p14:tracePt t="43482" x="16789400" y="6235700"/>
          <p14:tracePt t="43492" x="16764000" y="6261100"/>
          <p14:tracePt t="43503" x="16738600" y="6261100"/>
          <p14:tracePt t="43522" x="16713200" y="6261100"/>
          <p14:tracePt t="43538" x="16687800" y="6261100"/>
          <p14:tracePt t="43554" x="16662400" y="6261100"/>
          <p14:tracePt t="43563" x="16662400" y="6235700"/>
          <p14:tracePt t="43578" x="16637000" y="6210300"/>
          <p14:tracePt t="43589" x="16611600" y="6184900"/>
          <p14:tracePt t="43591" x="16586200" y="6159500"/>
          <p14:tracePt t="43607" x="16560800" y="6134100"/>
          <p14:tracePt t="43618" x="16522700" y="6134100"/>
          <p14:tracePt t="43628" x="16522700" y="6108700"/>
          <p14:tracePt t="43638" x="16497300" y="6108700"/>
          <p14:tracePt t="43648" x="16471900" y="6070600"/>
          <p14:tracePt t="43659" x="16446500" y="6070600"/>
          <p14:tracePt t="43667" x="16446500" y="6045200"/>
          <p14:tracePt t="43681" x="16421100" y="6045200"/>
          <p14:tracePt t="43691" x="16421100" y="6019800"/>
          <p14:tracePt t="43707" x="16395700" y="6019800"/>
          <p14:tracePt t="43723" x="16395700" y="5994400"/>
          <p14:tracePt t="43991" x="16370300" y="5994400"/>
          <p14:tracePt t="44000" x="16344900" y="5994400"/>
          <p14:tracePt t="44010" x="16294100" y="5994400"/>
          <p14:tracePt t="44020" x="16230600" y="6019800"/>
          <p14:tracePt t="44029" x="16205200" y="6019800"/>
          <p14:tracePt t="44037" x="16154400" y="6019800"/>
          <p14:tracePt t="44039" x="16052800" y="6019800"/>
          <p14:tracePt t="44048" x="16027400" y="6019800"/>
          <p14:tracePt t="44057" x="15963900" y="6019800"/>
          <p14:tracePt t="44070" x="15913100" y="6019800"/>
          <p14:tracePt t="44072" x="15862300" y="6019800"/>
          <p14:tracePt t="44081" x="15811500" y="6019800"/>
          <p14:tracePt t="44090" x="15786100" y="6019800"/>
          <p14:tracePt t="44099" x="15760700" y="6019800"/>
          <p14:tracePt t="44109" x="15722600" y="6019800"/>
          <p14:tracePt t="44116" x="15697200" y="6019800"/>
          <p14:tracePt t="44126" x="15671800" y="6019800"/>
          <p14:tracePt t="44128" x="15646400" y="6019800"/>
          <p14:tracePt t="44145" x="15621000" y="6019800"/>
          <p14:tracePt t="44163" x="15595600" y="5994400"/>
          <p14:tracePt t="44176" x="15570200" y="5994400"/>
          <p14:tracePt t="44203" x="15544800" y="5994400"/>
          <p14:tracePt t="44212" x="15544800" y="5969000"/>
          <p14:tracePt t="44287" x="15544800" y="5943600"/>
          <p14:tracePt t="44639" x="15519400" y="5943600"/>
          <p14:tracePt t="44648" x="15494000" y="5969000"/>
          <p14:tracePt t="44659" x="15430500" y="5994400"/>
          <p14:tracePt t="44671" x="15405100" y="6019800"/>
          <p14:tracePt t="44673" x="15379700" y="6019800"/>
          <p14:tracePt t="44686" x="15328900" y="6045200"/>
          <p14:tracePt t="44697" x="15303500" y="6045200"/>
          <p14:tracePt t="44699" x="15278100" y="6070600"/>
          <p14:tracePt t="44712" x="15227300" y="6108700"/>
          <p14:tracePt t="44714" x="15163800" y="6108700"/>
          <p14:tracePt t="44727" x="15138400" y="6108700"/>
          <p14:tracePt t="44728" x="15113000" y="6108700"/>
          <p14:tracePt t="44750" x="15062200" y="6108700"/>
          <p14:tracePt t="44759" x="15036800" y="6108700"/>
          <p14:tracePt t="44760" x="15011400" y="6108700"/>
          <p14:tracePt t="44794" x="14986000" y="6108700"/>
          <p14:tracePt t="44796" x="14960600" y="6108700"/>
          <p14:tracePt t="44904" x="14960600" y="6070600"/>
          <p14:tracePt t="44912" x="14986000" y="6070600"/>
          <p14:tracePt t="44922" x="14986000" y="6019800"/>
          <p14:tracePt t="45076" x="15036800" y="6019800"/>
          <p14:tracePt t="45085" x="15138400" y="5994400"/>
          <p14:tracePt t="45095" x="15252700" y="5943600"/>
          <p14:tracePt t="45108" x="15354300" y="5918200"/>
          <p14:tracePt t="45109" x="15455900" y="5892800"/>
          <p14:tracePt t="45121" x="15671800" y="5803900"/>
          <p14:tracePt t="45131" x="15786100" y="5803900"/>
          <p14:tracePt t="45133" x="16027400" y="5753100"/>
          <p14:tracePt t="45144" x="16230600" y="5727700"/>
          <p14:tracePt t="45154" x="16421100" y="5727700"/>
          <p14:tracePt t="45156" x="16560800" y="5727700"/>
          <p14:tracePt t="45165" x="16687800" y="5727700"/>
          <p14:tracePt t="45174" x="16713200" y="5727700"/>
          <p14:tracePt t="45184" x="16789400" y="5727700"/>
          <p14:tracePt t="45193" x="16852900" y="5727700"/>
          <p14:tracePt t="45202" x="16903700" y="5753100"/>
          <p14:tracePt t="45204" x="16929100" y="5753100"/>
          <p14:tracePt t="45223" x="16954500" y="5778500"/>
          <p14:tracePt t="45255" x="16954500" y="5803900"/>
          <p14:tracePt t="45292" x="16954500" y="5778500"/>
          <p14:tracePt t="45309" x="16954500" y="5753100"/>
          <p14:tracePt t="45319" x="16954500" y="5727700"/>
          <p14:tracePt t="45327" x="16929100" y="5702300"/>
          <p14:tracePt t="45341" x="16929100" y="5676900"/>
          <p14:tracePt t="45359" x="16903700" y="5651500"/>
          <p14:tracePt t="45436" x="16903700" y="5676900"/>
          <p14:tracePt t="45445" x="16878300" y="5702300"/>
          <p14:tracePt t="45456" x="16878300" y="5753100"/>
          <p14:tracePt t="45465" x="16852900" y="5803900"/>
          <p14:tracePt t="45476" x="16852900" y="5842000"/>
          <p14:tracePt t="45478" x="16827500" y="5892800"/>
          <p14:tracePt t="45489" x="16827500" y="5943600"/>
          <p14:tracePt t="45497" x="16789400" y="5994400"/>
          <p14:tracePt t="45508" x="16764000" y="6019800"/>
          <p14:tracePt t="45510" x="16764000" y="6045200"/>
          <p14:tracePt t="45521" x="16738600" y="6070600"/>
          <p14:tracePt t="45537" x="16713200" y="6108700"/>
          <p14:tracePt t="45557" x="16687800" y="6134100"/>
          <p14:tracePt t="45576" x="16662400" y="6134100"/>
          <p14:tracePt t="45591" x="16637000" y="6134100"/>
          <p14:tracePt t="45600" x="16637000" y="6108700"/>
          <p14:tracePt t="45609" x="16637000" y="6045200"/>
          <p14:tracePt t="45617" x="16611600" y="6019800"/>
          <p14:tracePt t="45628" x="16611600" y="5994400"/>
          <p14:tracePt t="45630" x="16611600" y="5969000"/>
          <p14:tracePt t="45639" x="16611600" y="5943600"/>
          <p14:tracePt t="45649" x="16611600" y="5918200"/>
          <p14:tracePt t="45672" x="16611600" y="5892800"/>
          <p14:tracePt t="45708" x="16586200" y="5892800"/>
          <p14:tracePt t="45725" x="16560800" y="5892800"/>
          <p14:tracePt t="45742" x="16522700" y="5918200"/>
          <p14:tracePt t="45754" x="16497300" y="5943600"/>
          <p14:tracePt t="45763" x="16471900" y="5969000"/>
          <p14:tracePt t="45773" x="16471900" y="5994400"/>
          <p14:tracePt t="45774" x="16446500" y="5994400"/>
          <p14:tracePt t="45783" x="16446500" y="6019800"/>
          <p14:tracePt t="45793" x="16421100" y="6045200"/>
          <p14:tracePt t="45813" x="16421100" y="6070600"/>
          <p14:tracePt t="45861" x="16421100" y="6045200"/>
          <p14:tracePt t="45871" x="16421100" y="5994400"/>
          <p14:tracePt t="45881" x="16421100" y="5943600"/>
          <p14:tracePt t="45890" x="16421100" y="5867400"/>
          <p14:tracePt t="45898" x="16421100" y="5803900"/>
          <p14:tracePt t="45906" x="16446500" y="5727700"/>
          <p14:tracePt t="45916" x="16446500" y="5676900"/>
          <p14:tracePt t="45918" x="16446500" y="5626100"/>
          <p14:tracePt t="45937" x="16471900" y="5511800"/>
          <p14:tracePt t="45951" x="16471900" y="5486400"/>
          <p14:tracePt t="45953" x="16471900" y="5461000"/>
          <p14:tracePt t="45962" x="16497300" y="5435600"/>
          <p14:tracePt t="46022" x="16497300" y="5461000"/>
          <p14:tracePt t="46031" x="16497300" y="5511800"/>
          <p14:tracePt t="46040" x="16497300" y="5626100"/>
          <p14:tracePt t="46050" x="16497300" y="5702300"/>
          <p14:tracePt t="46059" x="16471900" y="5842000"/>
          <p14:tracePt t="46069" x="16446500" y="5918200"/>
          <p14:tracePt t="46071" x="16446500" y="5969000"/>
          <p14:tracePt t="46082" x="16421100" y="6045200"/>
          <p14:tracePt t="46092" x="16421100" y="6134100"/>
          <p14:tracePt t="46094" x="16421100" y="6159500"/>
          <p14:tracePt t="46104" x="16395700" y="6210300"/>
          <p14:tracePt t="46114" x="16395700" y="6235700"/>
          <p14:tracePt t="46137" x="16395700" y="6261100"/>
          <p14:tracePt t="46181" x="16395700" y="6210300"/>
          <p14:tracePt t="46190" x="16395700" y="6184900"/>
          <p14:tracePt t="46198" x="16395700" y="6134100"/>
          <p14:tracePt t="46208" x="16395700" y="6070600"/>
          <p14:tracePt t="46219" x="16395700" y="5994400"/>
          <p14:tracePt t="46228" x="16395700" y="5943600"/>
          <p14:tracePt t="46229" x="16395700" y="5918200"/>
          <p14:tracePt t="46239" x="16421100" y="5867400"/>
          <p14:tracePt t="46249" x="16421100" y="5803900"/>
          <p14:tracePt t="46258" x="16446500" y="5778500"/>
          <p14:tracePt t="46269" x="16446500" y="5727700"/>
          <p14:tracePt t="46278" x="16446500" y="5702300"/>
          <p14:tracePt t="46349" x="16446500" y="5727700"/>
          <p14:tracePt t="46359" x="16446500" y="5778500"/>
          <p14:tracePt t="46372" x="16446500" y="5842000"/>
          <p14:tracePt t="46376" x="16421100" y="5892800"/>
          <p14:tracePt t="46387" x="16421100" y="5918200"/>
          <p14:tracePt t="46395" x="16395700" y="5994400"/>
          <p14:tracePt t="46405" x="16370300" y="6045200"/>
          <p14:tracePt t="46407" x="16370300" y="6108700"/>
          <p14:tracePt t="46417" x="16370300" y="6134100"/>
          <p14:tracePt t="46426" x="16370300" y="6159500"/>
          <p14:tracePt t="46435" x="16344900" y="6159500"/>
          <p14:tracePt t="46444" x="16344900" y="6184900"/>
          <p14:tracePt t="46486" x="16344900" y="6108700"/>
          <p14:tracePt t="46494" x="16370300" y="6045200"/>
          <p14:tracePt t="46505" x="16395700" y="5969000"/>
          <p14:tracePt t="46515" x="16421100" y="5892800"/>
          <p14:tracePt t="46519" x="16471900" y="5803900"/>
          <p14:tracePt t="46531" x="16471900" y="5753100"/>
          <p14:tracePt t="46540" x="16497300" y="5676900"/>
          <p14:tracePt t="46542" x="16522700" y="5626100"/>
          <p14:tracePt t="46554" x="16560800" y="5600700"/>
          <p14:tracePt t="46563" x="16560800" y="5575300"/>
          <p14:tracePt t="46578" x="16560800" y="5537200"/>
          <p14:tracePt t="46622" x="16560800" y="5626100"/>
          <p14:tracePt t="46631" x="16560800" y="5676900"/>
          <p14:tracePt t="46640" x="16560800" y="5753100"/>
          <p14:tracePt t="46649" x="16522700" y="5867400"/>
          <p14:tracePt t="46661" x="16497300" y="5943600"/>
          <p14:tracePt t="46662" x="16471900" y="5969000"/>
          <p14:tracePt t="46675" x="16446500" y="6045200"/>
          <p14:tracePt t="46686" x="16421100" y="6134100"/>
          <p14:tracePt t="46687" x="16395700" y="6184900"/>
          <p14:tracePt t="46699" x="16395700" y="6210300"/>
          <p14:tracePt t="46708" x="16395700" y="6235700"/>
          <p14:tracePt t="46710" x="16370300" y="6261100"/>
          <p14:tracePt t="46806" x="16370300" y="6235700"/>
          <p14:tracePt t="46814" x="16370300" y="6210300"/>
          <p14:tracePt t="46824" x="16370300" y="6184900"/>
          <p14:tracePt t="46833" x="16370300" y="6159500"/>
          <p14:tracePt t="46842" x="16370300" y="6108700"/>
          <p14:tracePt t="46850" x="16370300" y="6070600"/>
          <p14:tracePt t="46859" x="16370300" y="6019800"/>
          <p14:tracePt t="46869" x="16395700" y="5994400"/>
          <p14:tracePt t="46870" x="16395700" y="5943600"/>
          <p14:tracePt t="46882" x="16421100" y="5892800"/>
          <p14:tracePt t="46894" x="16421100" y="5867400"/>
          <p14:tracePt t="46895" x="16421100" y="5842000"/>
          <p14:tracePt t="46905" x="16446500" y="5803900"/>
          <p14:tracePt t="46915" x="16446500" y="5778500"/>
          <p14:tracePt t="46929" x="16446500" y="5753100"/>
          <p14:tracePt t="46990" x="16446500" y="5803900"/>
          <p14:tracePt t="46998" x="16446500" y="5842000"/>
          <p14:tracePt t="47008" x="16446500" y="5918200"/>
          <p14:tracePt t="47017" x="16446500" y="5969000"/>
          <p14:tracePt t="47026" x="16446500" y="6045200"/>
          <p14:tracePt t="47037" x="16446500" y="6108700"/>
          <p14:tracePt t="47038" x="16446500" y="6184900"/>
          <p14:tracePt t="47047" x="16446500" y="6235700"/>
          <p14:tracePt t="47057" x="16446500" y="6286500"/>
          <p14:tracePt t="47065" x="16446500" y="6311900"/>
          <p14:tracePt t="47075" x="16446500" y="6337300"/>
          <p14:tracePt t="47082" x="16446500" y="6375400"/>
          <p14:tracePt t="47098" x="16446500" y="6400800"/>
          <p14:tracePt t="47143" x="16446500" y="6337300"/>
          <p14:tracePt t="47152" x="16446500" y="6286500"/>
          <p14:tracePt t="47161" x="16446500" y="6235700"/>
          <p14:tracePt t="47170" x="16446500" y="6159500"/>
          <p14:tracePt t="47179" x="16446500" y="6070600"/>
          <p14:tracePt t="47188" x="16446500" y="5994400"/>
          <p14:tracePt t="47196" x="16446500" y="5918200"/>
          <p14:tracePt t="47205" x="16446500" y="5867400"/>
          <p14:tracePt t="47207" x="16471900" y="5778500"/>
          <p14:tracePt t="47221" x="16471900" y="5727700"/>
          <p14:tracePt t="47223" x="16497300" y="5676900"/>
          <p14:tracePt t="47237" x="16497300" y="5651500"/>
          <p14:tracePt t="47239" x="16497300" y="5626100"/>
          <p14:tracePt t="47252" x="16497300" y="5600700"/>
          <p14:tracePt t="47260" x="16522700" y="5600700"/>
          <p14:tracePt t="47367" x="16522700" y="5626100"/>
          <p14:tracePt t="47377" x="16522700" y="5651500"/>
          <p14:tracePt t="47403" x="16497300" y="5651500"/>
          <p14:tracePt t="47411" x="16497300" y="5676900"/>
          <p14:tracePt t="47775" x="16497300" y="5727700"/>
          <p14:tracePt t="47783" x="16497300" y="5778500"/>
          <p14:tracePt t="47793" x="16497300" y="5842000"/>
          <p14:tracePt t="47803" x="16497300" y="5918200"/>
          <p14:tracePt t="47812" x="16497300" y="6070600"/>
          <p14:tracePt t="47821" x="16497300" y="6261100"/>
          <p14:tracePt t="47828" x="16497300" y="6375400"/>
          <p14:tracePt t="47837" x="16497300" y="6553200"/>
          <p14:tracePt t="47845" x="16497300" y="6692900"/>
          <p14:tracePt t="47855" x="16497300" y="6845300"/>
          <p14:tracePt t="47856" x="16497300" y="6934200"/>
          <p14:tracePt t="47865" x="16497300" y="7035800"/>
          <p14:tracePt t="47876" x="16497300" y="7137400"/>
          <p14:tracePt t="47886" x="16471900" y="7200900"/>
          <p14:tracePt t="47895" x="16471900" y="7251700"/>
          <p14:tracePt t="47896" x="16471900" y="7302500"/>
          <p14:tracePt t="47906" x="16471900" y="7327900"/>
          <p14:tracePt t="47914" x="16446500" y="7353300"/>
          <p14:tracePt t="47939" x="16446500" y="7378700"/>
          <p14:tracePt t="47983" x="16446500" y="7404100"/>
          <p14:tracePt t="48047" x="16421100" y="7429500"/>
          <p14:tracePt t="48072" x="16421100" y="7467600"/>
          <p14:tracePt t="48080" x="16421100" y="7493000"/>
          <p14:tracePt t="48090" x="16395700" y="7518400"/>
          <p14:tracePt t="48100" x="16395700" y="7543800"/>
          <p14:tracePt t="48109" x="16370300" y="7569200"/>
          <p14:tracePt t="48120" x="16370300" y="7594600"/>
          <p14:tracePt t="48122" x="16370300" y="7620000"/>
          <p14:tracePt t="48130" x="16344900" y="7645400"/>
          <p14:tracePt t="48142" x="16344900" y="7670800"/>
          <p14:tracePt t="48144" x="16319500" y="7696200"/>
          <p14:tracePt t="48163" x="16319500" y="7734300"/>
          <p14:tracePt t="48179" x="16319500" y="7759700"/>
          <p14:tracePt t="48232" x="16319500" y="7785100"/>
          <p14:tracePt t="48240" x="16294100" y="7785100"/>
          <p14:tracePt t="48424" x="16294100" y="7759700"/>
          <p14:tracePt t="48457" x="16319500" y="7759700"/>
          <p14:tracePt t="48560" x="16319500" y="7734300"/>
          <p14:tracePt t="49177" x="16294100" y="7734300"/>
          <p14:tracePt t="49195" x="16256000" y="7759700"/>
          <p14:tracePt t="49205" x="16230600" y="7759700"/>
          <p14:tracePt t="49213" x="16205200" y="7759700"/>
          <p14:tracePt t="49222" x="16179800" y="7759700"/>
          <p14:tracePt t="49225" x="16154400" y="7759700"/>
          <p14:tracePt t="49234" x="16129000" y="7759700"/>
          <p14:tracePt t="49243" x="16078200" y="7785100"/>
          <p14:tracePt t="49254" x="16052800" y="7785100"/>
          <p14:tracePt t="49270" x="16027400" y="7785100"/>
          <p14:tracePt t="49277" x="15989300" y="7785100"/>
          <p14:tracePt t="49288" x="15963900" y="7785100"/>
          <p14:tracePt t="49297" x="15938500" y="7785100"/>
          <p14:tracePt t="49314" x="15913100" y="7785100"/>
          <p14:tracePt t="49323" x="15887700" y="7785100"/>
          <p14:tracePt t="49356" x="15862300" y="7785100"/>
          <p14:tracePt t="49797" x="15836900" y="7810500"/>
          <p14:tracePt t="49807" x="15811500" y="7835900"/>
          <p14:tracePt t="49817" x="15786100" y="7835900"/>
          <p14:tracePt t="49826" x="15760700" y="7861300"/>
          <p14:tracePt t="49837" x="15722600" y="7886700"/>
          <p14:tracePt t="49839" x="15671800" y="7886700"/>
          <p14:tracePt t="49848" x="15595600" y="7937500"/>
          <p14:tracePt t="49860" x="15570200" y="7937500"/>
          <p14:tracePt t="49870" x="15519400" y="7937500"/>
          <p14:tracePt t="49871" x="15455900" y="7962900"/>
          <p14:tracePt t="49881" x="15405100" y="7962900"/>
          <p14:tracePt t="49890" x="15379700" y="7962900"/>
          <p14:tracePt t="49898" x="15328900" y="7962900"/>
          <p14:tracePt t="49907" x="15278100" y="7962900"/>
          <p14:tracePt t="49915" x="15252700" y="7962900"/>
          <p14:tracePt t="49926" x="15227300" y="7962900"/>
          <p14:tracePt t="49927" x="15201900" y="7962900"/>
          <p14:tracePt t="49939" x="15163800" y="7962900"/>
          <p14:tracePt t="49948" x="15138400" y="7962900"/>
          <p14:tracePt t="49959" x="15113000" y="7962900"/>
          <p14:tracePt t="50003" x="15113000" y="7937500"/>
          <p14:tracePt t="50422" x="15138400" y="7937500"/>
          <p14:tracePt t="50439" x="15163800" y="7937500"/>
          <p14:tracePt t="50448" x="15201900" y="7937500"/>
          <p14:tracePt t="50457" x="15252700" y="7937500"/>
          <p14:tracePt t="50466" x="15303500" y="7937500"/>
          <p14:tracePt t="50475" x="15379700" y="7912100"/>
          <p14:tracePt t="50487" x="15455900" y="7912100"/>
          <p14:tracePt t="50488" x="15570200" y="7886700"/>
          <p14:tracePt t="50498" x="15671800" y="7886700"/>
          <p14:tracePt t="50507" x="15722600" y="7861300"/>
          <p14:tracePt t="50521" x="15913100" y="7861300"/>
          <p14:tracePt t="50529" x="15989300" y="7835900"/>
          <p14:tracePt t="50540" x="16052800" y="7835900"/>
          <p14:tracePt t="50548" x="16078200" y="7835900"/>
          <p14:tracePt t="50557" x="16129000" y="7810500"/>
          <p14:tracePt t="50569" x="16154400" y="7810500"/>
          <p14:tracePt t="50586" x="16179800" y="7810500"/>
          <p14:tracePt t="51128" x="16154400" y="7810500"/>
          <p14:tracePt t="51137" x="16129000" y="7810500"/>
          <p14:tracePt t="51162" x="16103600" y="7810500"/>
          <p14:tracePt t="51172" x="16078200" y="7810500"/>
          <p14:tracePt t="51194" x="16052800" y="7810500"/>
          <p14:tracePt t="51204" x="16027400" y="7810500"/>
          <p14:tracePt t="51227" x="15989300" y="7810500"/>
          <p14:tracePt t="51237" x="15963900" y="7810500"/>
          <p14:tracePt t="51248" x="15938500" y="7810500"/>
          <p14:tracePt t="51257" x="15913100" y="7810500"/>
          <p14:tracePt t="51266" x="15887700" y="7810500"/>
          <p14:tracePt t="51282" x="15862300" y="7810500"/>
          <p14:tracePt t="51292" x="15811500" y="7810500"/>
          <p14:tracePt t="51299" x="15786100" y="7835900"/>
          <p14:tracePt t="51311" x="15760700" y="7835900"/>
          <p14:tracePt t="51313" x="15722600" y="7835900"/>
          <p14:tracePt t="51322" x="15697200" y="7835900"/>
          <p14:tracePt t="51331" x="15671800" y="7861300"/>
          <p14:tracePt t="51342" x="15646400" y="7861300"/>
          <p14:tracePt t="51344" x="15621000" y="7861300"/>
          <p14:tracePt t="51354" x="15595600" y="7861300"/>
          <p14:tracePt t="51364" x="15570200" y="7861300"/>
          <p14:tracePt t="51378" x="15544800" y="7861300"/>
          <p14:tracePt t="51379" x="15519400" y="7861300"/>
          <p14:tracePt t="51395" x="15494000" y="7861300"/>
          <p14:tracePt t="51405" x="15455900" y="7861300"/>
          <p14:tracePt t="51437" x="15430500" y="7861300"/>
          <p14:tracePt t="51608" x="15405100" y="7861300"/>
          <p14:tracePt t="51625" x="15379700" y="7861300"/>
          <p14:tracePt t="51634" x="15354300" y="7886700"/>
          <p14:tracePt t="51645" x="15328900" y="7886700"/>
          <p14:tracePt t="51654" x="15303500" y="7886700"/>
          <p14:tracePt t="51662" x="15278100" y="7886700"/>
          <p14:tracePt t="51671" x="15252700" y="7886700"/>
          <p14:tracePt t="51672" x="15227300" y="7886700"/>
          <p14:tracePt t="51681" x="15201900" y="7886700"/>
          <p14:tracePt t="51698" x="15163800" y="7886700"/>
          <p14:tracePt t="51716" x="15138400" y="7886700"/>
          <p14:tracePt t="51729" x="15113000" y="7886700"/>
          <p14:tracePt t="51769" x="15087600" y="7886700"/>
          <p14:tracePt t="51920" x="15113000" y="7886700"/>
          <p14:tracePt t="51938" x="15138400" y="7886700"/>
          <p14:tracePt t="51946" x="15163800" y="7861300"/>
          <p14:tracePt t="51957" x="15252700" y="7861300"/>
          <p14:tracePt t="51965" x="15278100" y="7861300"/>
          <p14:tracePt t="51973" x="15354300" y="7861300"/>
          <p14:tracePt t="51987" x="15494000" y="7861300"/>
          <p14:tracePt t="51995" x="15544800" y="7861300"/>
          <p14:tracePt t="52005" x="15595600" y="7861300"/>
          <p14:tracePt t="52013" x="15621000" y="7861300"/>
          <p14:tracePt t="52022" x="15671800" y="7861300"/>
          <p14:tracePt t="52024" x="15697200" y="7861300"/>
          <p14:tracePt t="52033" x="15722600" y="7886700"/>
          <p14:tracePt t="52044" x="15760700" y="7886700"/>
          <p14:tracePt t="52054" x="15760700" y="7912100"/>
          <p14:tracePt t="52069" x="15760700" y="7937500"/>
          <p14:tracePt t="52076" x="15786100" y="7937500"/>
          <p14:tracePt t="52107" x="15786100" y="7962900"/>
          <p14:tracePt t="52208" x="15760700" y="7962900"/>
          <p14:tracePt t="52224" x="15722600" y="7937500"/>
          <p14:tracePt t="52235" x="15722600" y="7912100"/>
          <p14:tracePt t="52244" x="15697200" y="7886700"/>
          <p14:tracePt t="52255" x="15697200" y="7861300"/>
          <p14:tracePt t="52257" x="15697200" y="7835900"/>
          <p14:tracePt t="52266" x="15671800" y="7810500"/>
          <p14:tracePt t="52277" x="15671800" y="7759700"/>
          <p14:tracePt t="52293" x="15671800" y="7734300"/>
          <p14:tracePt t="52302" x="15671800" y="7696200"/>
          <p14:tracePt t="52324" x="15671800" y="7670800"/>
          <p14:tracePt t="52393" x="15671800" y="7696200"/>
          <p14:tracePt t="52403" x="15671800" y="7734300"/>
          <p14:tracePt t="52412" x="15697200" y="7759700"/>
          <p14:tracePt t="52423" x="15697200" y="7785100"/>
          <p14:tracePt t="52425" x="15697200" y="7810500"/>
          <p14:tracePt t="52433" x="15697200" y="7861300"/>
          <p14:tracePt t="52443" x="15722600" y="7886700"/>
          <p14:tracePt t="52454" x="15722600" y="7912100"/>
          <p14:tracePt t="52469" x="15722600" y="7937500"/>
          <p14:tracePt t="52493" x="15722600" y="7962900"/>
          <p14:tracePt t="52529" x="15722600" y="7937500"/>
          <p14:tracePt t="52538" x="15722600" y="7912100"/>
          <p14:tracePt t="52547" x="15722600" y="7886700"/>
          <p14:tracePt t="52556" x="15722600" y="7835900"/>
          <p14:tracePt t="52565" x="15722600" y="7810500"/>
          <p14:tracePt t="52574" x="15722600" y="7785100"/>
          <p14:tracePt t="52588" x="15722600" y="7759700"/>
          <p14:tracePt t="52603" x="15722600" y="7734300"/>
          <p14:tracePt t="52613" x="15722600" y="7696200"/>
          <p14:tracePt t="52673" x="15722600" y="7734300"/>
          <p14:tracePt t="52681" x="15722600" y="7785100"/>
          <p14:tracePt t="52690" x="15722600" y="7810500"/>
          <p14:tracePt t="52699" x="15722600" y="7835900"/>
          <p14:tracePt t="52709" x="15722600" y="7861300"/>
          <p14:tracePt t="52718" x="15697200" y="7886700"/>
          <p14:tracePt t="52728" x="15697200" y="7912100"/>
          <p14:tracePt t="52745" x="15697200" y="7937500"/>
          <p14:tracePt t="52817" x="15697200" y="7912100"/>
          <p14:tracePt t="52825" x="15697200" y="7886700"/>
          <p14:tracePt t="52836" x="15722600" y="7835900"/>
          <p14:tracePt t="52847" x="15722600" y="7810500"/>
          <p14:tracePt t="52849" x="15760700" y="7785100"/>
          <p14:tracePt t="52860" x="15760700" y="7759700"/>
          <p14:tracePt t="52872" x="15786100" y="7734300"/>
          <p14:tracePt t="52873" x="15786100" y="7696200"/>
          <p14:tracePt t="52892" x="15811500" y="7670800"/>
          <p14:tracePt t="52953" x="15811500" y="7696200"/>
          <p14:tracePt t="52986" x="15811500" y="7734300"/>
          <p14:tracePt t="53073" x="15811500" y="7696200"/>
          <p14:tracePt t="53090" x="15811500" y="7670800"/>
          <p14:tracePt t="53106" x="15811500" y="7645400"/>
          <p14:tracePt t="53234" x="15811500" y="7670800"/>
          <p14:tracePt t="53249" x="15786100" y="7670800"/>
          <p14:tracePt t="53259" x="15786100" y="7696200"/>
          <p14:tracePt t="53292" x="15760700" y="7734300"/>
          <p14:tracePt t="53457" x="15760700" y="7759700"/>
          <p14:tracePt t="53475" x="15760700" y="7785100"/>
          <p14:tracePt t="53486" x="15760700" y="7810500"/>
          <p14:tracePt t="53501" x="15760700" y="7835900"/>
          <p14:tracePt t="53525" x="15760700" y="7861300"/>
          <p14:tracePt t="53578" x="15760700" y="7835900"/>
          <p14:tracePt t="53587" x="15760700" y="7810500"/>
          <p14:tracePt t="53596" x="15722600" y="7785100"/>
          <p14:tracePt t="53607" x="15722600" y="7759700"/>
          <p14:tracePt t="53615" x="15722600" y="7734300"/>
          <p14:tracePt t="53623" x="15722600" y="7696200"/>
          <p14:tracePt t="53637" x="15722600" y="7670800"/>
          <p14:tracePt t="53645" x="15722600" y="7645400"/>
          <p14:tracePt t="53714" x="15722600" y="7670800"/>
          <p14:tracePt t="53723" x="15722600" y="7696200"/>
          <p14:tracePt t="53731" x="15722600" y="7734300"/>
          <p14:tracePt t="53741" x="15722600" y="7759700"/>
          <p14:tracePt t="53749" x="15722600" y="7785100"/>
          <p14:tracePt t="53759" x="15722600" y="7810500"/>
          <p14:tracePt t="53767" x="15722600" y="7835900"/>
          <p14:tracePt t="53790" x="15722600" y="7861300"/>
          <p14:tracePt t="53826" x="15722600" y="7835900"/>
          <p14:tracePt t="53834" x="15722600" y="7810500"/>
          <p14:tracePt t="53844" x="15722600" y="7785100"/>
          <p14:tracePt t="53854" x="15722600" y="7759700"/>
          <p14:tracePt t="53863" x="15722600" y="7734300"/>
          <p14:tracePt t="53873" x="15722600" y="7696200"/>
          <p14:tracePt t="53875" x="15722600" y="7670800"/>
          <p14:tracePt t="53884" x="15722600" y="7645400"/>
          <p14:tracePt t="53894" x="15722600" y="7620000"/>
          <p14:tracePt t="53910" x="15722600" y="7594600"/>
          <p14:tracePt t="53995" x="15722600" y="7620000"/>
          <p14:tracePt t="54027" x="15722600" y="7645400"/>
          <p14:tracePt t="54043" x="15722600" y="7670800"/>
          <p14:tracePt t="54060" x="15722600" y="7696200"/>
          <p14:tracePt t="54070" x="15722600" y="7734300"/>
          <p14:tracePt t="54079" x="15722600" y="7759700"/>
          <p14:tracePt t="54088" x="15722600" y="7785100"/>
          <p14:tracePt t="54095" x="15722600" y="7810500"/>
          <p14:tracePt t="54104" x="15722600" y="7835900"/>
          <p14:tracePt t="54107" x="15760700" y="7861300"/>
          <p14:tracePt t="54117" x="15760700" y="7886700"/>
          <p14:tracePt t="54134" x="15760700" y="7912100"/>
          <p14:tracePt t="54158" x="15760700" y="7937500"/>
          <p14:tracePt t="54194" x="15760700" y="7912100"/>
          <p14:tracePt t="54204" x="15760700" y="7886700"/>
          <p14:tracePt t="54214" x="15760700" y="7861300"/>
          <p14:tracePt t="54226" x="15760700" y="7810500"/>
          <p14:tracePt t="54237" x="15722600" y="7785100"/>
          <p14:tracePt t="54238" x="15722600" y="7734300"/>
          <p14:tracePt t="54248" x="15722600" y="7670800"/>
          <p14:tracePt t="54257" x="15722600" y="7620000"/>
          <p14:tracePt t="54259" x="15722600" y="7594600"/>
          <p14:tracePt t="54275" x="15722600" y="7569200"/>
          <p14:tracePt t="54284" x="15722600" y="7543800"/>
          <p14:tracePt t="54355" x="15760700" y="7569200"/>
          <p14:tracePt t="54370" x="15760700" y="7594600"/>
          <p14:tracePt t="54373" x="15760700" y="7620000"/>
          <p14:tracePt t="54382" x="15786100" y="7670800"/>
          <p14:tracePt t="54394" x="15786100" y="7696200"/>
          <p14:tracePt t="54396" x="15786100" y="7734300"/>
          <p14:tracePt t="54413" x="15786100" y="7759700"/>
          <p14:tracePt t="54422" x="15786100" y="7785100"/>
          <p14:tracePt t="54499" x="15811500" y="7785100"/>
          <p14:tracePt t="54775" x="15811500" y="7835900"/>
          <p14:tracePt t="54784" x="15836900" y="7886700"/>
          <p14:tracePt t="54795" x="15862300" y="7962900"/>
          <p14:tracePt t="54806" x="15887700" y="8077200"/>
          <p14:tracePt t="54808" x="15913100" y="8178800"/>
          <p14:tracePt t="54820" x="15938500" y="8293100"/>
          <p14:tracePt t="54829" x="15989300" y="8445500"/>
          <p14:tracePt t="54839" x="16027400" y="8559800"/>
          <p14:tracePt t="54841" x="16052800" y="8686800"/>
          <p14:tracePt t="54856" x="16103600" y="8953500"/>
          <p14:tracePt t="54870" x="16129000" y="9055100"/>
          <p14:tracePt t="54872" x="16154400" y="9220200"/>
          <p14:tracePt t="54889" x="16230600" y="9410700"/>
          <p14:tracePt t="54900" x="16230600" y="9461500"/>
          <p14:tracePt t="54911" x="16256000" y="9512300"/>
          <p14:tracePt t="54913" x="16294100" y="9563100"/>
          <p14:tracePt t="54936" x="16294100" y="9626600"/>
          <p14:tracePt t="54938" x="16319500" y="9652000"/>
          <p14:tracePt t="55176" x="16344900" y="9652000"/>
          <p14:tracePt t="55184" x="16370300" y="9652000"/>
          <p14:tracePt t="55194" x="16421100" y="9652000"/>
          <p14:tracePt t="55204" x="16446500" y="9652000"/>
          <p14:tracePt t="55213" x="16497300" y="9652000"/>
          <p14:tracePt t="55221" x="16522700" y="9652000"/>
          <p14:tracePt t="55229" x="16522700" y="9626600"/>
          <p14:tracePt t="55238" x="16560800" y="9626600"/>
          <p14:tracePt t="55240" x="16586200" y="9626600"/>
          <p14:tracePt t="55249" x="16611600" y="9626600"/>
          <p14:tracePt t="55275" x="16611600" y="9588500"/>
          <p14:tracePt t="55283" x="16637000" y="9588500"/>
          <p14:tracePt t="55784" x="16611600" y="9588500"/>
          <p14:tracePt t="55793" x="16586200" y="9588500"/>
          <p14:tracePt t="55803" x="16560800" y="9588500"/>
          <p14:tracePt t="55811" x="16522700" y="9588500"/>
          <p14:tracePt t="55821" x="16497300" y="9588500"/>
          <p14:tracePt t="55829" x="16446500" y="9588500"/>
          <p14:tracePt t="55839" x="16421100" y="9588500"/>
          <p14:tracePt t="55847" x="16395700" y="9588500"/>
          <p14:tracePt t="55849" x="16370300" y="9588500"/>
          <p14:tracePt t="55866" x="16344900" y="9588500"/>
          <p14:tracePt t="55876" x="16319500" y="9588500"/>
          <p14:tracePt t="55904" x="16294100" y="9588500"/>
          <p14:tracePt t="56016" x="16256000" y="9588500"/>
          <p14:tracePt t="56032" x="16230600" y="9588500"/>
          <p14:tracePt t="56049" x="16205200" y="9588500"/>
          <p14:tracePt t="56066" x="16179800" y="9588500"/>
          <p14:tracePt t="56082" x="16154400" y="9588500"/>
          <p14:tracePt t="56112" x="16129000" y="9588500"/>
          <p14:tracePt t="56385" x="16103600" y="9588500"/>
          <p14:tracePt t="56403" x="16078200" y="9588500"/>
          <p14:tracePt t="56412" x="16052800" y="9626600"/>
          <p14:tracePt t="56423" x="16027400" y="9626600"/>
          <p14:tracePt t="56431" x="15989300" y="9626600"/>
          <p14:tracePt t="56439" x="15963900" y="9626600"/>
          <p14:tracePt t="56447" x="15938500" y="9652000"/>
          <p14:tracePt t="56457" x="15913100" y="9652000"/>
          <p14:tracePt t="56459" x="15887700" y="9652000"/>
          <p14:tracePt t="56467" x="15862300" y="9652000"/>
          <p14:tracePt t="56476" x="15836900" y="9652000"/>
          <p14:tracePt t="56486" x="15811500" y="9652000"/>
          <p14:tracePt t="56494" x="15786100" y="9652000"/>
          <p14:tracePt t="56503" x="15760700" y="9652000"/>
          <p14:tracePt t="56514" x="15722600" y="9652000"/>
          <p14:tracePt t="56524" x="15697200" y="9652000"/>
          <p14:tracePt t="56548" x="15671800" y="9652000"/>
          <p14:tracePt t="56558" x="15646400" y="9652000"/>
          <p14:tracePt t="56580" x="15621000" y="9652000"/>
          <p14:tracePt t="56604" x="15595600" y="9652000"/>
          <p14:tracePt t="56621" x="15570200" y="9652000"/>
          <p14:tracePt t="56649" x="15544800" y="9652000"/>
          <p14:tracePt t="56866" x="15570200" y="9652000"/>
          <p14:tracePt t="56890" x="15595600" y="9652000"/>
          <p14:tracePt t="56898" x="15621000" y="9652000"/>
          <p14:tracePt t="56908" x="15646400" y="9652000"/>
          <p14:tracePt t="56917" x="15697200" y="9652000"/>
          <p14:tracePt t="56926" x="15760700" y="9652000"/>
          <p14:tracePt t="56934" x="15836900" y="9652000"/>
          <p14:tracePt t="56943" x="15862300" y="9652000"/>
          <p14:tracePt t="56951" x="15913100" y="9652000"/>
          <p14:tracePt t="56960" x="16027400" y="9652000"/>
          <p14:tracePt t="56968" x="16052800" y="9652000"/>
          <p14:tracePt t="56977" x="16129000" y="9652000"/>
          <p14:tracePt t="56979" x="16179800" y="9652000"/>
          <p14:tracePt t="56988" x="16230600" y="9652000"/>
          <p14:tracePt t="56997" x="16294100" y="9652000"/>
          <p14:tracePt t="57006" x="16344900" y="9652000"/>
          <p14:tracePt t="57014" x="16395700" y="9652000"/>
          <p14:tracePt t="57023" x="16446500" y="9652000"/>
          <p14:tracePt t="57031" x="16471900" y="9652000"/>
          <p14:tracePt t="57039" x="16497300" y="9652000"/>
          <p14:tracePt t="57047" x="16560800" y="9652000"/>
          <p14:tracePt t="57057" x="16586200" y="9652000"/>
          <p14:tracePt t="57058" x="16611600" y="9652000"/>
          <p14:tracePt t="57067" x="16637000" y="9652000"/>
          <p14:tracePt t="57077" x="16662400" y="9652000"/>
          <p14:tracePt t="57093" x="16687800" y="9652000"/>
          <p14:tracePt t="57104" x="16687800" y="9626600"/>
          <p14:tracePt t="57114" x="16713200" y="9626600"/>
          <p14:tracePt t="57682" x="16687800" y="9626600"/>
          <p14:tracePt t="57699" x="16662400" y="9626600"/>
          <p14:tracePt t="57710" x="16637000" y="9626600"/>
          <p14:tracePt t="57721" x="16611600" y="9626600"/>
          <p14:tracePt t="57723" x="16560800" y="9626600"/>
          <p14:tracePt t="57731" x="16522700" y="9652000"/>
          <p14:tracePt t="57742" x="16497300" y="9652000"/>
          <p14:tracePt t="57750" x="16446500" y="9652000"/>
          <p14:tracePt t="57759" x="16421100" y="9652000"/>
          <p14:tracePt t="57767" x="16395700" y="9652000"/>
          <p14:tracePt t="57771" x="16344900" y="9652000"/>
          <p14:tracePt t="57780" x="16319500" y="9652000"/>
          <p14:tracePt t="57796" x="16294100" y="9652000"/>
          <p14:tracePt t="57806" x="16256000" y="9652000"/>
          <p14:tracePt t="57823" x="16230600" y="9652000"/>
          <p14:tracePt t="57831" x="16205200" y="9652000"/>
          <p14:tracePt t="57855" x="16179800" y="9652000"/>
          <p14:tracePt t="57915" x="16154400" y="9652000"/>
          <p14:tracePt t="58147" x="16129000" y="9652000"/>
          <p14:tracePt t="58156" x="16103600" y="9652000"/>
          <p14:tracePt t="58165" x="16078200" y="9652000"/>
          <p14:tracePt t="58175" x="16052800" y="9652000"/>
          <p14:tracePt t="58184" x="16027400" y="9652000"/>
          <p14:tracePt t="58193" x="15989300" y="9652000"/>
          <p14:tracePt t="58201" x="15938500" y="9652000"/>
          <p14:tracePt t="58211" x="15913100" y="9652000"/>
          <p14:tracePt t="58212" x="15887700" y="9652000"/>
          <p14:tracePt t="58222" x="15836900" y="9652000"/>
          <p14:tracePt t="58231" x="15811500" y="9652000"/>
          <p14:tracePt t="58240" x="15786100" y="9652000"/>
          <p14:tracePt t="58248" x="15760700" y="9652000"/>
          <p14:tracePt t="58256" x="15722600" y="9652000"/>
          <p14:tracePt t="58272" x="15697200" y="9652000"/>
          <p14:tracePt t="58283" x="15671800" y="9652000"/>
          <p14:tracePt t="58294" x="15646400" y="9652000"/>
          <p14:tracePt t="58311" x="15621000" y="9652000"/>
          <p14:tracePt t="58336" x="15595600" y="9652000"/>
          <p14:tracePt t="58358" x="15570200" y="9652000"/>
          <p14:tracePt t="58379" x="15544800" y="9652000"/>
          <p14:tracePt t="58405" x="15519400" y="9652000"/>
          <p14:tracePt t="58424" x="15494000" y="9652000"/>
          <p14:tracePt t="58455" x="15455900" y="9652000"/>
          <p14:tracePt t="58488" x="15430500" y="9652000"/>
          <p14:tracePt t="58504" x="15430500" y="9626600"/>
          <p14:tracePt t="58521" x="15405100" y="9626600"/>
          <p14:tracePt t="58652" x="15405100" y="9588500"/>
          <p14:tracePt t="59177" x="15379700" y="9588500"/>
          <p14:tracePt t="59201" x="15354300" y="9588500"/>
          <p14:tracePt t="59248" x="15354300" y="9563100"/>
          <p14:tracePt t="59553" x="15354300" y="9588500"/>
          <p14:tracePt t="59562" x="15328900" y="9626600"/>
          <p14:tracePt t="59573" x="15328900" y="9652000"/>
          <p14:tracePt t="59581" x="15303500" y="9652000"/>
          <p14:tracePt t="59590" x="15303500" y="9677400"/>
          <p14:tracePt t="59597" x="15278100" y="9702800"/>
          <p14:tracePt t="59609" x="15252700" y="9753600"/>
          <p14:tracePt t="59610" x="15252700" y="9779000"/>
          <p14:tracePt t="59621" x="15227300" y="9779000"/>
          <p14:tracePt t="59630" x="15227300" y="9804400"/>
          <p14:tracePt t="59639" x="15201900" y="9829800"/>
          <p14:tracePt t="59657" x="15163800" y="9855200"/>
          <p14:tracePt t="59676" x="15138400" y="9855200"/>
          <p14:tracePt t="59737" x="15138400" y="9829800"/>
          <p14:tracePt t="59755" x="15138400" y="9804400"/>
          <p14:tracePt t="59772" x="15138400" y="9779000"/>
          <p14:tracePt t="59781" x="15138400" y="9753600"/>
          <p14:tracePt t="59791" x="15138400" y="9728200"/>
          <p14:tracePt t="59798" x="15163800" y="9702800"/>
          <p14:tracePt t="59810" x="15201900" y="9677400"/>
          <p14:tracePt t="59821" x="15227300" y="9677400"/>
          <p14:tracePt t="59823" x="15252700" y="9652000"/>
          <p14:tracePt t="59834" x="15278100" y="9626600"/>
          <p14:tracePt t="59836" x="15303500" y="9588500"/>
          <p14:tracePt t="59849" x="15328900" y="9563100"/>
          <p14:tracePt t="59851" x="15354300" y="9563100"/>
          <p14:tracePt t="59864" x="15405100" y="9537700"/>
          <p14:tracePt t="59876" x="15430500" y="9512300"/>
          <p14:tracePt t="59888" x="15455900" y="9512300"/>
          <p14:tracePt t="59914" x="15494000" y="9512300"/>
          <p14:tracePt t="59978" x="15455900" y="9537700"/>
          <p14:tracePt t="59987" x="15430500" y="9537700"/>
          <p14:tracePt t="60004" x="15405100" y="9563100"/>
          <p14:tracePt t="60015" x="15379700" y="9563100"/>
          <p14:tracePt t="60025" x="15328900" y="9588500"/>
          <p14:tracePt t="60027" x="15303500" y="9588500"/>
          <p14:tracePt t="60038" x="15278100" y="9588500"/>
          <p14:tracePt t="60046" x="15252700" y="9626600"/>
          <p14:tracePt t="60057" x="15227300" y="9626600"/>
          <p14:tracePt t="60059" x="15201900" y="9626600"/>
          <p14:tracePt t="60068" x="15163800" y="9626600"/>
          <p14:tracePt t="60077" x="15138400" y="9626600"/>
          <p14:tracePt t="60087" x="15113000" y="9626600"/>
          <p14:tracePt t="60109" x="15087600" y="9626600"/>
          <p14:tracePt t="60125" x="15087600" y="9588500"/>
          <p14:tracePt t="60134" x="15087600" y="9563100"/>
          <p14:tracePt t="60142" x="15087600" y="9537700"/>
          <p14:tracePt t="60150" x="15087600" y="9512300"/>
          <p14:tracePt t="60161" x="15087600" y="9486900"/>
          <p14:tracePt t="60162" x="15087600" y="9461500"/>
          <p14:tracePt t="60172" x="15113000" y="9436100"/>
          <p14:tracePt t="60182" x="15138400" y="9410700"/>
          <p14:tracePt t="60194" x="15163800" y="9385300"/>
          <p14:tracePt t="60196" x="15201900" y="9359900"/>
          <p14:tracePt t="60209" x="15227300" y="9321800"/>
          <p14:tracePt t="60211" x="15252700" y="9321800"/>
          <p14:tracePt t="60222" x="15278100" y="9321800"/>
          <p14:tracePt t="60245" x="15303500" y="9321800"/>
          <p14:tracePt t="60338" x="15303500" y="9359900"/>
          <p14:tracePt t="61043" x="15303500" y="9385300"/>
          <p14:tracePt t="61067" x="15303500" y="9410700"/>
          <p14:tracePt t="61078" x="15303500" y="9436100"/>
          <p14:tracePt t="61087" x="15303500" y="9461500"/>
          <p14:tracePt t="61095" x="15278100" y="9461500"/>
          <p14:tracePt t="61105" x="15278100" y="9486900"/>
          <p14:tracePt t="61113" x="15278100" y="9512300"/>
          <p14:tracePt t="61115" x="15278100" y="9537700"/>
          <p14:tracePt t="61125" x="15252700" y="9537700"/>
          <p14:tracePt t="61149" x="15252700" y="9563100"/>
          <p14:tracePt t="63026" x="15113000" y="9486900"/>
          <p14:tracePt t="63038" x="14960600" y="9321800"/>
          <p14:tracePt t="63047" x="14744700" y="9055100"/>
          <p14:tracePt t="63057" x="14503400" y="8763000"/>
          <p14:tracePt t="63059" x="14236700" y="8394700"/>
          <p14:tracePt t="63072" x="13779500" y="7734300"/>
          <p14:tracePt t="63079" x="13271500" y="6934200"/>
          <p14:tracePt t="63088" x="13068300" y="6553200"/>
          <p14:tracePt t="63090" x="12687300" y="5892800"/>
          <p14:tracePt t="63099" x="12560300" y="5626100"/>
          <p14:tracePt t="63110" x="12293600" y="5092700"/>
          <p14:tracePt t="63122" x="12103100" y="4660900"/>
          <p14:tracePt t="63123" x="12052300" y="4508500"/>
          <p14:tracePt t="63135" x="11938000" y="4241800"/>
          <p14:tracePt t="63138" x="11887200" y="4152900"/>
          <p14:tracePt t="63150" x="11836400" y="4025900"/>
          <p14:tracePt t="63162" x="11760200" y="3860800"/>
          <p14:tracePt t="63172" x="11734800" y="3810000"/>
          <p14:tracePt t="63183" x="11734800" y="3784600"/>
          <p14:tracePt t="63449" x="11734800" y="3810000"/>
          <p14:tracePt t="63458" x="11734800" y="3860800"/>
          <p14:tracePt t="63467" x="11734800" y="3949700"/>
          <p14:tracePt t="63478" x="11734800" y="4000500"/>
          <p14:tracePt t="63487" x="11734800" y="4076700"/>
          <p14:tracePt t="63495" x="11734800" y="4152900"/>
          <p14:tracePt t="63504" x="11734800" y="4267200"/>
          <p14:tracePt t="63506" x="11734800" y="4343400"/>
          <p14:tracePt t="63515" x="11734800" y="4445000"/>
          <p14:tracePt t="63524" x="11760200" y="4483100"/>
          <p14:tracePt t="63535" x="11760200" y="4559300"/>
          <p14:tracePt t="63543" x="11785600" y="4635500"/>
          <p14:tracePt t="63554" x="11785600" y="4686300"/>
          <p14:tracePt t="63556" x="11811000" y="4711700"/>
          <p14:tracePt t="63567" x="11811000" y="4749800"/>
          <p14:tracePt t="63754" x="11836400" y="4749800"/>
          <p14:tracePt t="63763" x="11912600" y="4800600"/>
          <p14:tracePt t="63774" x="12026900" y="4851400"/>
          <p14:tracePt t="63785" x="12103100" y="4902200"/>
          <p14:tracePt t="63787" x="12204700" y="4953000"/>
          <p14:tracePt t="63798" x="12293600" y="5016500"/>
          <p14:tracePt t="63809" x="12369800" y="5092700"/>
          <p14:tracePt t="63811" x="12471400" y="5168900"/>
          <p14:tracePt t="63823" x="12560300" y="5270500"/>
          <p14:tracePt t="63833" x="12611100" y="5308600"/>
          <p14:tracePt t="63836" x="12661900" y="5384800"/>
          <p14:tracePt t="63848" x="12687300" y="5435600"/>
          <p14:tracePt t="63850" x="12712700" y="5461000"/>
          <p14:tracePt t="63865" x="12712700" y="5511800"/>
          <p14:tracePt t="63867" x="12712700" y="5537200"/>
          <p14:tracePt t="63877" x="12712700" y="5575300"/>
          <p14:tracePt t="63894" x="12712700" y="5600700"/>
          <p14:tracePt t="63906" x="12687300" y="5626100"/>
          <p14:tracePt t="63916" x="12636500" y="5626100"/>
          <p14:tracePt t="63926" x="12585700" y="5651500"/>
          <p14:tracePt t="63938" x="12319000" y="5651500"/>
          <p14:tracePt t="63947" x="12179300" y="5651500"/>
          <p14:tracePt t="63957" x="12052300" y="5575300"/>
          <p14:tracePt t="63968" x="11887200" y="5486400"/>
          <p14:tracePt t="63971" x="11734800" y="5384800"/>
          <p14:tracePt t="63983" x="11569700" y="5270500"/>
          <p14:tracePt t="63994" x="11328400" y="5041900"/>
          <p14:tracePt t="64006" x="11201400" y="4876800"/>
          <p14:tracePt t="64018" x="11087100" y="4749800"/>
          <p14:tracePt t="64020" x="11061700" y="4660900"/>
          <p14:tracePt t="64032" x="11010900" y="4483100"/>
          <p14:tracePt t="64043" x="10934700" y="4292600"/>
          <p14:tracePt t="64045" x="10909300" y="4102100"/>
          <p14:tracePt t="64058" x="10871200" y="3911600"/>
          <p14:tracePt t="64059" x="10871200" y="3784600"/>
          <p14:tracePt t="64071" x="10871200" y="3619500"/>
          <p14:tracePt t="64079" x="10871200" y="3492500"/>
          <p14:tracePt t="64088" x="10909300" y="3276600"/>
          <p14:tracePt t="64290" x="10845800" y="3251200"/>
          <p14:tracePt t="64301" x="10769600" y="3200400"/>
          <p14:tracePt t="64313" x="10718800" y="3149600"/>
          <p14:tracePt t="64323" x="10642600" y="3060700"/>
          <p14:tracePt t="64325" x="10579100" y="2984500"/>
          <p14:tracePt t="64339" x="10528300" y="2908300"/>
          <p14:tracePt t="64340" x="10426700" y="2717800"/>
          <p14:tracePt t="64354" x="10401300" y="2616200"/>
          <p14:tracePt t="64356" x="10312400" y="2451100"/>
          <p14:tracePt t="64372" x="10261600" y="2286000"/>
          <p14:tracePt t="64375" x="10236200" y="2235200"/>
          <p14:tracePt t="64388" x="10210800" y="2159000"/>
          <p14:tracePt t="64389" x="10185400" y="2082800"/>
          <p14:tracePt t="64402" x="10160000" y="2019300"/>
          <p14:tracePt t="64404" x="10160000" y="1993900"/>
          <p14:tracePt t="64414" x="10134600" y="1968500"/>
          <p14:tracePt t="64427" x="10134600" y="1943100"/>
          <p14:tracePt t="64443" x="10134600" y="1917700"/>
          <p14:tracePt t="64515" x="10134600" y="1943100"/>
          <p14:tracePt t="64524" x="10134600" y="1993900"/>
          <p14:tracePt t="64532" x="10160000" y="2057400"/>
          <p14:tracePt t="64543" x="10185400" y="2133600"/>
          <p14:tracePt t="64555" x="10261600" y="2324100"/>
          <p14:tracePt t="64565" x="10287000" y="2425700"/>
          <p14:tracePt t="64576" x="10312400" y="2527300"/>
          <p14:tracePt t="64587" x="10337800" y="2641600"/>
          <p14:tracePt t="64589" x="10375900" y="2692400"/>
          <p14:tracePt t="64600" x="10375900" y="2768600"/>
          <p14:tracePt t="64610" x="10401300" y="2819400"/>
          <p14:tracePt t="64612" x="10401300" y="2882900"/>
          <p14:tracePt t="64624" x="10426700" y="2908300"/>
          <p14:tracePt t="64633" x="10426700" y="2933700"/>
          <p14:tracePt t="64653" x="10426700" y="2959100"/>
          <p14:tracePt t="64699" x="10426700" y="2908300"/>
          <p14:tracePt t="64707" x="10426700" y="2857500"/>
          <p14:tracePt t="64716" x="10401300" y="2819400"/>
          <p14:tracePt t="64727" x="10401300" y="2743200"/>
          <p14:tracePt t="64739" x="10401300" y="2667000"/>
          <p14:tracePt t="64741" x="10401300" y="2552700"/>
          <p14:tracePt t="64750" x="10401300" y="2451100"/>
          <p14:tracePt t="64760" x="10401300" y="2400300"/>
          <p14:tracePt t="64768" x="10401300" y="2324100"/>
          <p14:tracePt t="64776" x="10401300" y="2235200"/>
          <p14:tracePt t="64785" x="10401300" y="2184400"/>
          <p14:tracePt t="64794" x="10401300" y="2133600"/>
          <p14:tracePt t="64795" x="10401300" y="2108200"/>
          <p14:tracePt t="64805" x="10401300" y="2082800"/>
          <p14:tracePt t="64830" x="10401300" y="2057400"/>
          <p14:tracePt t="64907" x="10375900" y="2057400"/>
          <p14:tracePt t="64915" x="10375900" y="2082800"/>
          <p14:tracePt t="64932" x="10375900" y="2108200"/>
          <p14:tracePt t="64957" x="10375900" y="2133600"/>
          <p14:tracePt t="64965" x="10375900" y="2159000"/>
          <p14:tracePt t="64975" x="10375900" y="2184400"/>
          <p14:tracePt t="64983" x="10375900" y="2209800"/>
          <p14:tracePt t="64994" x="10375900" y="2235200"/>
          <p14:tracePt t="64996" x="10375900" y="2260600"/>
          <p14:tracePt t="65013" x="10375900" y="2286000"/>
          <p14:tracePt t="65024" x="10375900" y="2324100"/>
          <p14:tracePt t="65037" x="10401300" y="2349500"/>
          <p14:tracePt t="65048" x="10401300" y="2374900"/>
          <p14:tracePt t="65071" x="10401300" y="2400300"/>
          <p14:tracePt t="65089" x="10401300" y="2425700"/>
          <p14:tracePt t="65121" x="10401300" y="2451100"/>
          <p14:tracePt t="65145" x="10426700" y="2476500"/>
          <p14:tracePt t="65167" x="10426700" y="2501900"/>
          <p14:tracePt t="65185" x="10452100" y="2501900"/>
          <p14:tracePt t="65197" x="10452100" y="2527300"/>
          <p14:tracePt t="65484" x="10477500" y="2527300"/>
          <p14:tracePt t="65493" x="10502900" y="2552700"/>
          <p14:tracePt t="65504" x="10553700" y="2590800"/>
          <p14:tracePt t="65514" x="10604500" y="2641600"/>
          <p14:tracePt t="65524" x="10693400" y="2692400"/>
          <p14:tracePt t="65526" x="10769600" y="2794000"/>
          <p14:tracePt t="65538" x="10909300" y="2908300"/>
          <p14:tracePt t="65540" x="11036300" y="3035300"/>
          <p14:tracePt t="65552" x="11176000" y="3200400"/>
          <p14:tracePt t="65564" x="11493500" y="3492500"/>
          <p14:tracePt t="65575" x="11645900" y="3644900"/>
          <p14:tracePt t="65588" x="11709400" y="3733800"/>
          <p14:tracePt t="65590" x="11760200" y="3784600"/>
          <p14:tracePt t="65601" x="11912600" y="3975100"/>
          <p14:tracePt t="65612" x="11938000" y="3975100"/>
          <p14:tracePt t="65614" x="11938000" y="4000500"/>
          <p14:tracePt t="65624" x="12026900" y="4076700"/>
          <p14:tracePt t="65635" x="12052300" y="4102100"/>
          <p14:tracePt t="65852" x="12052300" y="4178300"/>
          <p14:tracePt t="65861" x="12077700" y="4241800"/>
          <p14:tracePt t="65874" x="12103100" y="4318000"/>
          <p14:tracePt t="65884" x="12128500" y="4394200"/>
          <p14:tracePt t="65886" x="12179300" y="4483100"/>
          <p14:tracePt t="65898" x="12204700" y="4584700"/>
          <p14:tracePt t="65908" x="12268200" y="4749800"/>
          <p14:tracePt t="65910" x="12319000" y="4902200"/>
          <p14:tracePt t="65922" x="12369800" y="5041900"/>
          <p14:tracePt t="65932" x="12420600" y="5168900"/>
          <p14:tracePt t="65934" x="12446000" y="5308600"/>
          <p14:tracePt t="65947" x="12471400" y="5435600"/>
          <p14:tracePt t="65958" x="12471400" y="5486400"/>
          <p14:tracePt t="65960" x="12496800" y="5626100"/>
          <p14:tracePt t="65972" x="12496800" y="5702300"/>
          <p14:tracePt t="65974" x="12534900" y="5753100"/>
          <p14:tracePt t="65984" x="12534900" y="5803900"/>
          <p14:tracePt t="65993" x="12534900" y="5842000"/>
          <p14:tracePt t="66001" x="12534900" y="5867400"/>
          <p14:tracePt t="66016" x="12534900" y="5892800"/>
          <p14:tracePt t="66125" x="12560300" y="5892800"/>
          <p14:tracePt t="66150" x="12585700" y="5892800"/>
          <p14:tracePt t="66167" x="12611100" y="5918200"/>
          <p14:tracePt t="66178" x="12636500" y="5918200"/>
          <p14:tracePt t="66187" x="12636500" y="5943600"/>
          <p14:tracePt t="66195" x="12661900" y="5943600"/>
          <p14:tracePt t="66206" x="12661900" y="5969000"/>
          <p14:tracePt t="66214" x="12661900" y="5994400"/>
          <p14:tracePt t="66239" x="12661900" y="6019800"/>
          <p14:tracePt t="66256" x="12661900" y="6045200"/>
          <p14:tracePt t="66265" x="12636500" y="6045200"/>
          <p14:tracePt t="66274" x="12611100" y="6070600"/>
          <p14:tracePt t="66284" x="12585700" y="6070600"/>
          <p14:tracePt t="66287" x="12560300" y="6070600"/>
          <p14:tracePt t="66295" x="12496800" y="6108700"/>
          <p14:tracePt t="66306" x="12471400" y="6108700"/>
          <p14:tracePt t="66314" x="12446000" y="6108700"/>
          <p14:tracePt t="66323" x="12395200" y="6108700"/>
          <p14:tracePt t="66331" x="12369800" y="6108700"/>
          <p14:tracePt t="66340" x="12319000" y="6108700"/>
          <p14:tracePt t="66342" x="12293600" y="6108700"/>
          <p14:tracePt t="66351" x="12230100" y="6108700"/>
          <p14:tracePt t="66365" x="12204700" y="6108700"/>
          <p14:tracePt t="66370" x="12179300" y="6070600"/>
          <p14:tracePt t="66379" x="12153900" y="6070600"/>
          <p14:tracePt t="66390" x="12128500" y="6070600"/>
          <p14:tracePt t="66391" x="12103100" y="6045200"/>
          <p14:tracePt t="66401" x="12077700" y="6045200"/>
          <p14:tracePt t="66410" x="12052300" y="6019800"/>
          <p14:tracePt t="66430" x="12026900" y="6019800"/>
          <p14:tracePt t="66448" x="12026900" y="5994400"/>
          <p14:tracePt t="66758" x="12001500" y="5994400"/>
          <p14:tracePt t="66773" x="11976100" y="6019800"/>
          <p14:tracePt t="66784" x="11938000" y="6019800"/>
          <p14:tracePt t="66793" x="11912600" y="6019800"/>
          <p14:tracePt t="66802" x="11887200" y="6019800"/>
          <p14:tracePt t="66810" x="11861800" y="6019800"/>
          <p14:tracePt t="66818" x="11836400" y="6019800"/>
          <p14:tracePt t="66827" x="11811000" y="6019800"/>
          <p14:tracePt t="66835" x="11785600" y="6019800"/>
          <p14:tracePt t="66838" x="11760200" y="6019800"/>
          <p14:tracePt t="66848" x="11734800" y="6019800"/>
          <p14:tracePt t="66865" x="11709400" y="6019800"/>
          <p14:tracePt t="66876" x="11671300" y="6019800"/>
          <p14:tracePt t="66878" x="11645900" y="6019800"/>
          <p14:tracePt t="66888" x="11620500" y="6019800"/>
          <p14:tracePt t="66905" x="11595100" y="6019800"/>
          <p14:tracePt t="66914" x="11569700" y="6019800"/>
          <p14:tracePt t="66938" x="11544300" y="6019800"/>
          <p14:tracePt t="66946" x="11544300" y="5994400"/>
          <p14:tracePt t="66962" x="11518900" y="5994400"/>
          <p14:tracePt t="66991" x="11493500" y="5994400"/>
          <p14:tracePt t="67038" x="11493500" y="5969000"/>
          <p14:tracePt t="67378" x="11442700" y="5994400"/>
          <p14:tracePt t="67389" x="11404600" y="6019800"/>
          <p14:tracePt t="67399" x="11379200" y="6045200"/>
          <p14:tracePt t="67409" x="11328400" y="6070600"/>
          <p14:tracePt t="67411" x="11277600" y="6070600"/>
          <p14:tracePt t="67422" x="11252200" y="6108700"/>
          <p14:tracePt t="67433" x="11201400" y="6108700"/>
          <p14:tracePt t="67435" x="11176000" y="6134100"/>
          <p14:tracePt t="67446" x="11112500" y="6134100"/>
          <p14:tracePt t="67455" x="11061700" y="6134100"/>
          <p14:tracePt t="67471" x="11010900" y="6134100"/>
          <p14:tracePt t="67479" x="10985500" y="6134100"/>
          <p14:tracePt t="67489" x="10960100" y="6134100"/>
          <p14:tracePt t="67496" x="10934700" y="6134100"/>
          <p14:tracePt t="67507" x="10909300" y="6134100"/>
          <p14:tracePt t="67515" x="10871200" y="6134100"/>
          <p14:tracePt t="67525" x="10845800" y="6134100"/>
          <p14:tracePt t="67534" x="10820400" y="6134100"/>
          <p14:tracePt t="67544" x="10795000" y="6134100"/>
          <p14:tracePt t="67551" x="10769600" y="6134100"/>
          <p14:tracePt t="67567" x="10744200" y="6134100"/>
          <p14:tracePt t="67582" x="10718800" y="6134100"/>
          <p14:tracePt t="67755" x="10744200" y="6108700"/>
          <p14:tracePt t="67764" x="10769600" y="6108700"/>
          <p14:tracePt t="67773" x="10820400" y="6108700"/>
          <p14:tracePt t="67782" x="10845800" y="6108700"/>
          <p14:tracePt t="67792" x="10934700" y="6108700"/>
          <p14:tracePt t="67800" x="10985500" y="6108700"/>
          <p14:tracePt t="67808" x="11087100" y="6108700"/>
          <p14:tracePt t="67816" x="11112500" y="6108700"/>
          <p14:tracePt t="67824" x="11201400" y="6108700"/>
          <p14:tracePt t="67839" x="11328400" y="6108700"/>
          <p14:tracePt t="67850" x="11353800" y="6108700"/>
          <p14:tracePt t="67852" x="11404600" y="6108700"/>
          <p14:tracePt t="67861" x="11468100" y="6108700"/>
          <p14:tracePt t="67872" x="11518900" y="6108700"/>
          <p14:tracePt t="67881" x="11544300" y="6108700"/>
          <p14:tracePt t="67889" x="11595100" y="6108700"/>
          <p14:tracePt t="67896" x="11620500" y="6108700"/>
          <p14:tracePt t="67905" x="11645900" y="6108700"/>
          <p14:tracePt t="67907" x="11671300" y="6108700"/>
          <p14:tracePt t="67916" x="11709400" y="6108700"/>
          <p14:tracePt t="67925" x="11734800" y="6108700"/>
          <p14:tracePt t="67941" x="11760200" y="6108700"/>
          <p14:tracePt t="67951" x="11785600" y="6108700"/>
          <p14:tracePt t="67966" x="11811000" y="6108700"/>
          <p14:tracePt t="67989" x="11836400" y="6070600"/>
          <p14:tracePt t="67990" x="11861800" y="6070600"/>
          <p14:tracePt t="68008" x="11887200" y="6070600"/>
          <p14:tracePt t="68016" x="11887200" y="6045200"/>
          <p14:tracePt t="68025" x="11912600" y="6045200"/>
          <p14:tracePt t="68037" x="11938000" y="6019800"/>
          <p14:tracePt t="68072" x="11976100" y="6019800"/>
          <p14:tracePt t="68080" x="11976100" y="5994400"/>
          <p14:tracePt t="68088" x="12001500" y="5994400"/>
          <p14:tracePt t="68104" x="12026900" y="5969000"/>
          <p14:tracePt t="68124" x="12052300" y="5969000"/>
          <p14:tracePt t="68132" x="12052300" y="5943600"/>
          <p14:tracePt t="68158" x="12077700" y="5943600"/>
          <p14:tracePt t="68452" x="12077700" y="5969000"/>
          <p14:tracePt t="68467" x="12052300" y="5969000"/>
          <p14:tracePt t="68571" x="12052300" y="5994400"/>
          <p14:tracePt t="68612" x="12026900" y="6019800"/>
          <p14:tracePt t="68652" x="12026900" y="6045200"/>
          <p14:tracePt t="68670" x="12001500" y="6045200"/>
          <p14:tracePt t="68708" x="12001500" y="6070600"/>
          <p14:tracePt t="68820" x="12001500" y="6045200"/>
          <p14:tracePt t="70967" x="11976100" y="6045200"/>
          <p14:tracePt t="70976" x="11938000" y="6045200"/>
          <p14:tracePt t="70985" x="11912600" y="6070600"/>
          <p14:tracePt t="70997" x="11861800" y="6108700"/>
          <p14:tracePt t="70999" x="11811000" y="6134100"/>
          <p14:tracePt t="71011" x="11760200" y="6134100"/>
          <p14:tracePt t="71021" x="11709400" y="6134100"/>
          <p14:tracePt t="71023" x="11645900" y="6159500"/>
          <p14:tracePt t="71033" x="11569700" y="6159500"/>
          <p14:tracePt t="71042" x="11544300" y="6159500"/>
          <p14:tracePt t="71052" x="11493500" y="6159500"/>
          <p14:tracePt t="71061" x="11442700" y="6159500"/>
          <p14:tracePt t="71069" x="11404600" y="6159500"/>
          <p14:tracePt t="71078" x="11379200" y="6159500"/>
          <p14:tracePt t="71088" x="11353800" y="6159500"/>
          <p14:tracePt t="71199" x="11379200" y="6159500"/>
          <p14:tracePt t="71215" x="11379200" y="6134100"/>
          <p14:tracePt t="71263" x="11404600" y="6134100"/>
          <p14:tracePt t="71343" x="11442700" y="6134100"/>
          <p14:tracePt t="71503" x="11404600" y="6134100"/>
          <p14:tracePt t="71512" x="11379200" y="6134100"/>
          <p14:tracePt t="71522" x="11353800" y="6134100"/>
          <p14:tracePt t="71530" x="11328400" y="6134100"/>
          <p14:tracePt t="71540" x="11303000" y="6134100"/>
          <p14:tracePt t="71548" x="11277600" y="6134100"/>
          <p14:tracePt t="71556" x="11252200" y="6134100"/>
          <p14:tracePt t="71564" x="11226800" y="6134100"/>
          <p14:tracePt t="71579" x="11201400" y="6134100"/>
          <p14:tracePt t="71590" x="11176000" y="6159500"/>
          <p14:tracePt t="71600" x="11137900" y="6159500"/>
          <p14:tracePt t="71602" x="11112500" y="6159500"/>
          <p14:tracePt t="71612" x="11087100" y="6159500"/>
          <p14:tracePt t="71627" x="11061700" y="6159500"/>
          <p14:tracePt t="71638" x="11036300" y="6159500"/>
          <p14:tracePt t="71655" x="11010900" y="6159500"/>
          <p14:tracePt t="71695" x="10985500" y="6159500"/>
          <p14:tracePt t="72088" x="11010900" y="6159500"/>
          <p14:tracePt t="72105" x="11010900" y="6134100"/>
          <p14:tracePt t="72128" x="11036300" y="6134100"/>
          <p14:tracePt t="72138" x="11061700" y="6134100"/>
          <p14:tracePt t="72147" x="11087100" y="6134100"/>
          <p14:tracePt t="72156" x="11176000" y="6134100"/>
          <p14:tracePt t="72164" x="11201400" y="6108700"/>
          <p14:tracePt t="72176" x="11252200" y="6108700"/>
          <p14:tracePt t="72178" x="11303000" y="6108700"/>
          <p14:tracePt t="72189" x="11353800" y="6108700"/>
          <p14:tracePt t="72196" x="11468100" y="6108700"/>
          <p14:tracePt t="72205" x="11518900" y="6108700"/>
          <p14:tracePt t="72213" x="11569700" y="6108700"/>
          <p14:tracePt t="72222" x="11645900" y="6108700"/>
          <p14:tracePt t="72229" x="11709400" y="6108700"/>
          <p14:tracePt t="72239" x="11785600" y="6159500"/>
          <p14:tracePt t="72240" x="11836400" y="6184900"/>
          <p14:tracePt t="72252" x="11912600" y="6210300"/>
          <p14:tracePt t="72263" x="11938000" y="6235700"/>
          <p14:tracePt t="72264" x="11976100" y="6286500"/>
          <p14:tracePt t="72276" x="12026900" y="6311900"/>
          <p14:tracePt t="72288" x="12077700" y="6337300"/>
          <p14:tracePt t="72290" x="12103100" y="6375400"/>
          <p14:tracePt t="72302" x="12153900" y="6400800"/>
          <p14:tracePt t="72313" x="12179300" y="6400800"/>
          <p14:tracePt t="72315" x="12204700" y="6426200"/>
          <p14:tracePt t="72524" x="12204700" y="6477000"/>
          <p14:tracePt t="72532" x="12204700" y="6527800"/>
          <p14:tracePt t="72542" x="12204700" y="6578600"/>
          <p14:tracePt t="72550" x="12204700" y="6642100"/>
          <p14:tracePt t="72561" x="12204700" y="6692900"/>
          <p14:tracePt t="72569" x="12204700" y="6794500"/>
          <p14:tracePt t="72577" x="12204700" y="6896100"/>
          <p14:tracePt t="72586" x="12204700" y="7035800"/>
          <p14:tracePt t="72594" x="12204700" y="7137400"/>
          <p14:tracePt t="72602" x="12204700" y="7251700"/>
          <p14:tracePt t="72611" x="12230100" y="7327900"/>
          <p14:tracePt t="72613" x="12230100" y="7378700"/>
          <p14:tracePt t="72624" x="12268200" y="7467600"/>
          <p14:tracePt t="72636" x="12268200" y="7518400"/>
          <p14:tracePt t="72638" x="12268200" y="7569200"/>
          <p14:tracePt t="72647" x="12293600" y="7645400"/>
          <p14:tracePt t="72658" x="12293600" y="7670800"/>
          <p14:tracePt t="72665" x="12293600" y="7696200"/>
          <p14:tracePt t="72674" x="12293600" y="7734300"/>
          <p14:tracePt t="72681" x="12293600" y="7785100"/>
          <p14:tracePt t="72690" x="12293600" y="7810500"/>
          <p14:tracePt t="72705" x="12293600" y="7835900"/>
          <p14:tracePt t="72713" x="12268200" y="7861300"/>
          <p14:tracePt t="72724" x="12230100" y="7861300"/>
          <p14:tracePt t="72725" x="12230100" y="7886700"/>
          <p14:tracePt t="72735" x="12204700" y="7886700"/>
          <p14:tracePt t="72745" x="12179300" y="7912100"/>
          <p14:tracePt t="72756" x="12153900" y="7912100"/>
          <p14:tracePt t="72758" x="12128500" y="7912100"/>
          <p14:tracePt t="72766" x="12103100" y="7937500"/>
          <p14:tracePt t="72778" x="12077700" y="7937500"/>
          <p14:tracePt t="72787" x="12052300" y="7937500"/>
          <p14:tracePt t="72789" x="12001500" y="7937500"/>
          <p14:tracePt t="72805" x="11976100" y="7937500"/>
          <p14:tracePt t="72814" x="11938000" y="7937500"/>
          <p14:tracePt t="72824" x="11912600" y="7937500"/>
          <p14:tracePt t="72832" x="11887200" y="7937500"/>
          <p14:tracePt t="72842" x="11861800" y="7937500"/>
          <p14:tracePt t="72850" x="11836400" y="7937500"/>
          <p14:tracePt t="72865" x="11811000" y="7937500"/>
          <p14:tracePt t="72874" x="11785600" y="7937500"/>
          <p14:tracePt t="72882" x="11760200" y="7937500"/>
          <p14:tracePt t="72905" x="11734800" y="7937500"/>
          <p14:tracePt t="72914" x="11709400" y="7937500"/>
          <p14:tracePt t="72933" x="11671300" y="7937500"/>
          <p14:tracePt t="72980" x="11671300" y="7912100"/>
          <p14:tracePt t="73269" x="11671300" y="7886700"/>
          <p14:tracePt t="73582" x="11645900" y="7886700"/>
          <p14:tracePt t="73598" x="11620500" y="7886700"/>
          <p14:tracePt t="73615" x="11595100" y="7886700"/>
          <p14:tracePt t="73624" x="11569700" y="7886700"/>
          <p14:tracePt t="73633" x="11544300" y="7886700"/>
          <p14:tracePt t="73649" x="11518900" y="7886700"/>
          <p14:tracePt t="73659" x="11493500" y="7886700"/>
          <p14:tracePt t="73681" x="11468100" y="7886700"/>
          <p14:tracePt t="73704" x="11442700" y="7886700"/>
          <p14:tracePt t="73806" x="11404600" y="7886700"/>
          <p14:tracePt t="74062" x="11379200" y="7886700"/>
          <p14:tracePt t="74072" x="11353800" y="7886700"/>
          <p14:tracePt t="74081" x="11328400" y="7886700"/>
          <p14:tracePt t="74097" x="11303000" y="7886700"/>
          <p14:tracePt t="74107" x="11277600" y="7886700"/>
          <p14:tracePt t="74122" x="11252200" y="7886700"/>
          <p14:tracePt t="74139" x="11226800" y="7886700"/>
          <p14:tracePt t="74154" x="11201400" y="7886700"/>
          <p14:tracePt t="74171" x="11176000" y="7886700"/>
          <p14:tracePt t="74188" x="11137900" y="7886700"/>
          <p14:tracePt t="74214" x="11112500" y="7886700"/>
          <p14:tracePt t="74231" x="11087100" y="7886700"/>
          <p14:tracePt t="74256" x="11061700" y="7886700"/>
          <p14:tracePt t="74280" x="11036300" y="7886700"/>
          <p14:tracePt t="74290" x="11010900" y="7886700"/>
          <p14:tracePt t="74306" x="10985500" y="7886700"/>
          <p14:tracePt t="74323" x="10960100" y="7886700"/>
          <p14:tracePt t="74346" x="10934700" y="7886700"/>
          <p14:tracePt t="74375" x="10909300" y="7886700"/>
          <p14:tracePt t="74414" x="10871200" y="7886700"/>
          <p14:tracePt t="74462" x="10871200" y="7861300"/>
          <p14:tracePt t="74872" x="10909300" y="7861300"/>
          <p14:tracePt t="74880" x="10934700" y="7835900"/>
          <p14:tracePt t="74891" x="10960100" y="7835900"/>
          <p14:tracePt t="74899" x="10985500" y="7835900"/>
          <p14:tracePt t="74908" x="11036300" y="7835900"/>
          <p14:tracePt t="74917" x="11112500" y="7810500"/>
          <p14:tracePt t="74928" x="11176000" y="7810500"/>
          <p14:tracePt t="74929" x="11201400" y="7810500"/>
          <p14:tracePt t="74939" x="11303000" y="7810500"/>
          <p14:tracePt t="74947" x="11379200" y="7810500"/>
          <p14:tracePt t="74957" x="11404600" y="7810500"/>
          <p14:tracePt t="74965" x="11493500" y="7810500"/>
          <p14:tracePt t="74967" x="11544300" y="7810500"/>
          <p14:tracePt t="74977" x="11569700" y="7810500"/>
          <p14:tracePt t="74986" x="11620500" y="7810500"/>
          <p14:tracePt t="74995" x="11671300" y="7810500"/>
          <p14:tracePt t="75005" x="11709400" y="7810500"/>
          <p14:tracePt t="75012" x="11760200" y="7810500"/>
          <p14:tracePt t="75021" x="11785600" y="7835900"/>
          <p14:tracePt t="75023" x="11836400" y="7835900"/>
          <p14:tracePt t="75033" x="11861800" y="7835900"/>
          <p14:tracePt t="75057" x="11887200" y="7835900"/>
          <p14:tracePt t="75060" x="11912600" y="7835900"/>
          <p14:tracePt t="75069" x="11938000" y="7835900"/>
          <p14:tracePt t="75080" x="11976100" y="7835900"/>
          <p14:tracePt t="75096" x="12001500" y="7835900"/>
          <p14:tracePt t="75127" x="12026900" y="7835900"/>
          <p14:tracePt t="75160" x="12052300" y="7835900"/>
          <p14:tracePt t="75191" x="12077700" y="7835900"/>
          <p14:tracePt t="75543" x="12052300" y="7835900"/>
          <p14:tracePt t="75560" x="12026900" y="7835900"/>
          <p14:tracePt t="75570" x="12001500" y="7835900"/>
          <p14:tracePt t="75579" x="11976100" y="7835900"/>
          <p14:tracePt t="75589" x="11938000" y="7835900"/>
          <p14:tracePt t="75597" x="11912600" y="7835900"/>
          <p14:tracePt t="75608" x="11887200" y="7835900"/>
          <p14:tracePt t="75616" x="11861800" y="7835900"/>
          <p14:tracePt t="75626" x="11836400" y="7835900"/>
          <p14:tracePt t="75636" x="11811000" y="7835900"/>
          <p14:tracePt t="75651" x="11785600" y="7835900"/>
          <p14:tracePt t="75659" x="11760200" y="7835900"/>
          <p14:tracePt t="75675" x="11734800" y="7835900"/>
          <p14:tracePt t="75692" x="11709400" y="7835900"/>
          <p14:tracePt t="75722" x="11671300" y="7835900"/>
          <p14:tracePt t="75731" x="11645900" y="7835900"/>
          <p14:tracePt t="75756" x="11620500" y="7835900"/>
          <p14:tracePt t="75790" x="11595100" y="7835900"/>
          <p14:tracePt t="75816" x="11569700" y="7835900"/>
          <p14:tracePt t="75825" x="11569700" y="7810500"/>
          <p14:tracePt t="75864" x="11569700" y="7785100"/>
          <p14:tracePt t="75888" x="11544300" y="7785100"/>
          <p14:tracePt t="75991" x="11544300" y="7759700"/>
          <p14:tracePt t="76272" x="11518900" y="7759700"/>
          <p14:tracePt t="76280" x="11442700" y="7810500"/>
          <p14:tracePt t="76291" x="11404600" y="7835900"/>
          <p14:tracePt t="76302" x="11353800" y="7835900"/>
          <p14:tracePt t="76311" x="11303000" y="7861300"/>
          <p14:tracePt t="76313" x="11277600" y="7861300"/>
          <p14:tracePt t="76324" x="11226800" y="7861300"/>
          <p14:tracePt t="76333" x="11176000" y="7886700"/>
          <p14:tracePt t="76343" x="11137900" y="7886700"/>
          <p14:tracePt t="76344" x="11112500" y="7886700"/>
          <p14:tracePt t="76354" x="11087100" y="7886700"/>
          <p14:tracePt t="76366" x="11061700" y="7886700"/>
          <p14:tracePt t="76377" x="11036300" y="7886700"/>
          <p14:tracePt t="76379" x="11010900" y="7886700"/>
          <p14:tracePt t="76389" x="10985500" y="7886700"/>
          <p14:tracePt t="76412" x="10960100" y="7886700"/>
          <p14:tracePt t="76422" x="10960100" y="7861300"/>
          <p14:tracePt t="76430" x="10934700" y="7861300"/>
          <p14:tracePt t="76449" x="10909300" y="7861300"/>
          <p14:tracePt t="76482" x="10871200" y="7861300"/>
          <p14:tracePt t="76505" x="10871200" y="7835900"/>
          <p14:tracePt t="76585" x="10909300" y="7835900"/>
          <p14:tracePt t="76593" x="10934700" y="7810500"/>
          <p14:tracePt t="76605" x="10960100" y="7810500"/>
          <p14:tracePt t="76613" x="10985500" y="7810500"/>
          <p14:tracePt t="76622" x="11010900" y="7810500"/>
          <p14:tracePt t="76630" x="11061700" y="7810500"/>
          <p14:tracePt t="76639" x="11087100" y="7785100"/>
          <p14:tracePt t="76641" x="11112500" y="7785100"/>
          <p14:tracePt t="76659" x="11137900" y="7785100"/>
          <p14:tracePt t="76676" x="11176000" y="7785100"/>
          <p14:tracePt t="76701" x="11201400" y="7785100"/>
          <p14:tracePt t="76732" x="11226800" y="7785100"/>
          <p14:tracePt t="76757" x="11252200" y="7785100"/>
          <p14:tracePt t="76765" x="11277600" y="7785100"/>
          <p14:tracePt t="76780" x="11303000" y="7785100"/>
          <p14:tracePt t="76796" x="11328400" y="7785100"/>
          <p14:tracePt t="76812" x="11353800" y="7785100"/>
          <p14:tracePt t="76823" x="11379200" y="7785100"/>
          <p14:tracePt t="76844" x="11404600" y="7785100"/>
          <p14:tracePt t="78559" x="11404600" y="7810500"/>
          <p14:tracePt t="78575" x="11442700" y="7861300"/>
          <p14:tracePt t="78577" x="11442700" y="7912100"/>
          <p14:tracePt t="78588" x="11493500" y="8026400"/>
          <p14:tracePt t="78598" x="11518900" y="8102600"/>
          <p14:tracePt t="78600" x="11569700" y="8178800"/>
          <p14:tracePt t="78613" x="11620500" y="8293100"/>
          <p14:tracePt t="78623" x="11645900" y="8394700"/>
          <p14:tracePt t="78625" x="11709400" y="8496300"/>
          <p14:tracePt t="78640" x="11734800" y="8636000"/>
          <p14:tracePt t="78650" x="11760200" y="8712200"/>
          <p14:tracePt t="78661" x="11785600" y="8763000"/>
          <p14:tracePt t="78663" x="11811000" y="8826500"/>
          <p14:tracePt t="78676" x="11811000" y="8902700"/>
          <p14:tracePt t="78683" x="11811000" y="8928100"/>
          <p14:tracePt t="78692" x="11811000" y="8978900"/>
          <p14:tracePt t="78700" x="11836400" y="9004300"/>
          <p14:tracePt t="78710" x="11836400" y="9055100"/>
          <p14:tracePt t="78723" x="11836400" y="9093200"/>
          <p14:tracePt t="78725" x="11836400" y="9118600"/>
          <p14:tracePt t="78727" x="11836400" y="9144000"/>
          <p14:tracePt t="78738" x="11836400" y="9169400"/>
          <p14:tracePt t="78746" x="11836400" y="9194800"/>
          <p14:tracePt t="78755" x="11836400" y="9220200"/>
          <p14:tracePt t="78763" x="11836400" y="9245600"/>
          <p14:tracePt t="78772" x="11836400" y="9271000"/>
          <p14:tracePt t="78780" x="11861800" y="9296400"/>
          <p14:tracePt t="78799" x="11861800" y="9321800"/>
          <p14:tracePt t="78999" x="11861800" y="9359900"/>
          <p14:tracePt t="79008" x="11861800" y="9385300"/>
          <p14:tracePt t="79017" x="11861800" y="9410700"/>
          <p14:tracePt t="79027" x="11861800" y="9461500"/>
          <p14:tracePt t="79035" x="11887200" y="9486900"/>
          <p14:tracePt t="79046" x="11887200" y="9512300"/>
          <p14:tracePt t="79047" x="11912600" y="9563100"/>
          <p14:tracePt t="79058" x="11912600" y="9588500"/>
          <p14:tracePt t="79066" x="11938000" y="9626600"/>
          <p14:tracePt t="79079" x="11938000" y="9652000"/>
          <p14:tracePt t="79080" x="11938000" y="9677400"/>
          <p14:tracePt t="79098" x="11938000" y="9702800"/>
          <p14:tracePt t="79123" x="11938000" y="9728200"/>
          <p14:tracePt t="79760" x="11912600" y="9728200"/>
          <p14:tracePt t="79768" x="11887200" y="9728200"/>
          <p14:tracePt t="79778" x="11861800" y="9728200"/>
          <p14:tracePt t="79788" x="11836400" y="9728200"/>
          <p14:tracePt t="79797" x="11811000" y="9728200"/>
          <p14:tracePt t="79806" x="11785600" y="9728200"/>
          <p14:tracePt t="79814" x="11734800" y="9728200"/>
          <p14:tracePt t="79824" x="11709400" y="9728200"/>
          <p14:tracePt t="79833" x="11671300" y="9728200"/>
          <p14:tracePt t="79843" x="11645900" y="9728200"/>
          <p14:tracePt t="79852" x="11620500" y="9728200"/>
          <p14:tracePt t="79868" x="11595100" y="9728200"/>
          <p14:tracePt t="79884" x="11569700" y="9728200"/>
          <p14:tracePt t="80392" x="11544300" y="9728200"/>
          <p14:tracePt t="80401" x="11518900" y="9728200"/>
          <p14:tracePt t="80410" x="11468100" y="9728200"/>
          <p14:tracePt t="80420" x="11379200" y="9728200"/>
          <p14:tracePt t="80429" x="11303000" y="9728200"/>
          <p14:tracePt t="80438" x="11226800" y="9753600"/>
          <p14:tracePt t="80448" x="11201400" y="9753600"/>
          <p14:tracePt t="80449" x="11087100" y="9753600"/>
          <p14:tracePt t="80459" x="11061700" y="9753600"/>
          <p14:tracePt t="80468" x="11010900" y="9753600"/>
          <p14:tracePt t="80478" x="10960100" y="9728200"/>
          <p14:tracePt t="80488" x="10934700" y="9728200"/>
          <p14:tracePt t="80490" x="10871200" y="9702800"/>
          <p14:tracePt t="80501" x="10845800" y="9702800"/>
          <p14:tracePt t="80510" x="10795000" y="9677400"/>
          <p14:tracePt t="80521" x="10769600" y="9677400"/>
          <p14:tracePt t="80523" x="10744200" y="9652000"/>
          <p14:tracePt t="80533" x="10718800" y="9652000"/>
          <p14:tracePt t="80542" x="10693400" y="9652000"/>
          <p14:tracePt t="80550" x="10693400" y="9626600"/>
          <p14:tracePt t="80561" x="10668000" y="9626600"/>
          <p14:tracePt t="80594" x="10642600" y="9626600"/>
          <p14:tracePt t="80632" x="10642600" y="9588500"/>
          <p14:tracePt t="80889" x="10668000" y="9588500"/>
          <p14:tracePt t="80913" x="10693400" y="9588500"/>
          <p14:tracePt t="80923" x="10744200" y="9563100"/>
          <p14:tracePt t="80934" x="10769600" y="9563100"/>
          <p14:tracePt t="80943" x="10795000" y="9563100"/>
          <p14:tracePt t="80950" x="10871200" y="9563100"/>
          <p14:tracePt t="80959" x="10960100" y="9563100"/>
          <p14:tracePt t="80966" x="11010900" y="9563100"/>
          <p14:tracePt t="80974" x="11061700" y="9563100"/>
          <p14:tracePt t="80989" x="11137900" y="9563100"/>
          <p14:tracePt t="80998" x="11176000" y="9563100"/>
          <p14:tracePt t="81007" x="11201400" y="9563100"/>
          <p14:tracePt t="81015" x="11226800" y="9563100"/>
          <p14:tracePt t="81025" x="11252200" y="9563100"/>
          <p14:tracePt t="81058" x="11277600" y="9563100"/>
          <p14:tracePt t="81067" x="11277600" y="9588500"/>
          <p14:tracePt t="81077" x="11303000" y="9588500"/>
          <p14:tracePt t="81086" x="11328400" y="9588500"/>
          <p14:tracePt t="81094" x="11353800" y="9588500"/>
          <p14:tracePt t="81106" x="11379200" y="9626600"/>
          <p14:tracePt t="81116" x="11442700" y="9626600"/>
          <p14:tracePt t="81126" x="11468100" y="9626600"/>
          <p14:tracePt t="81134" x="11493500" y="9652000"/>
          <p14:tracePt t="81145" x="11518900" y="9652000"/>
          <p14:tracePt t="81146" x="11544300" y="9652000"/>
          <p14:tracePt t="81156" x="11595100" y="9677400"/>
          <p14:tracePt t="81167" x="11620500" y="9677400"/>
          <p14:tracePt t="81176" x="11645900" y="9677400"/>
          <p14:tracePt t="81178" x="11671300" y="9677400"/>
          <p14:tracePt t="81188" x="11709400" y="9677400"/>
          <p14:tracePt t="81197" x="11734800" y="9702800"/>
          <p14:tracePt t="81209" x="11785600" y="9702800"/>
          <p14:tracePt t="81211" x="11811000" y="9702800"/>
          <p14:tracePt t="81221" x="11836400" y="9728200"/>
          <p14:tracePt t="81238" x="11861800" y="9728200"/>
          <p14:tracePt t="81246" x="11887200" y="9728200"/>
          <p14:tracePt t="81255" x="11912600" y="9728200"/>
          <p14:tracePt t="81263" x="11938000" y="9753600"/>
          <p14:tracePt t="81282" x="11976100" y="9753600"/>
          <p14:tracePt t="81315" x="12001500" y="9753600"/>
          <p14:tracePt t="81425" x="12001500" y="9779000"/>
          <p14:tracePt t="81506" x="11976100" y="9804400"/>
          <p14:tracePt t="81532" x="11938000" y="9804400"/>
          <p14:tracePt t="81549" x="11912600" y="9804400"/>
          <p14:tracePt t="81565" x="11887200" y="9804400"/>
          <p14:tracePt t="81575" x="11887200" y="9829800"/>
          <p14:tracePt t="81583" x="11861800" y="9829800"/>
          <p14:tracePt t="81598" x="11836400" y="9829800"/>
          <p14:tracePt t="81608" x="11811000" y="9829800"/>
          <p14:tracePt t="81618" x="11785600" y="9829800"/>
          <p14:tracePt t="81635" x="11760200" y="9855200"/>
          <p14:tracePt t="81651" x="11734800" y="9855200"/>
          <p14:tracePt t="81660" x="11709400" y="9855200"/>
          <p14:tracePt t="81677" x="11671300" y="9855200"/>
          <p14:tracePt t="81690" x="11645900" y="9855200"/>
          <p14:tracePt t="81707" x="11620500" y="9855200"/>
          <p14:tracePt t="81716" x="11620500" y="9893300"/>
          <p14:tracePt t="81726" x="11595100" y="9893300"/>
          <p14:tracePt t="81743" x="11569700" y="9893300"/>
          <p14:tracePt t="81765" x="11544300" y="9893300"/>
          <p14:tracePt t="81806" x="11518900" y="9893300"/>
          <p14:tracePt t="81858" x="11493500" y="9893300"/>
          <p14:tracePt t="81882" x="11468100" y="9893300"/>
          <p14:tracePt t="81891" x="11442700" y="9893300"/>
          <p14:tracePt t="81899" x="11404600" y="9893300"/>
          <p14:tracePt t="81917" x="11379200" y="9893300"/>
          <p14:tracePt t="81942" x="11353800" y="9893300"/>
          <p14:tracePt t="81947" x="11328400" y="9893300"/>
          <p14:tracePt t="81973" x="11303000" y="9893300"/>
          <p14:tracePt t="81990" x="11277600" y="9893300"/>
          <p14:tracePt t="82023" x="11252200" y="9893300"/>
          <p14:tracePt t="82219" x="11226800" y="9893300"/>
          <p14:tracePt t="82230" x="11201400" y="9893300"/>
          <p14:tracePt t="82243" x="11137900" y="9893300"/>
          <p14:tracePt t="82252" x="11087100" y="9893300"/>
          <p14:tracePt t="82262" x="11036300" y="9855200"/>
          <p14:tracePt t="82274" x="10985500" y="9829800"/>
          <p14:tracePt t="82276" x="10960100" y="9804400"/>
          <p14:tracePt t="82289" x="10909300" y="9804400"/>
          <p14:tracePt t="82290" x="10845800" y="9779000"/>
          <p14:tracePt t="82301" x="10820400" y="9728200"/>
          <p14:tracePt t="82313" x="10795000" y="9728200"/>
          <p14:tracePt t="82315" x="10769600" y="9702800"/>
          <p14:tracePt t="82326" x="10744200" y="9702800"/>
          <p14:tracePt t="82336" x="10744200" y="9677400"/>
          <p14:tracePt t="82351" x="10718800" y="9652000"/>
          <p14:tracePt t="82458" x="10718800" y="9626600"/>
          <p14:tracePt t="82851" x="10744200" y="9626600"/>
          <p14:tracePt t="82876" x="10769600" y="9626600"/>
          <p14:tracePt t="82892" x="10795000" y="9626600"/>
          <p14:tracePt t="82901" x="10820400" y="9626600"/>
          <p14:tracePt t="82911" x="10845800" y="9626600"/>
          <p14:tracePt t="82922" x="10871200" y="9626600"/>
          <p14:tracePt t="82924" x="10909300" y="9626600"/>
          <p14:tracePt t="82941" x="10934700" y="9626600"/>
          <p14:tracePt t="82958" x="10960100" y="9626600"/>
          <p14:tracePt t="83107" x="10960100" y="9652000"/>
          <p14:tracePt t="83741" x="10960100" y="9626600"/>
          <p14:tracePt t="83765" x="10960100" y="9588500"/>
          <p14:tracePt t="83775" x="10960100" y="9537700"/>
          <p14:tracePt t="83783" x="10960100" y="9486900"/>
          <p14:tracePt t="83793" x="10960100" y="9461500"/>
          <p14:tracePt t="83801" x="10960100" y="9410700"/>
          <p14:tracePt t="83809" x="10960100" y="9359900"/>
          <p14:tracePt t="83816" x="10960100" y="9296400"/>
          <p14:tracePt t="83826" x="10960100" y="9245600"/>
          <p14:tracePt t="83828" x="10960100" y="9194800"/>
          <p14:tracePt t="83838" x="10960100" y="9169400"/>
          <p14:tracePt t="83847" x="10960100" y="9144000"/>
          <p14:tracePt t="83857" x="10960100" y="9118600"/>
          <p14:tracePt t="83865" x="10960100" y="9093200"/>
          <p14:tracePt t="83884" x="10960100" y="9055100"/>
          <p14:tracePt t="83949" x="10960100" y="9093200"/>
          <p14:tracePt t="83957" x="10960100" y="9118600"/>
          <p14:tracePt t="83966" x="10934700" y="9144000"/>
          <p14:tracePt t="83976" x="10934700" y="9169400"/>
          <p14:tracePt t="83985" x="10934700" y="9220200"/>
          <p14:tracePt t="83995" x="10934700" y="9245600"/>
          <p14:tracePt t="83996" x="10909300" y="9321800"/>
          <p14:tracePt t="84007" x="10909300" y="9385300"/>
          <p14:tracePt t="84015" x="10909300" y="9461500"/>
          <p14:tracePt t="84025" x="10871200" y="9512300"/>
          <p14:tracePt t="84034" x="10871200" y="9537700"/>
          <p14:tracePt t="84043" x="10845800" y="9588500"/>
          <p14:tracePt t="84044" x="10845800" y="9626600"/>
          <p14:tracePt t="84063" x="10845800" y="9652000"/>
          <p14:tracePt t="84092" x="10820400" y="9652000"/>
          <p14:tracePt t="84156" x="10820400" y="9626600"/>
          <p14:tracePt t="84164" x="10820400" y="9588500"/>
          <p14:tracePt t="84174" x="10820400" y="9537700"/>
          <p14:tracePt t="84183" x="10820400" y="9512300"/>
          <p14:tracePt t="84194" x="10820400" y="9461500"/>
          <p14:tracePt t="84202" x="10820400" y="9436100"/>
          <p14:tracePt t="84211" x="10820400" y="9385300"/>
          <p14:tracePt t="84213" x="10820400" y="9321800"/>
          <p14:tracePt t="84222" x="10820400" y="9296400"/>
          <p14:tracePt t="84231" x="10820400" y="9245600"/>
          <p14:tracePt t="84241" x="10820400" y="9220200"/>
          <p14:tracePt t="84249" x="10820400" y="9194800"/>
          <p14:tracePt t="84257" x="10845800" y="9169400"/>
          <p14:tracePt t="84285" x="10845800" y="9144000"/>
          <p14:tracePt t="84420" x="10845800" y="9169400"/>
          <p14:tracePt t="84476" x="10845800" y="9194800"/>
          <p14:tracePt t="84493" x="10845800" y="9220200"/>
          <p14:tracePt t="84502" x="10845800" y="9245600"/>
          <p14:tracePt t="84512" x="10845800" y="9271000"/>
          <p14:tracePt t="84523" x="10845800" y="9321800"/>
          <p14:tracePt t="84530" x="10845800" y="9385300"/>
          <p14:tracePt t="84539" x="10845800" y="9436100"/>
          <p14:tracePt t="84541" x="10845800" y="9486900"/>
          <p14:tracePt t="84549" x="10845800" y="9537700"/>
          <p14:tracePt t="84559" x="10845800" y="9626600"/>
          <p14:tracePt t="84568" x="10845800" y="9677400"/>
          <p14:tracePt t="84577" x="10845800" y="9702800"/>
          <p14:tracePt t="84585" x="10845800" y="9728200"/>
          <p14:tracePt t="84595" x="10845800" y="9753600"/>
          <p14:tracePt t="84603" x="10845800" y="9779000"/>
          <p14:tracePt t="84614" x="10845800" y="9804400"/>
          <p14:tracePt t="86090" x="10769600" y="9779000"/>
          <p14:tracePt t="86100" x="10693400" y="9728200"/>
          <p14:tracePt t="86111" x="10452100" y="9588500"/>
          <p14:tracePt t="86122" x="10185400" y="9359900"/>
          <p14:tracePt t="86124" x="9867900" y="9029700"/>
          <p14:tracePt t="86136" x="9461500" y="8585200"/>
          <p14:tracePt t="86145" x="9118600" y="8178800"/>
          <p14:tracePt t="86147" x="8775700" y="7696200"/>
          <p14:tracePt t="86157" x="8445500" y="7226300"/>
          <p14:tracePt t="86166" x="8318500" y="6985000"/>
          <p14:tracePt t="86177" x="8102600" y="6578600"/>
          <p14:tracePt t="86179" x="7912100" y="6159500"/>
          <p14:tracePt t="86190" x="7759700" y="5842000"/>
          <p14:tracePt t="86200" x="7734300" y="5702300"/>
          <p14:tracePt t="86210" x="7620000" y="5410200"/>
          <p14:tracePt t="86212" x="7569200" y="5168900"/>
          <p14:tracePt t="86225" x="7518400" y="4978400"/>
          <p14:tracePt t="86227" x="7493000" y="4902200"/>
          <p14:tracePt t="86240" x="7493000" y="4775200"/>
          <p14:tracePt t="86248" x="7493000" y="4660900"/>
          <p14:tracePt t="86257" x="7493000" y="4533900"/>
          <p14:tracePt t="86264" x="7493000" y="4394200"/>
          <p14:tracePt t="86515" x="7493000" y="4368800"/>
          <p14:tracePt t="86531" x="7467600" y="4318000"/>
          <p14:tracePt t="86543" x="7467600" y="4292600"/>
          <p14:tracePt t="86551" x="7442200" y="4241800"/>
          <p14:tracePt t="86564" x="7416800" y="4102100"/>
          <p14:tracePt t="86575" x="7416800" y="4000500"/>
          <p14:tracePt t="86583" x="7416800" y="3860800"/>
          <p14:tracePt t="86592" x="7416800" y="3708400"/>
          <p14:tracePt t="86600" x="7416800" y="3594100"/>
          <p14:tracePt t="86609" x="7416800" y="3543300"/>
          <p14:tracePt t="86623" x="7416800" y="3467100"/>
          <p14:tracePt t="86627" x="7416800" y="3390900"/>
          <p14:tracePt t="86630" x="7416800" y="3302000"/>
          <p14:tracePt t="86640" x="7442200" y="3276600"/>
          <p14:tracePt t="86650" x="7442200" y="3251200"/>
          <p14:tracePt t="86661" x="7467600" y="3225800"/>
          <p14:tracePt t="86679" x="7467600" y="3200400"/>
          <p14:tracePt t="86763" x="7442200" y="3200400"/>
          <p14:tracePt t="86773" x="7378700" y="3200400"/>
          <p14:tracePt t="86783" x="7327900" y="3175000"/>
          <p14:tracePt t="86795" x="7175500" y="3124200"/>
          <p14:tracePt t="86806" x="7086600" y="3060700"/>
          <p14:tracePt t="86817" x="7035800" y="3035300"/>
          <p14:tracePt t="86828" x="6959600" y="2984500"/>
          <p14:tracePt t="86840" x="6908800" y="2933700"/>
          <p14:tracePt t="86842" x="6845300" y="2882900"/>
          <p14:tracePt t="86843" x="6819900" y="2857500"/>
          <p14:tracePt t="86859" x="6743700" y="2768600"/>
          <p14:tracePt t="86873" x="6718300" y="2743200"/>
          <p14:tracePt t="86882" x="6718300" y="2717800"/>
          <p14:tracePt t="86884" x="6692900" y="2667000"/>
          <p14:tracePt t="86895" x="6692900" y="2641600"/>
          <p14:tracePt t="86905" x="6667500" y="2616200"/>
          <p14:tracePt t="86915" x="6667500" y="2590800"/>
          <p14:tracePt t="86925" x="6667500" y="2552700"/>
          <p14:tracePt t="86934" x="6667500" y="2527300"/>
          <p14:tracePt t="86943" x="6667500" y="2501900"/>
          <p14:tracePt t="86960" x="6667500" y="2476500"/>
          <p14:tracePt t="86968" x="6667500" y="2451100"/>
          <p14:tracePt t="86976" x="6667500" y="2425700"/>
          <p14:tracePt t="86984" x="6667500" y="2400300"/>
          <p14:tracePt t="86993" x="6692900" y="2374900"/>
          <p14:tracePt t="87005" x="6692900" y="2349500"/>
          <p14:tracePt t="87014" x="6718300" y="2324100"/>
          <p14:tracePt t="87035" x="6718300" y="2286000"/>
          <p14:tracePt t="87083" x="6718300" y="2260600"/>
          <p14:tracePt t="87163" x="6718300" y="2286000"/>
          <p14:tracePt t="87173" x="6743700" y="2349500"/>
          <p14:tracePt t="87183" x="6743700" y="2425700"/>
          <p14:tracePt t="87193" x="6769100" y="2501900"/>
          <p14:tracePt t="87203" x="6769100" y="2590800"/>
          <p14:tracePt t="87205" x="6794500" y="2692400"/>
          <p14:tracePt t="87215" x="6819900" y="2794000"/>
          <p14:tracePt t="87228" x="6908800" y="3009900"/>
          <p14:tracePt t="87239" x="6934200" y="3124200"/>
          <p14:tracePt t="87250" x="6959600" y="3225800"/>
          <p14:tracePt t="87252" x="6985000" y="3327400"/>
          <p14:tracePt t="87266" x="7010400" y="3467100"/>
          <p14:tracePt t="87268" x="7035800" y="3568700"/>
          <p14:tracePt t="87281" x="7035800" y="3644900"/>
          <p14:tracePt t="87290" x="7061200" y="3733800"/>
          <p14:tracePt t="87292" x="7061200" y="3810000"/>
          <p14:tracePt t="87303" x="7086600" y="3860800"/>
          <p14:tracePt t="87314" x="7086600" y="3949700"/>
          <p14:tracePt t="87316" x="7086600" y="3975100"/>
          <p14:tracePt t="87326" x="7086600" y="4000500"/>
          <p14:tracePt t="87335" x="7086600" y="4025900"/>
          <p14:tracePt t="87356" x="7086600" y="4051300"/>
          <p14:tracePt t="87396" x="7086600" y="4025900"/>
          <p14:tracePt t="87405" x="7086600" y="4000500"/>
          <p14:tracePt t="87414" x="7061200" y="3949700"/>
          <p14:tracePt t="87427" x="7035800" y="3835400"/>
          <p14:tracePt t="87428" x="7010400" y="3733800"/>
          <p14:tracePt t="87442" x="6985000" y="3594100"/>
          <p14:tracePt t="87444" x="6985000" y="3467100"/>
          <p14:tracePt t="87456" x="6959600" y="3276600"/>
          <p14:tracePt t="87466" x="6959600" y="3124200"/>
          <p14:tracePt t="87468" x="6959600" y="2933700"/>
          <p14:tracePt t="87477" x="6959600" y="2743200"/>
          <p14:tracePt t="87486" x="6959600" y="2590800"/>
          <p14:tracePt t="87496" x="6959600" y="2527300"/>
          <p14:tracePt t="87505" x="6959600" y="2425700"/>
          <p14:tracePt t="87514" x="6959600" y="2349500"/>
          <p14:tracePt t="87516" x="6959600" y="2286000"/>
          <p14:tracePt t="87526" x="6959600" y="2235200"/>
          <p14:tracePt t="87534" x="6959600" y="2209800"/>
          <p14:tracePt t="87561" x="6959600" y="2184400"/>
          <p14:tracePt t="87731" x="6959600" y="2209800"/>
          <p14:tracePt t="87740" x="6959600" y="2235200"/>
          <p14:tracePt t="87749" x="6959600" y="2286000"/>
          <p14:tracePt t="87758" x="6959600" y="2374900"/>
          <p14:tracePt t="87767" x="6959600" y="2476500"/>
          <p14:tracePt t="87776" x="6959600" y="2552700"/>
          <p14:tracePt t="87784" x="6959600" y="2692400"/>
          <p14:tracePt t="87794" x="6959600" y="2819400"/>
          <p14:tracePt t="87806" x="6959600" y="3124200"/>
          <p14:tracePt t="87815" x="6959600" y="3251200"/>
          <p14:tracePt t="87825" x="6959600" y="3390900"/>
          <p14:tracePt t="87833" x="6959600" y="3441700"/>
          <p14:tracePt t="87843" x="6959600" y="3543300"/>
          <p14:tracePt t="87845" x="6959600" y="3619500"/>
          <p14:tracePt t="87855" x="6959600" y="3683000"/>
          <p14:tracePt t="87864" x="6959600" y="3733800"/>
          <p14:tracePt t="87874" x="6959600" y="3759200"/>
          <p14:tracePt t="87876" x="6959600" y="3784600"/>
          <p14:tracePt t="87885" x="6959600" y="3810000"/>
          <p14:tracePt t="87972" x="6959600" y="3835400"/>
          <p14:tracePt t="88052" x="6959600" y="3810000"/>
          <p14:tracePt t="88061" x="6934200" y="3784600"/>
          <p14:tracePt t="88072" x="6908800" y="3733800"/>
          <p14:tracePt t="88083" x="6883400" y="3644900"/>
          <p14:tracePt t="88084" x="6819900" y="3568700"/>
          <p14:tracePt t="88097" x="6794500" y="3467100"/>
          <p14:tracePt t="88108" x="6769100" y="3352800"/>
          <p14:tracePt t="88109" x="6743700" y="3225800"/>
          <p14:tracePt t="88124" x="6718300" y="3124200"/>
          <p14:tracePt t="88125" x="6692900" y="3009900"/>
          <p14:tracePt t="88140" x="6692900" y="2882900"/>
          <p14:tracePt t="88142" x="6692900" y="2857500"/>
          <p14:tracePt t="88150" x="6692900" y="2743200"/>
          <p14:tracePt t="88160" x="6692900" y="2667000"/>
          <p14:tracePt t="88169" x="6692900" y="2616200"/>
          <p14:tracePt t="88178" x="6692900" y="2552700"/>
          <p14:tracePt t="88181" x="6692900" y="2501900"/>
          <p14:tracePt t="88191" x="6692900" y="2476500"/>
          <p14:tracePt t="88200" x="6692900" y="2451100"/>
          <p14:tracePt t="88215" x="6692900" y="2425700"/>
          <p14:tracePt t="88232" x="6692900" y="2400300"/>
          <p14:tracePt t="88341" x="6692900" y="2425700"/>
          <p14:tracePt t="88367" x="6692900" y="2451100"/>
          <p14:tracePt t="88379" x="6692900" y="2476500"/>
          <p14:tracePt t="88381" x="6692900" y="2501900"/>
          <p14:tracePt t="88391" x="6692900" y="2527300"/>
          <p14:tracePt t="88400" x="6692900" y="2590800"/>
          <p14:tracePt t="88409" x="6692900" y="2641600"/>
          <p14:tracePt t="88417" x="6692900" y="2692400"/>
          <p14:tracePt t="88426" x="6692900" y="2743200"/>
          <p14:tracePt t="88433" x="6692900" y="2794000"/>
          <p14:tracePt t="88442" x="6692900" y="2819400"/>
          <p14:tracePt t="88450" x="6692900" y="2857500"/>
          <p14:tracePt t="88459" x="6692900" y="2882900"/>
          <p14:tracePt t="88461" x="6692900" y="2908300"/>
          <p14:tracePt t="88478" x="6692900" y="2933700"/>
          <p14:tracePt t="88573" x="6692900" y="2908300"/>
          <p14:tracePt t="88581" x="6692900" y="2882900"/>
          <p14:tracePt t="88599" x="6692900" y="2857500"/>
          <p14:tracePt t="88608" x="6692900" y="2819400"/>
          <p14:tracePt t="88617" x="6692900" y="2768600"/>
          <p14:tracePt t="88627" x="6692900" y="2692400"/>
          <p14:tracePt t="88813" x="6692900" y="2717800"/>
          <p14:tracePt t="88823" x="6692900" y="2768600"/>
          <p14:tracePt t="88832" x="6692900" y="2857500"/>
          <p14:tracePt t="88841" x="6692900" y="2933700"/>
          <p14:tracePt t="88849" x="6692900" y="3035300"/>
          <p14:tracePt t="88858" x="6718300" y="3200400"/>
          <p14:tracePt t="88868" x="6769100" y="3416300"/>
          <p14:tracePt t="88871" x="6819900" y="3644900"/>
          <p14:tracePt t="88885" x="6883400" y="3911600"/>
          <p14:tracePt t="88887" x="6959600" y="4152900"/>
          <p14:tracePt t="88901" x="7035800" y="4394200"/>
          <p14:tracePt t="88902" x="7112000" y="4635500"/>
          <p14:tracePt t="88916" x="7175500" y="4749800"/>
          <p14:tracePt t="88918" x="7226300" y="4902200"/>
          <p14:tracePt t="88932" x="7302500" y="5067300"/>
          <p14:tracePt t="88933" x="7327900" y="5118100"/>
          <p14:tracePt t="88946" x="7416800" y="5270500"/>
          <p14:tracePt t="89157" x="7416800" y="5308600"/>
          <p14:tracePt t="89165" x="7416800" y="5359400"/>
          <p14:tracePt t="89175" x="7416800" y="5435600"/>
          <p14:tracePt t="89183" x="7442200" y="5511800"/>
          <p14:tracePt t="89194" x="7442200" y="5626100"/>
          <p14:tracePt t="89202" x="7467600" y="5727700"/>
          <p14:tracePt t="89215" x="7467600" y="5753100"/>
          <p14:tracePt t="89217" x="7493000" y="5842000"/>
          <p14:tracePt t="89231" x="7493000" y="5969000"/>
          <p14:tracePt t="89242" x="7493000" y="6019800"/>
          <p14:tracePt t="89249" x="7493000" y="6045200"/>
          <p14:tracePt t="89259" x="7493000" y="6070600"/>
          <p14:tracePt t="89261" x="7493000" y="6108700"/>
          <p14:tracePt t="89270" x="7493000" y="6134100"/>
          <p14:tracePt t="89288" x="7467600" y="6159500"/>
          <p14:tracePt t="89305" x="7442200" y="6159500"/>
          <p14:tracePt t="89314" x="7442200" y="6184900"/>
          <p14:tracePt t="89345" x="7416800" y="6184900"/>
          <p14:tracePt t="89375" x="7378700" y="6184900"/>
          <p14:tracePt t="89392" x="7353300" y="6184900"/>
          <p14:tracePt t="89408" x="7327900" y="6184900"/>
          <p14:tracePt t="89418" x="7327900" y="6159500"/>
          <p14:tracePt t="89433" x="7327900" y="6134100"/>
          <p14:tracePt t="89443" x="7302500" y="6134100"/>
          <p14:tracePt t="89465" x="7302500" y="6108700"/>
          <p14:tracePt t="89494" x="7277100" y="6108700"/>
          <p14:tracePt t="89814" x="7251700" y="6108700"/>
          <p14:tracePt t="89823" x="7226300" y="6108700"/>
          <p14:tracePt t="89832" x="7200900" y="6108700"/>
          <p14:tracePt t="89841" x="7150100" y="6108700"/>
          <p14:tracePt t="89850" x="7112000" y="6134100"/>
          <p14:tracePt t="89861" x="7086600" y="6134100"/>
          <p14:tracePt t="89863" x="7035800" y="6134100"/>
          <p14:tracePt t="89874" x="6985000" y="6134100"/>
          <p14:tracePt t="89882" x="6934200" y="6134100"/>
          <p14:tracePt t="89891" x="6908800" y="6159500"/>
          <p14:tracePt t="89901" x="6883400" y="6159500"/>
          <p14:tracePt t="89903" x="6845300" y="6159500"/>
          <p14:tracePt t="89912" x="6819900" y="6159500"/>
          <p14:tracePt t="89930" x="6794500" y="6159500"/>
          <p14:tracePt t="89946" x="6769100" y="6159500"/>
          <p14:tracePt t="89962" x="6743700" y="6159500"/>
          <p14:tracePt t="89977" x="6718300" y="6159500"/>
          <p14:tracePt t="89993" x="6692900" y="6159500"/>
          <p14:tracePt t="90002" x="6692900" y="6134100"/>
          <p14:tracePt t="90012" x="6667500" y="6134100"/>
          <p14:tracePt t="90027" x="6642100" y="6134100"/>
          <p14:tracePt t="90042" x="6642100" y="6108700"/>
          <p14:tracePt t="90051" x="6616700" y="6108700"/>
          <p14:tracePt t="90081" x="6578600" y="6108700"/>
          <p14:tracePt t="90097" x="6578600" y="6070600"/>
          <p14:tracePt t="90214" x="6553200" y="6070600"/>
          <p14:tracePt t="90254" x="6527800" y="6070600"/>
          <p14:tracePt t="90263" x="6502400" y="6070600"/>
          <p14:tracePt t="90272" x="6477000" y="6070600"/>
          <p14:tracePt t="90290" x="6426200" y="6070600"/>
          <p14:tracePt t="90299" x="6400800" y="6070600"/>
          <p14:tracePt t="90307" x="6375400" y="6070600"/>
          <p14:tracePt t="90323" x="6350000" y="6070600"/>
          <p14:tracePt t="90331" x="6311900" y="6070600"/>
          <p14:tracePt t="90340" x="6286500" y="6070600"/>
          <p14:tracePt t="90356" x="6261100" y="6045200"/>
          <p14:tracePt t="90367" x="6235700" y="6045200"/>
          <p14:tracePt t="90385" x="6210300" y="6045200"/>
          <p14:tracePt t="90409" x="6184900" y="6045200"/>
          <p14:tracePt t="90427" x="6184900" y="6019800"/>
          <p14:tracePt t="90435" x="6159500" y="6019800"/>
          <p14:tracePt t="90462" x="6134100" y="5994400"/>
          <p14:tracePt t="90489" x="6108700" y="5994400"/>
          <p14:tracePt t="90511" x="6108700" y="5969000"/>
          <p14:tracePt t="90582" x="6083300" y="5969000"/>
          <p14:tracePt t="90767" x="6108700" y="5969000"/>
          <p14:tracePt t="90815" x="6134100" y="5969000"/>
          <p14:tracePt t="90856" x="6134100" y="5994400"/>
          <p14:tracePt t="90864" x="6159500" y="5994400"/>
          <p14:tracePt t="90895" x="6184900" y="5994400"/>
          <p14:tracePt t="90903" x="6210300" y="5994400"/>
          <p14:tracePt t="90913" x="6235700" y="5994400"/>
          <p14:tracePt t="90922" x="6261100" y="6019800"/>
          <p14:tracePt t="90934" x="6286500" y="6019800"/>
          <p14:tracePt t="90935" x="6350000" y="6019800"/>
          <p14:tracePt t="90945" x="6400800" y="6019800"/>
          <p14:tracePt t="90955" x="6451600" y="6045200"/>
          <p14:tracePt t="90966" x="6502400" y="6045200"/>
          <p14:tracePt t="90968" x="6578600" y="6045200"/>
          <p14:tracePt t="90977" x="6616700" y="6070600"/>
          <p14:tracePt t="90989" x="6692900" y="6070600"/>
          <p14:tracePt t="90991" x="6743700" y="6070600"/>
          <p14:tracePt t="91000" x="6819900" y="6108700"/>
          <p14:tracePt t="91010" x="6883400" y="6108700"/>
          <p14:tracePt t="91019" x="6908800" y="6108700"/>
          <p14:tracePt t="91029" x="6959600" y="6108700"/>
          <p14:tracePt t="91037" x="7010400" y="6108700"/>
          <p14:tracePt t="91046" x="7061200" y="6108700"/>
          <p14:tracePt t="91048" x="7086600" y="6108700"/>
          <p14:tracePt t="91058" x="7112000" y="6134100"/>
          <p14:tracePt t="91068" x="7150100" y="6134100"/>
          <p14:tracePt t="91083" x="7175500" y="6134100"/>
          <p14:tracePt t="91092" x="7200900" y="6134100"/>
          <p14:tracePt t="91123" x="7226300" y="6134100"/>
          <p14:tracePt t="91157" x="7251700" y="6134100"/>
          <p14:tracePt t="91808" x="7251700" y="6108700"/>
          <p14:tracePt t="91825" x="7251700" y="6070600"/>
          <p14:tracePt t="91833" x="7226300" y="6045200"/>
          <p14:tracePt t="91845" x="7226300" y="6019800"/>
          <p14:tracePt t="91853" x="7226300" y="5994400"/>
          <p14:tracePt t="91864" x="7226300" y="5969000"/>
          <p14:tracePt t="91876" x="7226300" y="5943600"/>
          <p14:tracePt t="91884" x="7226300" y="5918200"/>
          <p14:tracePt t="91899" x="7200900" y="5892800"/>
          <p14:tracePt t="91912" x="7200900" y="5867400"/>
          <p14:tracePt t="91929" x="7200900" y="5842000"/>
          <p14:tracePt t="91953" x="7200900" y="5803900"/>
          <p14:tracePt t="92056" x="7200900" y="5842000"/>
          <p14:tracePt t="92074" x="7200900" y="5867400"/>
          <p14:tracePt t="92082" x="7200900" y="5892800"/>
          <p14:tracePt t="92092" x="7200900" y="5918200"/>
          <p14:tracePt t="92108" x="7200900" y="5943600"/>
          <p14:tracePt t="92123" x="7200900" y="5994400"/>
          <p14:tracePt t="92132" x="7200900" y="6019800"/>
          <p14:tracePt t="92141" x="7200900" y="6045200"/>
          <p14:tracePt t="92156" x="7200900" y="6070600"/>
          <p14:tracePt t="92179" x="7200900" y="6108700"/>
          <p14:tracePt t="92264" x="7200900" y="6070600"/>
          <p14:tracePt t="92290" x="7200900" y="6045200"/>
          <p14:tracePt t="92299" x="7200900" y="6019800"/>
          <p14:tracePt t="92315" x="7200900" y="5994400"/>
          <p14:tracePt t="92325" x="7200900" y="5943600"/>
          <p14:tracePt t="92332" x="7200900" y="5918200"/>
          <p14:tracePt t="92342" x="7200900" y="5892800"/>
          <p14:tracePt t="92349" x="7200900" y="5842000"/>
          <p14:tracePt t="92357" x="7200900" y="5778500"/>
          <p14:tracePt t="92365" x="7200900" y="5753100"/>
          <p14:tracePt t="92372" x="7200900" y="5727700"/>
          <p14:tracePt t="92381" x="7200900" y="5702300"/>
          <p14:tracePt t="92392" x="7200900" y="5676900"/>
          <p14:tracePt t="92393" x="7200900" y="5651500"/>
          <p14:tracePt t="92402" x="7200900" y="5626100"/>
          <p14:tracePt t="92419" x="7200900" y="5600700"/>
          <p14:tracePt t="92449" x="7175500" y="5600700"/>
          <p14:tracePt t="92544" x="7175500" y="5626100"/>
          <p14:tracePt t="92561" x="7175500" y="5651500"/>
          <p14:tracePt t="92578" x="7175500" y="5676900"/>
          <p14:tracePt t="92588" x="7175500" y="5727700"/>
          <p14:tracePt t="92597" x="7175500" y="5778500"/>
          <p14:tracePt t="92606" x="7175500" y="5842000"/>
          <p14:tracePt t="92614" x="7175500" y="5867400"/>
          <p14:tracePt t="92624" x="7175500" y="5943600"/>
          <p14:tracePt t="92626" x="7175500" y="5969000"/>
          <p14:tracePt t="92634" x="7175500" y="6045200"/>
          <p14:tracePt t="92644" x="7175500" y="6108700"/>
          <p14:tracePt t="92658" x="7175500" y="6134100"/>
          <p14:tracePt t="92659" x="7150100" y="6159500"/>
          <p14:tracePt t="92670" x="7150100" y="6184900"/>
          <p14:tracePt t="92679" x="7150100" y="6210300"/>
          <p14:tracePt t="92686" x="7150100" y="6235700"/>
          <p14:tracePt t="92696" x="7150100" y="6261100"/>
          <p14:tracePt t="92714" x="7150100" y="6286500"/>
          <p14:tracePt t="92817" x="7150100" y="6261100"/>
          <p14:tracePt t="92834" x="7150100" y="6235700"/>
          <p14:tracePt t="92849" x="7150100" y="6184900"/>
          <p14:tracePt t="92858" x="7150100" y="6159500"/>
          <p14:tracePt t="92868" x="7150100" y="6108700"/>
          <p14:tracePt t="92880" x="7150100" y="6045200"/>
          <p14:tracePt t="92881" x="7150100" y="5969000"/>
          <p14:tracePt t="92891" x="7150100" y="5892800"/>
          <p14:tracePt t="92900" x="7150100" y="5803900"/>
          <p14:tracePt t="92910" x="7150100" y="5702300"/>
          <p14:tracePt t="92917" x="7150100" y="5626100"/>
          <p14:tracePt t="92926" x="7150100" y="5600700"/>
          <p14:tracePt t="92940" x="7175500" y="5486400"/>
          <p14:tracePt t="92956" x="7175500" y="5461000"/>
          <p14:tracePt t="92958" x="7175500" y="5435600"/>
          <p14:tracePt t="92965" x="7200900" y="5410200"/>
          <p14:tracePt t="92978" x="7200900" y="5384800"/>
          <p14:tracePt t="93073" x="7200900" y="5410200"/>
          <p14:tracePt t="93090" x="7200900" y="5461000"/>
          <p14:tracePt t="93099" x="7200900" y="5511800"/>
          <p14:tracePt t="93109" x="7200900" y="5575300"/>
          <p14:tracePt t="93117" x="7200900" y="5626100"/>
          <p14:tracePt t="93126" x="7200900" y="5702300"/>
          <p14:tracePt t="93139" x="7200900" y="5842000"/>
          <p14:tracePt t="93149" x="7200900" y="5918200"/>
          <p14:tracePt t="93159" x="7200900" y="5969000"/>
          <p14:tracePt t="93166" x="7200900" y="6019800"/>
          <p14:tracePt t="93175" x="7200900" y="6108700"/>
          <p14:tracePt t="93182" x="7200900" y="6134100"/>
          <p14:tracePt t="93192" x="7200900" y="6159500"/>
          <p14:tracePt t="93193" x="7200900" y="6184900"/>
          <p14:tracePt t="93202" x="7200900" y="6210300"/>
          <p14:tracePt t="93212" x="7200900" y="6235700"/>
          <p14:tracePt t="93237" x="7200900" y="6261100"/>
          <p14:tracePt t="93322" x="7200900" y="6235700"/>
          <p14:tracePt t="93330" x="7175500" y="6210300"/>
          <p14:tracePt t="93348" x="7175500" y="6159500"/>
          <p14:tracePt t="93358" x="7175500" y="6134100"/>
          <p14:tracePt t="93367" x="7175500" y="6070600"/>
          <p14:tracePt t="93378" x="7175500" y="6045200"/>
          <p14:tracePt t="93380" x="7175500" y="5994400"/>
          <p14:tracePt t="93390" x="7175500" y="5943600"/>
          <p14:tracePt t="93398" x="7175500" y="5918200"/>
          <p14:tracePt t="93407" x="7175500" y="5867400"/>
          <p14:tracePt t="93415" x="7175500" y="5803900"/>
          <p14:tracePt t="93425" x="7175500" y="5778500"/>
          <p14:tracePt t="93426" x="7175500" y="5753100"/>
          <p14:tracePt t="93435" x="7175500" y="5727700"/>
          <p14:tracePt t="93445" x="7175500" y="5702300"/>
          <p14:tracePt t="93468" x="7175500" y="5676900"/>
          <p14:tracePt t="93554" x="7150100" y="5676900"/>
          <p14:tracePt t="93570" x="7150100" y="5702300"/>
          <p14:tracePt t="93846" x="7150100" y="5727700"/>
          <p14:tracePt t="93856" x="7150100" y="5753100"/>
          <p14:tracePt t="93865" x="7150100" y="5778500"/>
          <p14:tracePt t="93875" x="7112000" y="5803900"/>
          <p14:tracePt t="93884" x="7112000" y="5867400"/>
          <p14:tracePt t="93886" x="7112000" y="5918200"/>
          <p14:tracePt t="93896" x="7086600" y="5943600"/>
          <p14:tracePt t="93907" x="7086600" y="5994400"/>
          <p14:tracePt t="93914" x="7061200" y="6045200"/>
          <p14:tracePt t="93926" x="7061200" y="6070600"/>
          <p14:tracePt t="93928" x="7061200" y="6108700"/>
          <p14:tracePt t="93937" x="7035800" y="6134100"/>
          <p14:tracePt t="93949" x="7035800" y="6159500"/>
          <p14:tracePt t="93959" x="7035800" y="6184900"/>
          <p14:tracePt t="93976" x="7035800" y="6210300"/>
          <p14:tracePt t="94086" x="7035800" y="6184900"/>
          <p14:tracePt t="94095" x="7035800" y="6159500"/>
          <p14:tracePt t="94106" x="7010400" y="6134100"/>
          <p14:tracePt t="94123" x="7010400" y="6108700"/>
          <p14:tracePt t="94131" x="7010400" y="6070600"/>
          <p14:tracePt t="94140" x="7010400" y="6045200"/>
          <p14:tracePt t="94147" x="7010400" y="6019800"/>
          <p14:tracePt t="94156" x="7010400" y="5994400"/>
          <p14:tracePt t="94164" x="7010400" y="5943600"/>
          <p14:tracePt t="94173" x="7010400" y="5918200"/>
          <p14:tracePt t="94176" x="7010400" y="5892800"/>
          <p14:tracePt t="94184" x="7010400" y="5867400"/>
          <p14:tracePt t="94194" x="7010400" y="5842000"/>
          <p14:tracePt t="94208" x="7010400" y="5803900"/>
          <p14:tracePt t="94218" x="7010400" y="5778500"/>
          <p14:tracePt t="94242" x="7010400" y="5753100"/>
          <p14:tracePt t="94334" x="6985000" y="5803900"/>
          <p14:tracePt t="94345" x="6959600" y="5842000"/>
          <p14:tracePt t="94358" x="6959600" y="5892800"/>
          <p14:tracePt t="94359" x="6959600" y="5918200"/>
          <p14:tracePt t="94373" x="6934200" y="5969000"/>
          <p14:tracePt t="94375" x="6934200" y="5994400"/>
          <p14:tracePt t="94385" x="6934200" y="6045200"/>
          <p14:tracePt t="94394" x="6908800" y="6108700"/>
          <p14:tracePt t="94406" x="6908800" y="6134100"/>
          <p14:tracePt t="94408" x="6908800" y="6159500"/>
          <p14:tracePt t="94416" x="6883400" y="6159500"/>
          <p14:tracePt t="94426" x="6883400" y="6184900"/>
          <p14:tracePt t="94463" x="6883400" y="6159500"/>
          <p14:tracePt t="94474" x="6883400" y="6134100"/>
          <p14:tracePt t="94483" x="6883400" y="6045200"/>
          <p14:tracePt t="94493" x="6883400" y="5969000"/>
          <p14:tracePt t="94500" x="6883400" y="5778500"/>
          <p14:tracePt t="94509" x="6883400" y="5626100"/>
          <p14:tracePt t="94517" x="6883400" y="5435600"/>
          <p14:tracePt t="94526" x="6959600" y="5194300"/>
          <p14:tracePt t="94527" x="7035800" y="5016500"/>
          <p14:tracePt t="94540" x="7086600" y="4876800"/>
          <p14:tracePt t="94548" x="7150100" y="4686300"/>
          <p14:tracePt t="94559" x="7226300" y="4508500"/>
          <p14:tracePt t="94561" x="7251700" y="4483100"/>
          <p14:tracePt t="94575" x="7378700" y="4292600"/>
          <p14:tracePt t="94586" x="7442200" y="4216400"/>
          <p14:tracePt t="94599" x="7467600" y="4178300"/>
          <p14:tracePt t="94600" x="7518400" y="4152900"/>
          <p14:tracePt t="94615" x="7543800" y="4127500"/>
          <p14:tracePt t="94616" x="7569200" y="4127500"/>
          <p14:tracePt t="94628" x="7594600" y="4102100"/>
          <p14:tracePt t="94639" x="7620000" y="4102100"/>
          <p14:tracePt t="94641" x="7645400" y="4102100"/>
          <p14:tracePt t="94650" x="7683500" y="4076700"/>
          <p14:tracePt t="94661" x="7708900" y="4076700"/>
          <p14:tracePt t="94664" x="7734300" y="4076700"/>
          <p14:tracePt t="94681" x="7759700" y="4076700"/>
          <p14:tracePt t="94698" x="7785100" y="4076700"/>
          <p14:tracePt t="94708" x="7810500" y="4051300"/>
          <p14:tracePt t="94720" x="7835900" y="4025900"/>
          <p14:tracePt t="94732" x="7861300" y="4000500"/>
          <p14:tracePt t="94743" x="7912100" y="3975100"/>
          <p14:tracePt t="94745" x="7950200" y="3911600"/>
          <p14:tracePt t="94759" x="8026400" y="3810000"/>
          <p14:tracePt t="94771" x="8051800" y="3784600"/>
          <p14:tracePt t="94783" x="8077200" y="3733800"/>
          <p14:tracePt t="94784" x="8102600" y="3683000"/>
          <p14:tracePt t="94798" x="8102600" y="3644900"/>
          <p14:tracePt t="94800" x="8128000" y="3619500"/>
          <p14:tracePt t="94811" x="8128000" y="3594100"/>
          <p14:tracePt t="94820" x="8153400" y="3594100"/>
          <p14:tracePt t="94830" x="8153400" y="3568700"/>
          <p14:tracePt t="94871" x="8153400" y="3543300"/>
          <p14:tracePt t="94967" x="8153400" y="3568700"/>
          <p14:tracePt t="94999" x="8153400" y="3594100"/>
          <p14:tracePt t="95024" x="8153400" y="3619500"/>
          <p14:tracePt t="95071" x="8178800" y="3594100"/>
          <p14:tracePt t="95082" x="8216900" y="3568700"/>
          <p14:tracePt t="95093" x="8242300" y="3543300"/>
          <p14:tracePt t="95103" x="8267700" y="3517900"/>
          <p14:tracePt t="95106" x="8267700" y="3467100"/>
          <p14:tracePt t="95117" x="8293100" y="3467100"/>
          <p14:tracePt t="95126" x="8293100" y="3441700"/>
          <p14:tracePt t="95128" x="8318500" y="3441700"/>
          <p14:tracePt t="95176" x="8267700" y="3492500"/>
          <p14:tracePt t="95187" x="8216900" y="3568700"/>
          <p14:tracePt t="95198" x="8178800" y="3619500"/>
          <p14:tracePt t="95200" x="8102600" y="3708400"/>
          <p14:tracePt t="95214" x="8051800" y="3810000"/>
          <p14:tracePt t="95215" x="8026400" y="3835400"/>
          <p14:tracePt t="95232" x="7975600" y="3886200"/>
          <p14:tracePt t="95233" x="7950200" y="3949700"/>
          <p14:tracePt t="95248" x="7912100" y="4000500"/>
          <p14:tracePt t="95260" x="7886700" y="4025900"/>
          <p14:tracePt t="95274" x="7861300" y="4051300"/>
          <p14:tracePt t="95384" x="7835900" y="4076700"/>
          <p14:tracePt t="95395" x="7810500" y="4102100"/>
          <p14:tracePt t="95407" x="7785100" y="4127500"/>
          <p14:tracePt t="95409" x="7785100" y="4152900"/>
          <p14:tracePt t="95419" x="7759700" y="4178300"/>
          <p14:tracePt t="95431" x="7734300" y="4178300"/>
          <p14:tracePt t="95433" x="7708900" y="4241800"/>
          <p14:tracePt t="95448" x="7708900" y="4267200"/>
          <p14:tracePt t="95457" x="7683500" y="4318000"/>
          <p14:tracePt t="95468" x="7645400" y="4343400"/>
          <p14:tracePt t="95479" x="7645400" y="4394200"/>
          <p14:tracePt t="95481" x="7594600" y="4533900"/>
          <p14:tracePt t="95493" x="7543800" y="4660900"/>
          <p14:tracePt t="95503" x="7493000" y="4826000"/>
          <p14:tracePt t="95506" x="7416800" y="5016500"/>
          <p14:tracePt t="95519" x="7327900" y="5219700"/>
          <p14:tracePt t="95522" x="7251700" y="5410200"/>
          <p14:tracePt t="95540" x="7112000" y="5727700"/>
          <p14:tracePt t="95556" x="6985000" y="6070600"/>
          <p14:tracePt t="95567" x="6959600" y="6134100"/>
          <p14:tracePt t="95569" x="6908800" y="6210300"/>
          <p14:tracePt t="95591" x="6845300" y="6337300"/>
          <p14:tracePt t="95594" x="6845300" y="6375400"/>
          <p14:tracePt t="95607" x="6819900" y="6400800"/>
          <p14:tracePt t="95635" x="6819900" y="6426200"/>
          <p14:tracePt t="95896" x="6819900" y="6400800"/>
          <p14:tracePt t="95906" x="6794500" y="6375400"/>
          <p14:tracePt t="95916" x="6794500" y="6337300"/>
          <p14:tracePt t="95925" x="6769100" y="6286500"/>
          <p14:tracePt t="95935" x="6769100" y="6235700"/>
          <p14:tracePt t="95936" x="6743700" y="6210300"/>
          <p14:tracePt t="95947" x="6743700" y="6159500"/>
          <p14:tracePt t="95956" x="6743700" y="6134100"/>
          <p14:tracePt t="95965" x="6743700" y="6108700"/>
          <p14:tracePt t="95973" x="6743700" y="6070600"/>
          <p14:tracePt t="95981" x="6718300" y="6045200"/>
          <p14:tracePt t="95993" x="6718300" y="6019800"/>
          <p14:tracePt t="96161" x="6718300" y="6045200"/>
          <p14:tracePt t="96177" x="6718300" y="6070600"/>
          <p14:tracePt t="96186" x="6692900" y="6108700"/>
          <p14:tracePt t="96205" x="6667500" y="6134100"/>
          <p14:tracePt t="96218" x="6642100" y="6159500"/>
          <p14:tracePt t="96219" x="6616700" y="6159500"/>
          <p14:tracePt t="96233" x="6553200" y="6184900"/>
          <p14:tracePt t="96246" x="6527800" y="6210300"/>
          <p14:tracePt t="96257" x="6502400" y="6210300"/>
          <p14:tracePt t="96258" x="6451600" y="6210300"/>
          <p14:tracePt t="96268" x="6426200" y="6235700"/>
          <p14:tracePt t="96279" x="6400800" y="6235700"/>
          <p14:tracePt t="96281" x="6375400" y="6235700"/>
          <p14:tracePt t="96290" x="6350000" y="6235700"/>
          <p14:tracePt t="96299" x="6311900" y="6235700"/>
          <p14:tracePt t="96308" x="6286500" y="6235700"/>
          <p14:tracePt t="96317" x="6261100" y="6235700"/>
          <p14:tracePt t="96326" x="6261100" y="6210300"/>
          <p14:tracePt t="96340" x="6235700" y="6210300"/>
          <p14:tracePt t="96349" x="6210300" y="6184900"/>
          <p14:tracePt t="96362" x="6184900" y="6159500"/>
          <p14:tracePt t="96377" x="6159500" y="6159500"/>
          <p14:tracePt t="96386" x="6159500" y="6134100"/>
          <p14:tracePt t="96403" x="6134100" y="6108700"/>
          <p14:tracePt t="96424" x="6134100" y="6070600"/>
          <p14:tracePt t="96433" x="6108700" y="6070600"/>
          <p14:tracePt t="96458" x="6108700" y="6045200"/>
          <p14:tracePt t="96474" x="6083300" y="6045200"/>
          <p14:tracePt t="96498" x="6057900" y="6045200"/>
          <p14:tracePt t="96531" x="6019800" y="6045200"/>
          <p14:tracePt t="96601" x="6019800" y="6019800"/>
          <p14:tracePt t="96737" x="6019800" y="6045200"/>
          <p14:tracePt t="96745" x="6057900" y="6070600"/>
          <p14:tracePt t="96757" x="6083300" y="6134100"/>
          <p14:tracePt t="96768" x="6108700" y="6159500"/>
          <p14:tracePt t="96770" x="6159500" y="6210300"/>
          <p14:tracePt t="96782" x="6210300" y="6286500"/>
          <p14:tracePt t="96793" x="6261100" y="6337300"/>
          <p14:tracePt t="96794" x="6375400" y="6477000"/>
          <p14:tracePt t="96807" x="6477000" y="6604000"/>
          <p14:tracePt t="96817" x="6553200" y="6718300"/>
          <p14:tracePt t="96818" x="6642100" y="6769100"/>
          <p14:tracePt t="96831" x="6718300" y="6870700"/>
          <p14:tracePt t="96842" x="6819900" y="6985000"/>
          <p14:tracePt t="96844" x="6908800" y="7086600"/>
          <p14:tracePt t="96857" x="6985000" y="7200900"/>
          <p14:tracePt t="96869" x="7035800" y="7251700"/>
          <p14:tracePt t="96880" x="7086600" y="7302500"/>
          <p14:tracePt t="96882" x="7112000" y="7327900"/>
          <p14:tracePt t="96894" x="7175500" y="7353300"/>
          <p14:tracePt t="96903" x="7200900" y="7378700"/>
          <p14:tracePt t="97169" x="7200900" y="7404100"/>
          <p14:tracePt t="97177" x="7200900" y="7429500"/>
          <p14:tracePt t="97186" x="7226300" y="7493000"/>
          <p14:tracePt t="97198" x="7251700" y="7518400"/>
          <p14:tracePt t="97210" x="7277100" y="7569200"/>
          <p14:tracePt t="97221" x="7302500" y="7594600"/>
          <p14:tracePt t="97232" x="7302500" y="7620000"/>
          <p14:tracePt t="97241" x="7327900" y="7620000"/>
          <p14:tracePt t="97242" x="7353300" y="7645400"/>
          <p14:tracePt t="97252" x="7353300" y="7670800"/>
          <p14:tracePt t="97261" x="7353300" y="7696200"/>
          <p14:tracePt t="97270" x="7378700" y="7696200"/>
          <p14:tracePt t="97279" x="7378700" y="7734300"/>
          <p14:tracePt t="97309" x="7378700" y="7759700"/>
          <p14:tracePt t="97354" x="7378700" y="7785100"/>
          <p14:tracePt t="97562" x="7378700" y="7810500"/>
          <p14:tracePt t="97594" x="7353300" y="7810500"/>
          <p14:tracePt t="97618" x="7327900" y="7810500"/>
          <p14:tracePt t="97641" x="7302500" y="7810500"/>
          <p14:tracePt t="97666" x="7277100" y="7810500"/>
          <p14:tracePt t="97699" x="7251700" y="7810500"/>
          <p14:tracePt t="97762" x="7226300" y="7810500"/>
          <p14:tracePt t="98098" x="7200900" y="7810500"/>
          <p14:tracePt t="98115" x="7175500" y="7810500"/>
          <p14:tracePt t="98125" x="7150100" y="7810500"/>
          <p14:tracePt t="98133" x="7150100" y="7835900"/>
          <p14:tracePt t="98143" x="7112000" y="7835900"/>
          <p14:tracePt t="98151" x="7086600" y="7835900"/>
          <p14:tracePt t="98160" x="7061200" y="7835900"/>
          <p14:tracePt t="98167" x="7035800" y="7835900"/>
          <p14:tracePt t="98175" x="7010400" y="7835900"/>
          <p14:tracePt t="98190" x="6985000" y="7835900"/>
          <p14:tracePt t="98199" x="6959600" y="7835900"/>
          <p14:tracePt t="98214" x="6934200" y="7835900"/>
          <p14:tracePt t="98230" x="6908800" y="7835900"/>
          <p14:tracePt t="98250" x="6883400" y="7835900"/>
          <p14:tracePt t="98283" x="6845300" y="7835900"/>
          <p14:tracePt t="98301" x="6845300" y="7810500"/>
          <p14:tracePt t="98318" x="6819900" y="7810500"/>
          <p14:tracePt t="98379" x="6794500" y="7810500"/>
          <p14:tracePt t="98458" x="6769100" y="7810500"/>
          <p14:tracePt t="98483" x="6743700" y="7810500"/>
          <p14:tracePt t="98508" x="6718300" y="7810500"/>
          <p14:tracePt t="98526" x="6692900" y="7810500"/>
          <p14:tracePt t="98550" x="6667500" y="7810500"/>
          <p14:tracePt t="98566" x="6642100" y="7810500"/>
          <p14:tracePt t="98582" x="6616700" y="7810500"/>
          <p14:tracePt t="98598" x="6616700" y="7785100"/>
          <p14:tracePt t="98608" x="6578600" y="7785100"/>
          <p14:tracePt t="98616" x="6553200" y="7785100"/>
          <p14:tracePt t="98627" x="6527800" y="7785100"/>
          <p14:tracePt t="98644" x="6502400" y="7785100"/>
          <p14:tracePt t="98660" x="6477000" y="7785100"/>
          <p14:tracePt t="98677" x="6451600" y="7759700"/>
          <p14:tracePt t="98702" x="6426200" y="7759700"/>
          <p14:tracePt t="98727" x="6400800" y="7759700"/>
          <p14:tracePt t="98743" x="6400800" y="7734300"/>
          <p14:tracePt t="98759" x="6375400" y="7734300"/>
          <p14:tracePt t="98775" x="6350000" y="7734300"/>
          <p14:tracePt t="98798" x="6311900" y="7734300"/>
          <p14:tracePt t="98814" x="6311900" y="7696200"/>
          <p14:tracePt t="98824" x="6286500" y="7696200"/>
          <p14:tracePt t="98851" x="6261100" y="7696200"/>
          <p14:tracePt t="98915" x="6261100" y="7670800"/>
          <p14:tracePt t="98947" x="6235700" y="7670800"/>
          <p14:tracePt t="98972" x="6210300" y="7670800"/>
          <p14:tracePt t="98996" x="6184900" y="7670800"/>
          <p14:tracePt t="99012" x="6159500" y="7670800"/>
          <p14:tracePt t="99021" x="6159500" y="7645400"/>
          <p14:tracePt t="99046" x="6134100" y="7645400"/>
          <p14:tracePt t="99100" x="6108700" y="7645400"/>
          <p14:tracePt t="99131" x="6108700" y="7620000"/>
          <p14:tracePt t="99300" x="6134100" y="7645400"/>
          <p14:tracePt t="99318" x="6159500" y="7645400"/>
          <p14:tracePt t="99327" x="6184900" y="7670800"/>
          <p14:tracePt t="99340" x="6210300" y="7670800"/>
          <p14:tracePt t="99342" x="6261100" y="7696200"/>
          <p14:tracePt t="99351" x="6261100" y="7734300"/>
          <p14:tracePt t="99361" x="6311900" y="7734300"/>
          <p14:tracePt t="99377" x="6451600" y="7785100"/>
          <p14:tracePt t="99390" x="6477000" y="7785100"/>
          <p14:tracePt t="99392" x="6578600" y="7785100"/>
          <p14:tracePt t="99401" x="6616700" y="7810500"/>
          <p14:tracePt t="99411" x="6692900" y="7810500"/>
          <p14:tracePt t="99413" x="6743700" y="7810500"/>
          <p14:tracePt t="99423" x="6819900" y="7835900"/>
          <p14:tracePt t="99433" x="6883400" y="7835900"/>
          <p14:tracePt t="99442" x="6959600" y="7835900"/>
          <p14:tracePt t="99450" x="6985000" y="7835900"/>
          <p14:tracePt t="99458" x="7035800" y="7835900"/>
          <p14:tracePt t="99460" x="7086600" y="7835900"/>
          <p14:tracePt t="99468" x="7112000" y="7835900"/>
          <p14:tracePt t="99477" x="7150100" y="7835900"/>
          <p14:tracePt t="99492" x="7175500" y="7835900"/>
          <p14:tracePt t="99494" x="7200900" y="7835900"/>
          <p14:tracePt t="99511" x="7226300" y="7835900"/>
          <p14:tracePt t="99534" x="7251700" y="7835900"/>
          <p14:tracePt t="100052" x="7226300" y="7835900"/>
          <p14:tracePt t="100061" x="7200900" y="7835900"/>
          <p14:tracePt t="100078" x="7175500" y="7835900"/>
          <p14:tracePt t="100087" x="7112000" y="7835900"/>
          <p14:tracePt t="100097" x="7086600" y="7835900"/>
          <p14:tracePt t="100105" x="7061200" y="7835900"/>
          <p14:tracePt t="100113" x="7035800" y="7835900"/>
          <p14:tracePt t="100121" x="7010400" y="7835900"/>
          <p14:tracePt t="100129" x="6985000" y="7835900"/>
          <p14:tracePt t="100137" x="6959600" y="7835900"/>
          <p14:tracePt t="100152" x="6934200" y="7835900"/>
          <p14:tracePt t="100175" x="6908800" y="7835900"/>
          <p14:tracePt t="100197" x="6908800" y="7810500"/>
          <p14:tracePt t="100761" x="6883400" y="7810500"/>
          <p14:tracePt t="100770" x="6819900" y="7810500"/>
          <p14:tracePt t="100779" x="6794500" y="7810500"/>
          <p14:tracePt t="100789" x="6743700" y="7810500"/>
          <p14:tracePt t="100798" x="6692900" y="7810500"/>
          <p14:tracePt t="100807" x="6642100" y="7810500"/>
          <p14:tracePt t="100814" x="6578600" y="7810500"/>
          <p14:tracePt t="100824" x="6527800" y="7810500"/>
          <p14:tracePt t="100826" x="6502400" y="7810500"/>
          <p14:tracePt t="100835" x="6477000" y="7810500"/>
          <p14:tracePt t="100845" x="6451600" y="7810500"/>
          <p14:tracePt t="100861" x="6426200" y="7810500"/>
          <p14:tracePt t="100873" x="6426200" y="7785100"/>
          <p14:tracePt t="100881" x="6400800" y="7785100"/>
          <p14:tracePt t="101266" x="6375400" y="7785100"/>
          <p14:tracePt t="101276" x="6350000" y="7785100"/>
          <p14:tracePt t="101285" x="6311900" y="7785100"/>
          <p14:tracePt t="101295" x="6286500" y="7785100"/>
          <p14:tracePt t="101302" x="6261100" y="7810500"/>
          <p14:tracePt t="101314" x="6184900" y="7810500"/>
          <p14:tracePt t="101323" x="6134100" y="7835900"/>
          <p14:tracePt t="101333" x="6108700" y="7835900"/>
          <p14:tracePt t="101344" x="6057900" y="7835900"/>
          <p14:tracePt t="101346" x="6019800" y="7861300"/>
          <p14:tracePt t="101357" x="5969000" y="7861300"/>
          <p14:tracePt t="101374" x="5943600" y="7861300"/>
          <p14:tracePt t="101382" x="5918200" y="7861300"/>
          <p14:tracePt t="101391" x="5892800" y="7861300"/>
          <p14:tracePt t="101406" x="5867400" y="7861300"/>
          <p14:tracePt t="101441" x="5842000" y="7861300"/>
          <p14:tracePt t="101602" x="5842000" y="7835900"/>
          <p14:tracePt t="101618" x="5867400" y="7835900"/>
          <p14:tracePt t="101627" x="5892800" y="7835900"/>
          <p14:tracePt t="101636" x="5943600" y="7810500"/>
          <p14:tracePt t="101649" x="5994400" y="7810500"/>
          <p14:tracePt t="101650" x="6083300" y="7785100"/>
          <p14:tracePt t="101661" x="6184900" y="7785100"/>
          <p14:tracePt t="101669" x="6261100" y="7759700"/>
          <p14:tracePt t="101680" x="6375400" y="7734300"/>
          <p14:tracePt t="101691" x="6426200" y="7734300"/>
          <p14:tracePt t="101692" x="6502400" y="7734300"/>
          <p14:tracePt t="101701" x="6578600" y="7734300"/>
          <p14:tracePt t="101711" x="6667500" y="7696200"/>
          <p14:tracePt t="101720" x="6718300" y="7696200"/>
          <p14:tracePt t="101724" x="6769100" y="7696200"/>
          <p14:tracePt t="101732" x="6794500" y="7696200"/>
          <p14:tracePt t="101742" x="6845300" y="7696200"/>
          <p14:tracePt t="101758" x="6883400" y="7696200"/>
          <p14:tracePt t="101766" x="6908800" y="7696200"/>
          <p14:tracePt t="101782" x="6934200" y="7696200"/>
          <p14:tracePt t="101814" x="6959600" y="7696200"/>
          <p14:tracePt t="101994" x="6985000" y="7696200"/>
          <p14:tracePt t="102250" x="6959600" y="7696200"/>
          <p14:tracePt t="102259" x="6959600" y="7734300"/>
          <p14:tracePt t="102268" x="6934200" y="7734300"/>
          <p14:tracePt t="102277" x="6934200" y="7759700"/>
          <p14:tracePt t="102286" x="6908800" y="7785100"/>
          <p14:tracePt t="102299" x="6883400" y="7810500"/>
          <p14:tracePt t="102318" x="6845300" y="7835900"/>
          <p14:tracePt t="102331" x="6819900" y="7835900"/>
          <p14:tracePt t="102340" x="6819900" y="7861300"/>
          <p14:tracePt t="102358" x="6794500" y="7861300"/>
          <p14:tracePt t="102386" x="6769100" y="7861300"/>
          <p14:tracePt t="102404" x="6769100" y="7835900"/>
          <p14:tracePt t="102423" x="6743700" y="7810500"/>
          <p14:tracePt t="102433" x="6743700" y="7785100"/>
          <p14:tracePt t="102441" x="6743700" y="7759700"/>
          <p14:tracePt t="102449" x="6743700" y="7734300"/>
          <p14:tracePt t="102458" x="6743700" y="7670800"/>
          <p14:tracePt t="102459" x="6743700" y="7645400"/>
          <p14:tracePt t="102468" x="6743700" y="7620000"/>
          <p14:tracePt t="102477" x="6743700" y="7569200"/>
          <p14:tracePt t="102491" x="6743700" y="7518400"/>
          <p14:tracePt t="102493" x="6743700" y="7493000"/>
          <p14:tracePt t="102503" x="6743700" y="7467600"/>
          <p14:tracePt t="102512" x="6743700" y="7404100"/>
          <p14:tracePt t="102520" x="6743700" y="7378700"/>
          <p14:tracePt t="102529" x="6743700" y="7353300"/>
          <p14:tracePt t="102531" x="6743700" y="7327900"/>
          <p14:tracePt t="102556" x="6743700" y="7302500"/>
          <p14:tracePt t="102635" x="6743700" y="7327900"/>
          <p14:tracePt t="102643" x="6743700" y="7353300"/>
          <p14:tracePt t="102652" x="6718300" y="7378700"/>
          <p14:tracePt t="102662" x="6718300" y="7429500"/>
          <p14:tracePt t="102675" x="6718300" y="7467600"/>
          <p14:tracePt t="102677" x="6718300" y="7493000"/>
          <p14:tracePt t="102686" x="6718300" y="7543800"/>
          <p14:tracePt t="102695" x="6718300" y="7594600"/>
          <p14:tracePt t="102703" x="6718300" y="7620000"/>
          <p14:tracePt t="102713" x="6718300" y="7670800"/>
          <p14:tracePt t="102723" x="6718300" y="7696200"/>
          <p14:tracePt t="102725" x="6718300" y="7734300"/>
          <p14:tracePt t="102733" x="6718300" y="7759700"/>
          <p14:tracePt t="102742" x="6718300" y="7785100"/>
          <p14:tracePt t="102766" x="6718300" y="7810500"/>
          <p14:tracePt t="102851" x="6718300" y="7785100"/>
          <p14:tracePt t="102859" x="6718300" y="7734300"/>
          <p14:tracePt t="102868" x="6718300" y="7670800"/>
          <p14:tracePt t="102879" x="6718300" y="7620000"/>
          <p14:tracePt t="102890" x="6718300" y="7543800"/>
          <p14:tracePt t="102891" x="6718300" y="7429500"/>
          <p14:tracePt t="102900" x="6718300" y="7378700"/>
          <p14:tracePt t="102910" x="6718300" y="7302500"/>
          <p14:tracePt t="102918" x="6718300" y="7226300"/>
          <p14:tracePt t="102929" x="6718300" y="7162800"/>
          <p14:tracePt t="102937" x="6718300" y="7112000"/>
          <p14:tracePt t="102946" x="6743700" y="7086600"/>
          <p14:tracePt t="102948" x="6743700" y="7061200"/>
          <p14:tracePt t="102966" x="6743700" y="7035800"/>
          <p14:tracePt t="103035" x="6743700" y="7061200"/>
          <p14:tracePt t="103043" x="6769100" y="7112000"/>
          <p14:tracePt t="103053" x="6769100" y="7137400"/>
          <p14:tracePt t="103063" x="6769100" y="7226300"/>
          <p14:tracePt t="103074" x="6769100" y="7277100"/>
          <p14:tracePt t="103083" x="6769100" y="7353300"/>
          <p14:tracePt t="103084" x="6769100" y="7404100"/>
          <p14:tracePt t="103094" x="6769100" y="7493000"/>
          <p14:tracePt t="103102" x="6769100" y="7543800"/>
          <p14:tracePt t="103112" x="6769100" y="7594600"/>
          <p14:tracePt t="103119" x="6769100" y="7645400"/>
          <p14:tracePt t="103129" x="6769100" y="7696200"/>
          <p14:tracePt t="103131" x="6794500" y="7734300"/>
          <p14:tracePt t="103143" x="6794500" y="7759700"/>
          <p14:tracePt t="103159" x="6794500" y="7785100"/>
          <p14:tracePt t="103236" x="6794500" y="7759700"/>
          <p14:tracePt t="103245" x="6794500" y="7734300"/>
          <p14:tracePt t="103253" x="6794500" y="7670800"/>
          <p14:tracePt t="103263" x="6794500" y="7620000"/>
          <p14:tracePt t="103273" x="6794500" y="7543800"/>
          <p14:tracePt t="103281" x="6794500" y="7467600"/>
          <p14:tracePt t="103290" x="6794500" y="7353300"/>
          <p14:tracePt t="103292" x="6794500" y="7302500"/>
          <p14:tracePt t="103300" x="6794500" y="7226300"/>
          <p14:tracePt t="103310" x="6819900" y="7162800"/>
          <p14:tracePt t="103320" x="6819900" y="7086600"/>
          <p14:tracePt t="103329" x="6819900" y="7035800"/>
          <p14:tracePt t="103337" x="6845300" y="7010400"/>
          <p14:tracePt t="103348" x="6845300" y="6985000"/>
          <p14:tracePt t="103350" x="6845300" y="6959600"/>
          <p14:tracePt t="103360" x="6845300" y="6934200"/>
          <p14:tracePt t="103382" x="6845300" y="6896100"/>
          <p14:tracePt t="103443" x="6845300" y="6934200"/>
          <p14:tracePt t="103452" x="6845300" y="6985000"/>
          <p14:tracePt t="103461" x="6845300" y="7035800"/>
          <p14:tracePt t="103470" x="6845300" y="7086600"/>
          <p14:tracePt t="103480" x="6845300" y="7137400"/>
          <p14:tracePt t="103490" x="6883400" y="7251700"/>
          <p14:tracePt t="103492" x="6883400" y="7327900"/>
          <p14:tracePt t="103502" x="6908800" y="7429500"/>
          <p14:tracePt t="103513" x="6908800" y="7543800"/>
          <p14:tracePt t="103521" x="6908800" y="7594600"/>
          <p14:tracePt t="103530" x="6908800" y="7670800"/>
          <p14:tracePt t="103538" x="6908800" y="7759700"/>
          <p14:tracePt t="103547" x="6908800" y="7835900"/>
          <p14:tracePt t="103549" x="6908800" y="7912100"/>
          <p14:tracePt t="103559" x="6908800" y="7937500"/>
          <p14:tracePt t="103567" x="6908800" y="8001000"/>
          <p14:tracePt t="103576" x="6908800" y="8026400"/>
          <p14:tracePt t="103585" x="6908800" y="8051800"/>
          <p14:tracePt t="103593" x="6908800" y="8077200"/>
          <p14:tracePt t="103608" x="6908800" y="8102600"/>
          <p14:tracePt t="103676" x="6908800" y="8077200"/>
          <p14:tracePt t="103685" x="6908800" y="8026400"/>
          <p14:tracePt t="103694" x="6908800" y="7962900"/>
          <p14:tracePt t="103702" x="6908800" y="7937500"/>
          <p14:tracePt t="103713" x="6908800" y="7861300"/>
          <p14:tracePt t="103721" x="6908800" y="7785100"/>
          <p14:tracePt t="103729" x="6908800" y="7696200"/>
          <p14:tracePt t="103732" x="6883400" y="7594600"/>
          <p14:tracePt t="103743" x="6883400" y="7543800"/>
          <p14:tracePt t="103752" x="6883400" y="7467600"/>
          <p14:tracePt t="103760" x="6883400" y="7378700"/>
          <p14:tracePt t="103774" x="6845300" y="7302500"/>
          <p14:tracePt t="103776" x="6845300" y="7251700"/>
          <p14:tracePt t="103788" x="6845300" y="7226300"/>
          <p14:tracePt t="103790" x="6845300" y="7162800"/>
          <p14:tracePt t="103807" x="6845300" y="7137400"/>
          <p14:tracePt t="103816" x="6845300" y="7112000"/>
          <p14:tracePt t="103892" x="6845300" y="7137400"/>
          <p14:tracePt t="103900" x="6845300" y="7162800"/>
          <p14:tracePt t="103910" x="6845300" y="7226300"/>
          <p14:tracePt t="103919" x="6845300" y="7277100"/>
          <p14:tracePt t="103928" x="6845300" y="7353300"/>
          <p14:tracePt t="103936" x="6845300" y="7429500"/>
          <p14:tracePt t="103945" x="6845300" y="7518400"/>
          <p14:tracePt t="103953" x="6845300" y="7594600"/>
          <p14:tracePt t="103963" x="6845300" y="7620000"/>
          <p14:tracePt t="103965" x="6845300" y="7696200"/>
          <p14:tracePt t="103974" x="6819900" y="7759700"/>
          <p14:tracePt t="103984" x="6819900" y="7810500"/>
          <p14:tracePt t="103994" x="6819900" y="7861300"/>
          <p14:tracePt t="103996" x="6794500" y="7886700"/>
          <p14:tracePt t="104007" x="6794500" y="7937500"/>
          <p14:tracePt t="104015" x="6794500" y="7962900"/>
          <p14:tracePt t="104025" x="6794500" y="8001000"/>
          <p14:tracePt t="104033" x="6794500" y="8026400"/>
          <p14:tracePt t="104048" x="6794500" y="8051800"/>
          <p14:tracePt t="104074" x="6794500" y="8077200"/>
          <p14:tracePt t="104108" x="6769100" y="8077200"/>
          <p14:tracePt t="104157" x="6743700" y="8077200"/>
          <p14:tracePt t="104164" x="6743700" y="8051800"/>
          <p14:tracePt t="104174" x="6743700" y="8001000"/>
          <p14:tracePt t="104183" x="6718300" y="7962900"/>
          <p14:tracePt t="104193" x="6718300" y="7912100"/>
          <p14:tracePt t="104201" x="6718300" y="7835900"/>
          <p14:tracePt t="104210" x="6718300" y="7785100"/>
          <p14:tracePt t="104213" x="6692900" y="7670800"/>
          <p14:tracePt t="104224" x="6692900" y="7594600"/>
          <p14:tracePt t="104232" x="6692900" y="7569200"/>
          <p14:tracePt t="104242" x="6692900" y="7493000"/>
          <p14:tracePt t="104250" x="6692900" y="7404100"/>
          <p14:tracePt t="104259" x="6692900" y="7353300"/>
          <p14:tracePt t="104267" x="6692900" y="7277100"/>
          <p14:tracePt t="104268" x="6692900" y="7251700"/>
          <p14:tracePt t="104278" x="6692900" y="7226300"/>
          <p14:tracePt t="104286" x="6692900" y="7200900"/>
          <p14:tracePt t="104296" x="6692900" y="7162800"/>
          <p14:tracePt t="104313" x="6692900" y="7137400"/>
          <p14:tracePt t="104389" x="6692900" y="7162800"/>
          <p14:tracePt t="104397" x="6692900" y="7226300"/>
          <p14:tracePt t="104407" x="6692900" y="7277100"/>
          <p14:tracePt t="104416" x="6692900" y="7327900"/>
          <p14:tracePt t="104426" x="6692900" y="7404100"/>
          <p14:tracePt t="104433" x="6692900" y="7429500"/>
          <p14:tracePt t="104442" x="6692900" y="7518400"/>
          <p14:tracePt t="104450" x="6692900" y="7569200"/>
          <p14:tracePt t="104459" x="6692900" y="7620000"/>
          <p14:tracePt t="104466" x="6692900" y="7670800"/>
          <p14:tracePt t="104475" x="6692900" y="7734300"/>
          <p14:tracePt t="104482" x="6692900" y="7759700"/>
          <p14:tracePt t="104491" x="6718300" y="7785100"/>
          <p14:tracePt t="104493" x="6718300" y="7810500"/>
          <p14:tracePt t="104511" x="6718300" y="7835900"/>
          <p14:tracePt t="104528" x="6718300" y="7861300"/>
          <p14:tracePt t="105201" x="6667500" y="7861300"/>
          <p14:tracePt t="105210" x="6667500" y="7886700"/>
          <p14:tracePt t="105219" x="6578600" y="7886700"/>
          <p14:tracePt t="105229" x="6527800" y="7937500"/>
          <p14:tracePt t="105242" x="6426200" y="7937500"/>
          <p14:tracePt t="105250" x="6375400" y="7962900"/>
          <p14:tracePt t="105261" x="6311900" y="7962900"/>
          <p14:tracePt t="105269" x="6286500" y="7962900"/>
          <p14:tracePt t="105279" x="6235700" y="7962900"/>
          <p14:tracePt t="105287" x="6159500" y="7962900"/>
          <p14:tracePt t="105296" x="6134100" y="7962900"/>
          <p14:tracePt t="105298" x="6083300" y="7962900"/>
          <p14:tracePt t="105308" x="6057900" y="7937500"/>
          <p14:tracePt t="105318" x="6019800" y="7937500"/>
          <p14:tracePt t="105327" x="6019800" y="7912100"/>
          <p14:tracePt t="105335" x="5969000" y="7886700"/>
          <p14:tracePt t="105346" x="5969000" y="7861300"/>
          <p14:tracePt t="105347" x="5943600" y="7835900"/>
          <p14:tracePt t="105358" x="5918200" y="7810500"/>
          <p14:tracePt t="105371" x="5918200" y="7785100"/>
          <p14:tracePt t="105375" x="5892800" y="7759700"/>
          <p14:tracePt t="105386" x="5892800" y="7734300"/>
          <p14:tracePt t="105397" x="5867400" y="7696200"/>
          <p14:tracePt t="105409" x="5867400" y="7670800"/>
          <p14:tracePt t="105411" x="5842000" y="7645400"/>
          <p14:tracePt t="105421" x="5842000" y="7620000"/>
          <p14:tracePt t="105431" x="5842000" y="7594600"/>
          <p14:tracePt t="105440" x="5842000" y="7569200"/>
          <p14:tracePt t="105442" x="5816600" y="7569200"/>
          <p14:tracePt t="105451" x="5816600" y="7543800"/>
          <p14:tracePt t="105468" x="5816600" y="7518400"/>
          <p14:tracePt t="105478" x="5791200" y="7518400"/>
          <p14:tracePt t="105487" x="5791200" y="7493000"/>
          <p14:tracePt t="105498" x="5791200" y="7467600"/>
          <p14:tracePt t="105523" x="5791200" y="7429500"/>
          <p14:tracePt t="105532" x="5753100" y="7429500"/>
          <p14:tracePt t="105642" x="5753100" y="7493000"/>
          <p14:tracePt t="105651" x="5753100" y="7543800"/>
          <p14:tracePt t="105661" x="5727700" y="7569200"/>
          <p14:tracePt t="105673" x="5727700" y="7620000"/>
          <p14:tracePt t="105675" x="5727700" y="7670800"/>
          <p14:tracePt t="105684" x="5727700" y="7759700"/>
          <p14:tracePt t="105695" x="5727700" y="7810500"/>
          <p14:tracePt t="105703" x="5727700" y="7861300"/>
          <p14:tracePt t="105714" x="5702300" y="7912100"/>
          <p14:tracePt t="105715" x="5702300" y="7937500"/>
          <p14:tracePt t="105730" x="5676900" y="8026400"/>
          <p14:tracePt t="105751" x="5676900" y="8051800"/>
          <p14:tracePt t="105775" x="5676900" y="8077200"/>
          <p14:tracePt t="105843" x="5651500" y="8051800"/>
          <p14:tracePt t="105857" x="5651500" y="8026400"/>
          <p14:tracePt t="105876" x="5651500" y="7912100"/>
          <p14:tracePt t="105885" x="5651500" y="7886700"/>
          <p14:tracePt t="105895" x="5651500" y="7835900"/>
          <p14:tracePt t="105908" x="5651500" y="7785100"/>
          <p14:tracePt t="105910" x="5626100" y="7734300"/>
          <p14:tracePt t="105921" x="5626100" y="7696200"/>
          <p14:tracePt t="105924" x="5626100" y="7645400"/>
          <p14:tracePt t="105932" x="5626100" y="7620000"/>
          <p14:tracePt t="105942" x="5626100" y="7594600"/>
          <p14:tracePt t="105959" x="5626100" y="7569200"/>
          <p14:tracePt t="106074" x="5626100" y="7594600"/>
          <p14:tracePt t="106091" x="5626100" y="7620000"/>
          <p14:tracePt t="106116" x="5626100" y="7645400"/>
          <p14:tracePt t="106126" x="5600700" y="7645400"/>
          <p14:tracePt t="106135" x="5600700" y="7670800"/>
          <p14:tracePt t="106144" x="5600700" y="7696200"/>
          <p14:tracePt t="106151" x="5600700" y="7759700"/>
          <p14:tracePt t="106160" x="5600700" y="7785100"/>
          <p14:tracePt t="106162" x="5600700" y="7810500"/>
          <p14:tracePt t="106171" x="5600700" y="7835900"/>
          <p14:tracePt t="106181" x="5600700" y="7886700"/>
          <p14:tracePt t="106191" x="5600700" y="7912100"/>
          <p14:tracePt t="106207" x="5600700" y="7937500"/>
          <p14:tracePt t="106230" x="5575300" y="7962900"/>
          <p14:tracePt t="106314" x="5575300" y="7937500"/>
          <p14:tracePt t="106324" x="5575300" y="7912100"/>
          <p14:tracePt t="106342" x="5575300" y="7886700"/>
          <p14:tracePt t="106350" x="5575300" y="7835900"/>
          <p14:tracePt t="106359" x="5575300" y="7810500"/>
          <p14:tracePt t="106371" x="5575300" y="7759700"/>
          <p14:tracePt t="106375" x="5575300" y="7734300"/>
          <p14:tracePt t="106383" x="5575300" y="7696200"/>
          <p14:tracePt t="106392" x="5575300" y="7645400"/>
          <p14:tracePt t="106400" x="5575300" y="7620000"/>
          <p14:tracePt t="106408" x="5575300" y="7569200"/>
          <p14:tracePt t="106411" x="5575300" y="7518400"/>
          <p14:tracePt t="106419" x="5575300" y="7493000"/>
          <p14:tracePt t="106429" x="5575300" y="7467600"/>
          <p14:tracePt t="106439" x="5575300" y="7429500"/>
          <p14:tracePt t="106447" x="5575300" y="7404100"/>
          <p14:tracePt t="106475" x="5575300" y="7378700"/>
          <p14:tracePt t="106547" x="5575300" y="7404100"/>
          <p14:tracePt t="106565" x="5575300" y="7429500"/>
          <p14:tracePt t="106575" x="5575300" y="7467600"/>
          <p14:tracePt t="106583" x="5575300" y="7493000"/>
          <p14:tracePt t="106592" x="5575300" y="7518400"/>
          <p14:tracePt t="106601" x="5575300" y="7569200"/>
          <p14:tracePt t="106609" x="5549900" y="7620000"/>
          <p14:tracePt t="106619" x="5549900" y="7645400"/>
          <p14:tracePt t="106620" x="5549900" y="7670800"/>
          <p14:tracePt t="106630" x="5549900" y="7734300"/>
          <p14:tracePt t="106641" x="5524500" y="7759700"/>
          <p14:tracePt t="106651" x="5524500" y="7785100"/>
          <p14:tracePt t="106661" x="5524500" y="7810500"/>
          <p14:tracePt t="106685" x="5524500" y="7835900"/>
          <p14:tracePt t="106755" x="5524500" y="7810500"/>
          <p14:tracePt t="106773" x="5524500" y="7785100"/>
          <p14:tracePt t="106790" x="5524500" y="7759700"/>
          <p14:tracePt t="106808" x="5524500" y="7734300"/>
          <p14:tracePt t="106816" x="5524500" y="7670800"/>
          <p14:tracePt t="106825" x="5524500" y="7645400"/>
          <p14:tracePt t="106833" x="5524500" y="7620000"/>
          <p14:tracePt t="106842" x="5524500" y="7569200"/>
          <p14:tracePt t="106843" x="5524500" y="7543800"/>
          <p14:tracePt t="106852" x="5524500" y="7493000"/>
          <p14:tracePt t="106861" x="5524500" y="7429500"/>
          <p14:tracePt t="106871" x="5524500" y="7404100"/>
          <p14:tracePt t="106881" x="5524500" y="7378700"/>
          <p14:tracePt t="106891" x="5524500" y="7353300"/>
          <p14:tracePt t="106893" x="5524500" y="7327900"/>
          <p14:tracePt t="106916" x="5524500" y="7302500"/>
          <p14:tracePt t="107011" x="5524500" y="7327900"/>
          <p14:tracePt t="107019" x="5524500" y="7353300"/>
          <p14:tracePt t="107030" x="5524500" y="7378700"/>
          <p14:tracePt t="107039" x="5524500" y="7404100"/>
          <p14:tracePt t="107048" x="5524500" y="7493000"/>
          <p14:tracePt t="107057" x="5524500" y="7543800"/>
          <p14:tracePt t="107065" x="5524500" y="7620000"/>
          <p14:tracePt t="107074" x="5549900" y="7620000"/>
          <p14:tracePt t="107076" x="5549900" y="7696200"/>
          <p14:tracePt t="107084" x="5549900" y="7759700"/>
          <p14:tracePt t="107093" x="5575300" y="7785100"/>
          <p14:tracePt t="107104" x="5575300" y="7810500"/>
          <p14:tracePt t="107114" x="5575300" y="7835900"/>
          <p14:tracePt t="107115" x="5600700" y="7861300"/>
          <p14:tracePt t="107149" x="5600700" y="7886700"/>
          <p14:tracePt t="107460" x="5626100" y="7886700"/>
          <p14:tracePt t="107469" x="5651500" y="7886700"/>
          <p14:tracePt t="107478" x="5702300" y="7912100"/>
          <p14:tracePt t="107492" x="5702300" y="7937500"/>
          <p14:tracePt t="107494" x="5727700" y="7962900"/>
          <p14:tracePt t="107504" x="5753100" y="8001000"/>
          <p14:tracePt t="107515" x="5791200" y="8026400"/>
          <p14:tracePt t="107517" x="5816600" y="8026400"/>
          <p14:tracePt t="107527" x="5816600" y="8051800"/>
          <p14:tracePt t="107536" x="5816600" y="8077200"/>
          <p14:tracePt t="107545" x="5842000" y="8077200"/>
          <p14:tracePt t="107573" x="5842000" y="8102600"/>
          <p14:tracePt t="107660" x="5842000" y="8077200"/>
          <p14:tracePt t="107693" x="5842000" y="8051800"/>
          <p14:tracePt t="107695" x="5842000" y="8026400"/>
          <p14:tracePt t="107708" x="5842000" y="8001000"/>
          <p14:tracePt t="107709" x="5842000" y="7962900"/>
          <p14:tracePt t="107719" x="5842000" y="7937500"/>
          <p14:tracePt t="107729" x="5842000" y="7886700"/>
          <p14:tracePt t="107737" x="5816600" y="7861300"/>
          <p14:tracePt t="107748" x="5816600" y="7835900"/>
          <p14:tracePt t="107750" x="5816600" y="7810500"/>
          <p14:tracePt t="107759" x="5816600" y="7759700"/>
          <p14:tracePt t="107776" x="5816600" y="7734300"/>
          <p14:tracePt t="107792" x="5816600" y="7696200"/>
          <p14:tracePt t="107824" x="5816600" y="7670800"/>
          <p14:tracePt t="107860" x="5791200" y="7670800"/>
          <p14:tracePt t="108004" x="5791200" y="7696200"/>
          <p14:tracePt t="108045" x="5791200" y="7734300"/>
          <p14:tracePt t="108053" x="5791200" y="7759700"/>
          <p14:tracePt t="108063" x="5791200" y="7810500"/>
          <p14:tracePt t="108071" x="5816600" y="7861300"/>
          <p14:tracePt t="108082" x="5842000" y="7937500"/>
          <p14:tracePt t="108092" x="5867400" y="8051800"/>
          <p14:tracePt t="108094" x="5918200" y="8153400"/>
          <p14:tracePt t="108106" x="5969000" y="8267700"/>
          <p14:tracePt t="108110" x="5994400" y="8369300"/>
          <p14:tracePt t="108122" x="6057900" y="8470900"/>
          <p14:tracePt t="108132" x="6108700" y="8585200"/>
          <p14:tracePt t="108134" x="6159500" y="8686800"/>
          <p14:tracePt t="108146" x="6210300" y="8763000"/>
          <p14:tracePt t="108157" x="6210300" y="8788400"/>
          <p14:tracePt t="108159" x="6235700" y="8851900"/>
          <p14:tracePt t="108169" x="6261100" y="8877300"/>
          <p14:tracePt t="108179" x="6286500" y="8902700"/>
          <p14:tracePt t="108413" x="6286500" y="8953500"/>
          <p14:tracePt t="108421" x="6286500" y="9004300"/>
          <p14:tracePt t="108431" x="6311900" y="9055100"/>
          <p14:tracePt t="108441" x="6375400" y="9144000"/>
          <p14:tracePt t="108451" x="6400800" y="9245600"/>
          <p14:tracePt t="108453" x="6426200" y="9359900"/>
          <p14:tracePt t="108466" x="6477000" y="9461500"/>
          <p14:tracePt t="108477" x="6527800" y="9588500"/>
          <p14:tracePt t="108478" x="6527800" y="9626600"/>
          <p14:tracePt t="108489" x="6553200" y="9728200"/>
          <p14:tracePt t="108499" x="6616700" y="9804400"/>
          <p14:tracePt t="108501" x="6616700" y="9855200"/>
          <p14:tracePt t="108512" x="6642100" y="9918700"/>
          <p14:tracePt t="108524" x="6667500" y="9944100"/>
          <p14:tracePt t="108526" x="6667500" y="9969500"/>
          <p14:tracePt t="108536" x="6667500" y="9994900"/>
          <p14:tracePt t="108545" x="6692900" y="9994900"/>
          <p14:tracePt t="108562" x="6692900" y="10020300"/>
          <p14:tracePt t="108830" x="6718300" y="9994900"/>
          <p14:tracePt t="108841" x="6769100" y="9944100"/>
          <p14:tracePt t="108851" x="6819900" y="9893300"/>
          <p14:tracePt t="108862" x="6883400" y="9829800"/>
          <p14:tracePt t="108863" x="6934200" y="9779000"/>
          <p14:tracePt t="108878" x="6959600" y="9753600"/>
          <p14:tracePt t="108880" x="7010400" y="9702800"/>
          <p14:tracePt t="108894" x="7061200" y="9677400"/>
          <p14:tracePt t="108896" x="7086600" y="9652000"/>
          <p14:tracePt t="108909" x="7112000" y="9626600"/>
          <p14:tracePt t="108911" x="7150100" y="9588500"/>
          <p14:tracePt t="108924" x="7175500" y="9563100"/>
          <p14:tracePt t="108935" x="7175500" y="9537700"/>
          <p14:tracePt t="108951" x="7200900" y="9537700"/>
          <p14:tracePt t="108961" x="7200900" y="9512300"/>
          <p14:tracePt t="108990" x="7200900" y="9486900"/>
          <p14:tracePt t="109007" x="7200900" y="9461500"/>
          <p14:tracePt t="109016" x="7200900" y="9436100"/>
          <p14:tracePt t="109026" x="7200900" y="9410700"/>
          <p14:tracePt t="109042" x="7200900" y="9385300"/>
          <p14:tracePt t="109051" x="7200900" y="9359900"/>
          <p14:tracePt t="109065" x="7200900" y="9321800"/>
          <p14:tracePt t="109101" x="7200900" y="9296400"/>
          <p14:tracePt t="109118" x="7226300" y="9296400"/>
          <p14:tracePt t="109418" x="7226300" y="9321800"/>
          <p14:tracePt t="109427" x="7226300" y="9359900"/>
          <p14:tracePt t="109436" x="7226300" y="9385300"/>
          <p14:tracePt t="109445" x="7200900" y="9410700"/>
          <p14:tracePt t="109458" x="7200900" y="9436100"/>
          <p14:tracePt t="109459" x="7175500" y="9461500"/>
          <p14:tracePt t="109470" x="7175500" y="9486900"/>
          <p14:tracePt t="109479" x="7175500" y="9512300"/>
          <p14:tracePt t="109487" x="7150100" y="9512300"/>
          <p14:tracePt t="109497" x="7150100" y="9537700"/>
          <p14:tracePt t="109508" x="7112000" y="9563100"/>
          <p14:tracePt t="109542" x="7086600" y="9588500"/>
          <p14:tracePt t="109570" x="7061200" y="9588500"/>
          <p14:tracePt t="109602" x="7035800" y="9588500"/>
          <p14:tracePt t="109634" x="7010400" y="9588500"/>
          <p14:tracePt t="109659" x="6985000" y="9588500"/>
          <p14:tracePt t="109683" x="6959600" y="9588500"/>
          <p14:tracePt t="109692" x="6934200" y="9588500"/>
          <p14:tracePt t="109709" x="6908800" y="9588500"/>
          <p14:tracePt t="109726" x="6883400" y="9588500"/>
          <p14:tracePt t="109742" x="6845300" y="9588500"/>
          <p14:tracePt t="109751" x="6819900" y="9588500"/>
          <p14:tracePt t="109761" x="6794500" y="9588500"/>
          <p14:tracePt t="109771" x="6769100" y="9588500"/>
          <p14:tracePt t="109797" x="6743700" y="9588500"/>
          <p14:tracePt t="109821" x="6718300" y="9588500"/>
          <p14:tracePt t="109846" x="6692900" y="9588500"/>
          <p14:tracePt t="109867" x="6667500" y="9588500"/>
          <p14:tracePt t="109884" x="6642100" y="9588500"/>
          <p14:tracePt t="109901" x="6616700" y="9588500"/>
          <p14:tracePt t="109910" x="6578600" y="9588500"/>
          <p14:tracePt t="109918" x="6553200" y="9588500"/>
          <p14:tracePt t="109928" x="6527800" y="9588500"/>
          <p14:tracePt t="109941" x="6451600" y="9588500"/>
          <p14:tracePt t="109950" x="6400800" y="9588500"/>
          <p14:tracePt t="109960" x="6350000" y="9563100"/>
          <p14:tracePt t="109970" x="6311900" y="9563100"/>
          <p14:tracePt t="109973" x="6261100" y="9563100"/>
          <p14:tracePt t="109982" x="6235700" y="9537700"/>
          <p14:tracePt t="109993" x="6210300" y="9537700"/>
          <p14:tracePt t="109995" x="6184900" y="9537700"/>
          <p14:tracePt t="110003" x="6159500" y="9537700"/>
          <p14:tracePt t="110014" x="6134100" y="9537700"/>
          <p14:tracePt t="110024" x="6108700" y="9537700"/>
          <p14:tracePt t="110032" x="6108700" y="9512300"/>
          <p14:tracePt t="110043" x="6083300" y="9512300"/>
          <p14:tracePt t="110060" x="6057900" y="9512300"/>
          <p14:tracePt t="110069" x="6057900" y="9486900"/>
          <p14:tracePt t="110078" x="6019800" y="9486900"/>
          <p14:tracePt t="110110" x="5994400" y="9486900"/>
          <p14:tracePt t="110140" x="5994400" y="9461500"/>
          <p14:tracePt t="110178" x="5969000" y="9461500"/>
          <p14:tracePt t="110379" x="5994400" y="9461500"/>
          <p14:tracePt t="110396" x="6019800" y="9461500"/>
          <p14:tracePt t="110404" x="6057900" y="9461500"/>
          <p14:tracePt t="110414" x="6083300" y="9461500"/>
          <p14:tracePt t="110423" x="6159500" y="9461500"/>
          <p14:tracePt t="110432" x="6210300" y="9461500"/>
          <p14:tracePt t="110440" x="6261100" y="9461500"/>
          <p14:tracePt t="110448" x="6350000" y="9461500"/>
          <p14:tracePt t="110457" x="6426200" y="9461500"/>
          <p14:tracePt t="110459" x="6502400" y="9461500"/>
          <p14:tracePt t="110468" x="6553200" y="9461500"/>
          <p14:tracePt t="110477" x="6642100" y="9486900"/>
          <p14:tracePt t="110487" x="6718300" y="9486900"/>
          <p14:tracePt t="110496" x="6769100" y="9486900"/>
          <p14:tracePt t="110504" x="6845300" y="9486900"/>
          <p14:tracePt t="110513" x="6908800" y="9486900"/>
          <p14:tracePt t="110515" x="6985000" y="9486900"/>
          <p14:tracePt t="110525" x="7010400" y="9486900"/>
          <p14:tracePt t="110533" x="7061200" y="9486900"/>
          <p14:tracePt t="110543" x="7112000" y="9486900"/>
          <p14:tracePt t="110552" x="7150100" y="9486900"/>
          <p14:tracePt t="110560" x="7175500" y="9486900"/>
          <p14:tracePt t="110574" x="7226300" y="9486900"/>
          <p14:tracePt t="110591" x="7251700" y="9486900"/>
          <p14:tracePt t="110607" x="7277100" y="9486900"/>
          <p14:tracePt t="110631" x="7302500" y="9486900"/>
          <p14:tracePt t="110955" x="7277100" y="9486900"/>
          <p14:tracePt t="110979" x="7251700" y="9486900"/>
          <p14:tracePt t="110990" x="7226300" y="9512300"/>
          <p14:tracePt t="111008" x="7200900" y="9512300"/>
          <p14:tracePt t="111016" x="7150100" y="9537700"/>
          <p14:tracePt t="111027" x="7112000" y="9537700"/>
          <p14:tracePt t="111028" x="7086600" y="9537700"/>
          <p14:tracePt t="111037" x="7061200" y="9563100"/>
          <p14:tracePt t="111048" x="7010400" y="9563100"/>
          <p14:tracePt t="111058" x="6985000" y="9563100"/>
          <p14:tracePt t="111060" x="6959600" y="9588500"/>
          <p14:tracePt t="111070" x="6908800" y="9588500"/>
          <p14:tracePt t="111080" x="6883400" y="9588500"/>
          <p14:tracePt t="111088" x="6845300" y="9588500"/>
          <p14:tracePt t="111097" x="6819900" y="9588500"/>
          <p14:tracePt t="111107" x="6794500" y="9588500"/>
          <p14:tracePt t="111109" x="6769100" y="9588500"/>
          <p14:tracePt t="111126" x="6743700" y="9588500"/>
          <p14:tracePt t="111227" x="6743700" y="9563100"/>
          <p14:tracePt t="111236" x="6769100" y="9563100"/>
          <p14:tracePt t="111245" x="6819900" y="9537700"/>
          <p14:tracePt t="111258" x="6883400" y="9512300"/>
          <p14:tracePt t="111267" x="6959600" y="9486900"/>
          <p14:tracePt t="111269" x="7035800" y="9486900"/>
          <p14:tracePt t="111279" x="7150100" y="9461500"/>
          <p14:tracePt t="111292" x="7353300" y="9436100"/>
          <p14:tracePt t="111302" x="7493000" y="9410700"/>
          <p14:tracePt t="111313" x="7569200" y="9385300"/>
          <p14:tracePt t="111324" x="7645400" y="9385300"/>
          <p14:tracePt t="111326" x="7734300" y="9385300"/>
          <p14:tracePt t="111334" x="7810500" y="9385300"/>
          <p14:tracePt t="111345" x="7886700" y="9359900"/>
          <p14:tracePt t="111355" x="7950200" y="9359900"/>
          <p14:tracePt t="111357" x="8001000" y="9359900"/>
          <p14:tracePt t="111369" x="8051800" y="9359900"/>
          <p14:tracePt t="111380" x="8077200" y="9359900"/>
          <p14:tracePt t="111382" x="8128000" y="9359900"/>
          <p14:tracePt t="111391" x="8153400" y="9359900"/>
          <p14:tracePt t="111400" x="8178800" y="9359900"/>
          <p14:tracePt t="111409" x="8216900" y="9359900"/>
          <p14:tracePt t="111417" x="8242300" y="9359900"/>
          <p14:tracePt t="111428" x="8267700" y="9359900"/>
          <p14:tracePt t="111445" x="8293100" y="9321800"/>
          <p14:tracePt t="111466" x="8318500" y="9321800"/>
          <p14:tracePt t="111477" x="8343900" y="9321800"/>
          <p14:tracePt t="111493" x="8369300" y="9321800"/>
          <p14:tracePt t="111510" x="8394700" y="9321800"/>
          <p14:tracePt t="111527" x="8394700" y="9296400"/>
          <p14:tracePt t="111536" x="8420100" y="9296400"/>
          <p14:tracePt t="111567" x="8445500" y="9296400"/>
          <p14:tracePt t="111780" x="8420100" y="9296400"/>
          <p14:tracePt t="111790" x="8394700" y="9296400"/>
          <p14:tracePt t="111799" x="8343900" y="9296400"/>
          <p14:tracePt t="111808" x="8293100" y="9296400"/>
          <p14:tracePt t="111817" x="8216900" y="9296400"/>
          <p14:tracePt t="111826" x="8178800" y="9321800"/>
          <p14:tracePt t="111828" x="8102600" y="9321800"/>
          <p14:tracePt t="111838" x="8051800" y="9321800"/>
          <p14:tracePt t="111848" x="7975600" y="9359900"/>
          <p14:tracePt t="111859" x="7912100" y="9359900"/>
          <p14:tracePt t="111861" x="7861300" y="9359900"/>
          <p14:tracePt t="111872" x="7835900" y="9359900"/>
          <p14:tracePt t="111881" x="7810500" y="9359900"/>
          <p14:tracePt t="111884" x="7785100" y="9359900"/>
          <p14:tracePt t="111900" x="7759700" y="9359900"/>
          <p14:tracePt t="112092" x="7734300" y="9359900"/>
          <p14:tracePt t="112116" x="7708900" y="9359900"/>
          <p14:tracePt t="112141" x="7683500" y="9359900"/>
          <p14:tracePt t="112165" x="7645400" y="9359900"/>
          <p14:tracePt t="112325" x="7620000" y="9359900"/>
          <p14:tracePt t="112333" x="7594600" y="9359900"/>
          <p14:tracePt t="112343" x="7569200" y="9359900"/>
          <p14:tracePt t="112352" x="7543800" y="9359900"/>
          <p14:tracePt t="112365" x="7493000" y="9385300"/>
          <p14:tracePt t="112369" x="7467600" y="9385300"/>
          <p14:tracePt t="112381" x="7442200" y="9385300"/>
          <p14:tracePt t="112382" x="7416800" y="9385300"/>
          <p14:tracePt t="112392" x="7378700" y="9385300"/>
          <p14:tracePt t="112401" x="7353300" y="9385300"/>
          <p14:tracePt t="112410" x="7327900" y="9385300"/>
          <p14:tracePt t="112425" x="7302500" y="9385300"/>
          <p14:tracePt t="112441" x="7277100" y="9385300"/>
          <p14:tracePt t="112457" x="7251700" y="9385300"/>
          <p14:tracePt t="112474" x="7226300" y="9385300"/>
          <p14:tracePt t="112490" x="7200900" y="9385300"/>
          <p14:tracePt t="112509" x="7175500" y="9385300"/>
          <p14:tracePt t="112765" x="7150100" y="9385300"/>
          <p14:tracePt t="112775" x="7150100" y="9410700"/>
          <p14:tracePt t="112784" x="7112000" y="9436100"/>
          <p14:tracePt t="112797" x="7112000" y="9461500"/>
          <p14:tracePt t="112807" x="7086600" y="9461500"/>
          <p14:tracePt t="112816" x="7086600" y="9486900"/>
          <p14:tracePt t="112841" x="7061200" y="9486900"/>
          <p14:tracePt t="112957" x="7061200" y="9461500"/>
          <p14:tracePt t="112975" x="7061200" y="9436100"/>
          <p14:tracePt t="112984" x="7061200" y="9410700"/>
          <p14:tracePt t="112993" x="7061200" y="9385300"/>
          <p14:tracePt t="113001" x="7035800" y="9359900"/>
          <p14:tracePt t="113014" x="7035800" y="9321800"/>
          <p14:tracePt t="113025" x="7035800" y="9296400"/>
          <p14:tracePt t="113034" x="7010400" y="9271000"/>
          <p14:tracePt t="113046" x="7010400" y="9245600"/>
          <p14:tracePt t="113063" x="7010400" y="9220200"/>
          <p14:tracePt t="113165" x="7010400" y="9245600"/>
          <p14:tracePt t="113175" x="7010400" y="9271000"/>
          <p14:tracePt t="113192" x="7010400" y="9296400"/>
          <p14:tracePt t="113201" x="7010400" y="9321800"/>
          <p14:tracePt t="113212" x="7010400" y="9359900"/>
          <p14:tracePt t="113230" x="7010400" y="9385300"/>
          <p14:tracePt t="113247" x="6985000" y="9410700"/>
          <p14:tracePt t="113438" x="6985000" y="9436100"/>
          <p14:tracePt t="113462" x="6985000" y="9461500"/>
          <p14:tracePt t="113480" x="6985000" y="9486900"/>
          <p14:tracePt t="113488" x="6985000" y="9512300"/>
          <p14:tracePt t="113505" x="6985000" y="9537700"/>
          <p14:tracePt t="113515" x="6985000" y="9563100"/>
          <p14:tracePt t="113526" x="6985000" y="9588500"/>
          <p14:tracePt t="113549" x="6985000" y="9626600"/>
          <p14:tracePt t="113630" x="6985000" y="9588500"/>
          <p14:tracePt t="113646" x="6985000" y="9563100"/>
          <p14:tracePt t="113655" x="6985000" y="9537700"/>
          <p14:tracePt t="113664" x="6985000" y="9512300"/>
          <p14:tracePt t="113675" x="6985000" y="9486900"/>
          <p14:tracePt t="113683" x="6985000" y="9461500"/>
          <p14:tracePt t="113692" x="6985000" y="9436100"/>
          <p14:tracePt t="113699" x="6985000" y="9385300"/>
          <p14:tracePt t="113710" x="6985000" y="9359900"/>
          <p14:tracePt t="113711" x="6985000" y="9296400"/>
          <p14:tracePt t="113720" x="6985000" y="9271000"/>
          <p14:tracePt t="113730" x="6985000" y="9220200"/>
          <p14:tracePt t="113740" x="6985000" y="9194800"/>
          <p14:tracePt t="113742" x="6985000" y="9169400"/>
          <p14:tracePt t="113751" x="6985000" y="9144000"/>
          <p14:tracePt t="113768" x="6985000" y="9118600"/>
          <p14:tracePt t="113777" x="6985000" y="9093200"/>
          <p14:tracePt t="113886" x="6985000" y="9118600"/>
          <p14:tracePt t="113896" x="6985000" y="9144000"/>
          <p14:tracePt t="113905" x="6985000" y="9169400"/>
          <p14:tracePt t="113914" x="6985000" y="9194800"/>
          <p14:tracePt t="113924" x="6985000" y="9220200"/>
          <p14:tracePt t="113931" x="6985000" y="9245600"/>
          <p14:tracePt t="113940" x="6985000" y="9271000"/>
          <p14:tracePt t="113948" x="6985000" y="9296400"/>
          <p14:tracePt t="113957" x="6985000" y="9321800"/>
          <p14:tracePt t="113966" x="6985000" y="9359900"/>
          <p14:tracePt t="113999" x="6985000" y="9385300"/>
          <p14:tracePt t="114030" x="7010400" y="9385300"/>
          <p14:tracePt t="114062" x="7010400" y="9359900"/>
          <p14:tracePt t="114078" x="7010400" y="9321800"/>
          <p14:tracePt t="114096" x="7010400" y="9296400"/>
          <p14:tracePt t="114106" x="7010400" y="9271000"/>
          <p14:tracePt t="114115" x="7010400" y="9245600"/>
          <p14:tracePt t="114124" x="7010400" y="9220200"/>
          <p14:tracePt t="114133" x="7010400" y="9169400"/>
          <p14:tracePt t="114134" x="7010400" y="9144000"/>
          <p14:tracePt t="114143" x="7010400" y="9093200"/>
          <p14:tracePt t="114152" x="7010400" y="9055100"/>
          <p14:tracePt t="114162" x="7010400" y="9004300"/>
          <p14:tracePt t="114171" x="7010400" y="8953500"/>
          <p14:tracePt t="114179" x="7010400" y="8928100"/>
          <p14:tracePt t="114188" x="7010400" y="8902700"/>
          <p14:tracePt t="114198" x="7010400" y="8877300"/>
          <p14:tracePt t="114208" x="7010400" y="8851900"/>
          <p14:tracePt t="114226" x="7035800" y="8851900"/>
          <p14:tracePt t="114294" x="7035800" y="8877300"/>
          <p14:tracePt t="114303" x="7035800" y="8902700"/>
          <p14:tracePt t="114313" x="7035800" y="8953500"/>
          <p14:tracePt t="114323" x="7035800" y="8978900"/>
          <p14:tracePt t="114331" x="7035800" y="9029700"/>
          <p14:tracePt t="114340" x="7035800" y="9093200"/>
          <p14:tracePt t="114349" x="7035800" y="9144000"/>
          <p14:tracePt t="114350" x="7035800" y="9194800"/>
          <p14:tracePt t="114360" x="7035800" y="9245600"/>
          <p14:tracePt t="114372" x="7035800" y="9296400"/>
          <p14:tracePt t="114381" x="7035800" y="9321800"/>
          <p14:tracePt t="114389" x="7035800" y="9385300"/>
          <p14:tracePt t="114398" x="7035800" y="9410700"/>
          <p14:tracePt t="114400" x="7035800" y="9436100"/>
          <p14:tracePt t="114409" x="7035800" y="9461500"/>
          <p14:tracePt t="114433" x="7035800" y="9486900"/>
          <p14:tracePt t="114574" x="7035800" y="9461500"/>
          <p14:tracePt t="114727" x="7061200" y="9461500"/>
          <p14:tracePt t="114735" x="7061200" y="9486900"/>
          <p14:tracePt t="114751" x="7086600" y="9486900"/>
          <p14:tracePt t="114761" x="7112000" y="9486900"/>
          <p14:tracePt t="114769" x="7112000" y="9512300"/>
          <p14:tracePt t="114793" x="7150100" y="9537700"/>
          <p14:tracePt t="114804" x="7175500" y="9537700"/>
          <p14:tracePt t="114813" x="7175500" y="9563100"/>
          <p14:tracePt t="114824" x="7200900" y="9588500"/>
          <p14:tracePt t="114847" x="7200900" y="9626600"/>
          <p14:tracePt t="114863" x="7226300" y="9626600"/>
          <p14:tracePt t="114959" x="7251700" y="9626600"/>
          <p14:tracePt t="114983" x="7277100" y="9626600"/>
          <p14:tracePt t="114999" x="7302500" y="9626600"/>
          <p14:tracePt t="115016" x="7327900" y="9626600"/>
          <p14:tracePt t="115034" x="7353300" y="9626600"/>
          <p14:tracePt t="115043" x="7378700" y="9626600"/>
          <p14:tracePt t="115076" x="7416800" y="9626600"/>
          <p14:tracePt t="115159" x="7378700" y="9626600"/>
          <p14:tracePt t="115168" x="7353300" y="9626600"/>
          <p14:tracePt t="115177" x="7302500" y="9626600"/>
          <p14:tracePt t="115186" x="7277100" y="9626600"/>
          <p14:tracePt t="115196" x="7251700" y="9626600"/>
          <p14:tracePt t="115209" x="7200900" y="9588500"/>
          <p14:tracePt t="115210" x="7175500" y="9588500"/>
          <p14:tracePt t="115222" x="7150100" y="9588500"/>
          <p14:tracePt t="115231" x="7112000" y="9588500"/>
          <p14:tracePt t="115233" x="7086600" y="9588500"/>
          <p14:tracePt t="115243" x="7061200" y="9588500"/>
          <p14:tracePt t="115251" x="7061200" y="9563100"/>
          <p14:tracePt t="115261" x="7035800" y="9563100"/>
          <p14:tracePt t="115291" x="7010400" y="9563100"/>
          <p14:tracePt t="115359" x="7010400" y="9537700"/>
          <p14:tracePt t="115375" x="7035800" y="9537700"/>
          <p14:tracePt t="115384" x="7061200" y="9537700"/>
          <p14:tracePt t="115401" x="7112000" y="9537700"/>
          <p14:tracePt t="115411" x="7150100" y="9512300"/>
          <p14:tracePt t="115422" x="7175500" y="9512300"/>
          <p14:tracePt t="115431" x="7200900" y="9512300"/>
          <p14:tracePt t="115432" x="7226300" y="9512300"/>
          <p14:tracePt t="115442" x="7277100" y="9512300"/>
          <p14:tracePt t="115451" x="7302500" y="9512300"/>
          <p14:tracePt t="115460" x="7327900" y="9512300"/>
          <p14:tracePt t="115468" x="7353300" y="9512300"/>
          <p14:tracePt t="115476" x="7378700" y="9512300"/>
          <p14:tracePt t="115484" x="7416800" y="9512300"/>
          <p14:tracePt t="115494" x="7442200" y="9512300"/>
          <p14:tracePt t="115504" x="7467600" y="9512300"/>
          <p14:tracePt t="115591" x="7442200" y="9512300"/>
          <p14:tracePt t="115600" x="7416800" y="9512300"/>
          <p14:tracePt t="115610" x="7378700" y="9512300"/>
          <p14:tracePt t="115619" x="7327900" y="9512300"/>
          <p14:tracePt t="115629" x="7277100" y="9512300"/>
          <p14:tracePt t="115636" x="7251700" y="9512300"/>
          <p14:tracePt t="115645" x="7200900" y="9512300"/>
          <p14:tracePt t="115653" x="7175500" y="9512300"/>
          <p14:tracePt t="115662" x="7150100" y="9512300"/>
          <p14:tracePt t="115670" x="7112000" y="9512300"/>
          <p14:tracePt t="115679" x="7086600" y="9512300"/>
          <p14:tracePt t="115680" x="7061200" y="9512300"/>
          <p14:tracePt t="115690" x="7035800" y="9512300"/>
          <p14:tracePt t="115714" x="7010400" y="9512300"/>
          <p14:tracePt t="115784" x="7035800" y="9486900"/>
          <p14:tracePt t="115800" x="7061200" y="9486900"/>
          <p14:tracePt t="115810" x="7086600" y="9486900"/>
          <p14:tracePt t="115819" x="7150100" y="9486900"/>
          <p14:tracePt t="115828" x="7175500" y="9486900"/>
          <p14:tracePt t="115836" x="7200900" y="9486900"/>
          <p14:tracePt t="115846" x="7226300" y="9461500"/>
          <p14:tracePt t="115858" x="7277100" y="9461500"/>
          <p14:tracePt t="115860" x="7302500" y="9461500"/>
          <p14:tracePt t="115872" x="7327900" y="9461500"/>
          <p14:tracePt t="115874" x="7353300" y="9461500"/>
          <p14:tracePt t="115884" x="7378700" y="9461500"/>
          <p14:tracePt t="115894" x="7416800" y="9461500"/>
          <p14:tracePt t="115913" x="7442200" y="9461500"/>
          <p14:tracePt t="116000" x="7416800" y="9461500"/>
          <p14:tracePt t="116020" x="7378700" y="9461500"/>
          <p14:tracePt t="116030" x="7353300" y="9461500"/>
          <p14:tracePt t="116042" x="7302500" y="9461500"/>
          <p14:tracePt t="116044" x="7277100" y="9461500"/>
          <p14:tracePt t="116057" x="7251700" y="9461500"/>
          <p14:tracePt t="116059" x="7200900" y="9461500"/>
          <p14:tracePt t="116068" x="7175500" y="9461500"/>
          <p14:tracePt t="116077" x="7150100" y="9461500"/>
          <p14:tracePt t="116086" x="7112000" y="9461500"/>
          <p14:tracePt t="116095" x="7086600" y="9461500"/>
          <p14:tracePt t="116097" x="7061200" y="9461500"/>
          <p14:tracePt t="116105" x="7035800" y="9461500"/>
          <p14:tracePt t="116131" x="7010400" y="9461500"/>
          <p14:tracePt t="116241" x="7035800" y="9461500"/>
          <p14:tracePt t="116249" x="7061200" y="9461500"/>
          <p14:tracePt t="116259" x="7086600" y="9461500"/>
          <p14:tracePt t="116268" x="7150100" y="9461500"/>
          <p14:tracePt t="116277" x="7175500" y="9461500"/>
          <p14:tracePt t="116285" x="7200900" y="9461500"/>
          <p14:tracePt t="116293" x="7251700" y="9461500"/>
          <p14:tracePt t="116301" x="7277100" y="9461500"/>
          <p14:tracePt t="116309" x="7302500" y="9461500"/>
          <p14:tracePt t="116317" x="7327900" y="9461500"/>
          <p14:tracePt t="116332" x="7353300" y="9461500"/>
          <p14:tracePt t="116348" x="7378700" y="9461500"/>
          <p14:tracePt t="116440" x="7378700" y="9436100"/>
          <p14:tracePt t="116480" x="7353300" y="9410700"/>
          <p14:tracePt t="116496" x="7327900" y="9385300"/>
          <p14:tracePt t="116515" x="7302500" y="9359900"/>
          <p14:tracePt t="116531" x="7302500" y="9321800"/>
          <p14:tracePt t="116541" x="7277100" y="9296400"/>
          <p14:tracePt t="116551" x="7277100" y="9271000"/>
          <p14:tracePt t="116552" x="7251700" y="9245600"/>
          <p14:tracePt t="116564" x="7251700" y="9220200"/>
          <p14:tracePt t="116574" x="7226300" y="9169400"/>
          <p14:tracePt t="116584" x="7226300" y="9144000"/>
          <p14:tracePt t="116585" x="7226300" y="9093200"/>
          <p14:tracePt t="116595" x="7226300" y="9029700"/>
          <p14:tracePt t="116604" x="7226300" y="8978900"/>
          <p14:tracePt t="116613" x="7226300" y="8928100"/>
          <p14:tracePt t="116621" x="7226300" y="8902700"/>
          <p14:tracePt t="116630" x="7200900" y="8851900"/>
          <p14:tracePt t="116641" x="7200900" y="8826500"/>
          <p14:tracePt t="116643" x="7200900" y="8788400"/>
          <p14:tracePt t="116652" x="7200900" y="8763000"/>
          <p14:tracePt t="116676" x="7200900" y="8737600"/>
          <p14:tracePt t="116752" x="7226300" y="8763000"/>
          <p14:tracePt t="116762" x="7226300" y="8788400"/>
          <p14:tracePt t="116771" x="7251700" y="8851900"/>
          <p14:tracePt t="116783" x="7251700" y="8902700"/>
          <p14:tracePt t="116785" x="7251700" y="8928100"/>
          <p14:tracePt t="116795" x="7277100" y="9004300"/>
          <p14:tracePt t="116805" x="7277100" y="9055100"/>
          <p14:tracePt t="116813" x="7277100" y="9169400"/>
          <p14:tracePt t="116821" x="7277100" y="9194800"/>
          <p14:tracePt t="116830" x="7277100" y="9271000"/>
          <p14:tracePt t="116837" x="7277100" y="9296400"/>
          <p14:tracePt t="116848" x="7277100" y="9359900"/>
          <p14:tracePt t="116850" x="7277100" y="9410700"/>
          <p14:tracePt t="116859" x="7277100" y="9436100"/>
          <p14:tracePt t="116868" x="7277100" y="9461500"/>
          <p14:tracePt t="116881" x="7277100" y="9486900"/>
          <p14:tracePt t="116898" x="7277100" y="9512300"/>
          <p14:tracePt t="116969" x="7277100" y="9486900"/>
          <p14:tracePt t="116977" x="7251700" y="9461500"/>
          <p14:tracePt t="116987" x="7251700" y="9436100"/>
          <p14:tracePt t="116996" x="7251700" y="9410700"/>
          <p14:tracePt t="117008" x="7251700" y="9321800"/>
          <p14:tracePt t="117009" x="7226300" y="9271000"/>
          <p14:tracePt t="117020" x="7226300" y="9245600"/>
          <p14:tracePt t="117030" x="7226300" y="9194800"/>
          <p14:tracePt t="117037" x="7226300" y="9118600"/>
          <p14:tracePt t="117047" x="7226300" y="9093200"/>
          <p14:tracePt t="117055" x="7226300" y="9029700"/>
          <p14:tracePt t="117064" x="7226300" y="9004300"/>
          <p14:tracePt t="117065" x="7226300" y="8978900"/>
          <p14:tracePt t="117083" x="7226300" y="8953500"/>
          <p14:tracePt t="117153" x="7226300" y="8978900"/>
          <p14:tracePt t="117161" x="7226300" y="9004300"/>
          <p14:tracePt t="117171" x="7226300" y="9055100"/>
          <p14:tracePt t="117187" x="7226300" y="9118600"/>
          <p14:tracePt t="117196" x="7226300" y="9194800"/>
          <p14:tracePt t="117205" x="7226300" y="9245600"/>
          <p14:tracePt t="117216" x="7226300" y="9271000"/>
          <p14:tracePt t="117218" x="7226300" y="9321800"/>
          <p14:tracePt t="117230" x="7226300" y="9359900"/>
          <p14:tracePt t="117241" x="7226300" y="9385300"/>
          <p14:tracePt t="117243" x="7226300" y="9410700"/>
          <p14:tracePt t="117253" x="7226300" y="9436100"/>
          <p14:tracePt t="117274" x="7226300" y="9461500"/>
          <p14:tracePt t="117353" x="7226300" y="9436100"/>
          <p14:tracePt t="117363" x="7226300" y="9410700"/>
          <p14:tracePt t="117381" x="7226300" y="9359900"/>
          <p14:tracePt t="117392" x="7226300" y="9271000"/>
          <p14:tracePt t="117393" x="7226300" y="9220200"/>
          <p14:tracePt t="117402" x="7226300" y="9194800"/>
          <p14:tracePt t="117411" x="7226300" y="9093200"/>
          <p14:tracePt t="117420" x="7226300" y="9055100"/>
          <p14:tracePt t="117430" x="7226300" y="8978900"/>
          <p14:tracePt t="117438" x="7226300" y="8928100"/>
          <p14:tracePt t="117447" x="7226300" y="8902700"/>
          <p14:tracePt t="117454" x="7226300" y="8877300"/>
          <p14:tracePt t="117464" x="7226300" y="8851900"/>
          <p14:tracePt t="117466" x="7226300" y="8826500"/>
          <p14:tracePt t="117545" x="7226300" y="8851900"/>
          <p14:tracePt t="117554" x="7226300" y="8902700"/>
          <p14:tracePt t="117564" x="7226300" y="8953500"/>
          <p14:tracePt t="117574" x="7226300" y="8978900"/>
          <p14:tracePt t="117582" x="7226300" y="9093200"/>
          <p14:tracePt t="117591" x="7226300" y="9118600"/>
          <p14:tracePt t="117598" x="7251700" y="9194800"/>
          <p14:tracePt t="117609" x="7251700" y="9220200"/>
          <p14:tracePt t="117611" x="7251700" y="9296400"/>
          <p14:tracePt t="117620" x="7251700" y="9359900"/>
          <p14:tracePt t="117629" x="7251700" y="9385300"/>
          <p14:tracePt t="117638" x="7251700" y="9436100"/>
          <p14:tracePt t="117647" x="7251700" y="9461500"/>
          <p14:tracePt t="117655" x="7251700" y="9486900"/>
          <p14:tracePt t="117664" x="7251700" y="9512300"/>
          <p14:tracePt t="117675" x="7251700" y="9537700"/>
          <p14:tracePt t="117722" x="7277100" y="9537700"/>
          <p14:tracePt t="118014" x="7251700" y="9537700"/>
          <p14:tracePt t="118030" x="7251700" y="9512300"/>
          <p14:tracePt t="118039" x="7226300" y="9486900"/>
          <p14:tracePt t="118049" x="7226300" y="9461500"/>
          <p14:tracePt t="118060" x="7200900" y="9436100"/>
          <p14:tracePt t="118069" x="7200900" y="9410700"/>
          <p14:tracePt t="118071" x="7175500" y="9385300"/>
          <p14:tracePt t="118082" x="7175500" y="9359900"/>
          <p14:tracePt t="118097" x="7175500" y="9321800"/>
          <p14:tracePt t="118107" x="7175500" y="9296400"/>
          <p14:tracePt t="118142" x="7175500" y="9271000"/>
          <p14:tracePt t="118237" x="7175500" y="9296400"/>
          <p14:tracePt t="118262" x="7175500" y="9321800"/>
          <p14:tracePt t="118275" x="7175500" y="9359900"/>
          <p14:tracePt t="118291" x="7175500" y="9385300"/>
          <p14:tracePt t="118307" x="7175500" y="9410700"/>
          <p14:tracePt t="118324" x="7175500" y="9436100"/>
          <p14:tracePt t="118350" x="7175500" y="9461500"/>
          <p14:tracePt t="118470" x="7175500" y="9486900"/>
          <p14:tracePt t="118486" x="7175500" y="9512300"/>
          <p14:tracePt t="118495" x="7175500" y="9537700"/>
          <p14:tracePt t="118509" x="7150100" y="9537700"/>
          <p14:tracePt t="118511" x="7150100" y="9563100"/>
          <p14:tracePt t="118520" x="7150100" y="9588500"/>
          <p14:tracePt t="118530" x="7112000" y="9626600"/>
          <p14:tracePt t="118542" x="7112000" y="9652000"/>
          <p14:tracePt t="118551" x="7112000" y="9677400"/>
          <p14:tracePt t="118577" x="7112000" y="9702800"/>
          <p14:tracePt t="118654" x="7112000" y="9677400"/>
          <p14:tracePt t="118671" x="7150100" y="9652000"/>
          <p14:tracePt t="118690" x="7175500" y="9626600"/>
          <p14:tracePt t="118707" x="7200900" y="9626600"/>
          <p14:tracePt t="118716" x="7200900" y="9588500"/>
          <p14:tracePt t="118727" x="7226300" y="9588500"/>
          <p14:tracePt t="118806" x="7226300" y="9563100"/>
          <p14:tracePt t="118854" x="7200900" y="9563100"/>
          <p14:tracePt t="118862" x="7175500" y="9563100"/>
          <p14:tracePt t="118874" x="7175500" y="9537700"/>
          <p14:tracePt t="118891" x="7150100" y="9537700"/>
          <p14:tracePt t="118911" x="7112000" y="9512300"/>
          <p14:tracePt t="118999" x="7086600" y="9512300"/>
          <p14:tracePt t="119134" x="7112000" y="9512300"/>
          <p14:tracePt t="119143" x="7150100" y="9512300"/>
          <p14:tracePt t="119152" x="7175500" y="9512300"/>
          <p14:tracePt t="119161" x="7200900" y="9512300"/>
          <p14:tracePt t="119175" x="7226300" y="9512300"/>
          <p14:tracePt t="119200" x="7251700" y="9512300"/>
          <p14:tracePt t="119246" x="7251700" y="9537700"/>
          <p14:tracePt t="119271" x="7226300" y="9537700"/>
          <p14:tracePt t="119279" x="7226300" y="9563100"/>
          <p14:tracePt t="119287" x="7175500" y="9563100"/>
          <p14:tracePt t="119297" x="7150100" y="9563100"/>
          <p14:tracePt t="119307" x="7086600" y="9588500"/>
          <p14:tracePt t="119319" x="7061200" y="9588500"/>
          <p14:tracePt t="119320" x="7010400" y="9588500"/>
          <p14:tracePt t="119330" x="6985000" y="9588500"/>
          <p14:tracePt t="119340" x="6934200" y="9626600"/>
          <p14:tracePt t="119351" x="6908800" y="9626600"/>
          <p14:tracePt t="119353" x="6845300" y="9626600"/>
          <p14:tracePt t="119366" x="6819900" y="9626600"/>
          <p14:tracePt t="119370" x="6769100" y="9626600"/>
          <p14:tracePt t="119386" x="6743700" y="9626600"/>
          <p14:tracePt t="119396" x="6718300" y="9626600"/>
          <p14:tracePt t="119703" x="6692900" y="9626600"/>
          <p14:tracePt t="119712" x="6642100" y="9652000"/>
          <p14:tracePt t="119723" x="6616700" y="9652000"/>
          <p14:tracePt t="119732" x="6553200" y="9677400"/>
          <p14:tracePt t="119743" x="6477000" y="9702800"/>
          <p14:tracePt t="119744" x="6426200" y="9702800"/>
          <p14:tracePt t="119755" x="6350000" y="9702800"/>
          <p14:tracePt t="119764" x="6311900" y="9702800"/>
          <p14:tracePt t="119772" x="6261100" y="9702800"/>
          <p14:tracePt t="119780" x="6210300" y="9702800"/>
          <p14:tracePt t="119788" x="6159500" y="9702800"/>
          <p14:tracePt t="119797" x="6134100" y="9702800"/>
          <p14:tracePt t="119805" x="6108700" y="9677400"/>
          <p14:tracePt t="119816" x="6083300" y="9677400"/>
          <p14:tracePt t="119818" x="6057900" y="9652000"/>
          <p14:tracePt t="119835" x="6019800" y="9626600"/>
          <p14:tracePt t="119848" x="6019800" y="9588500"/>
          <p14:tracePt t="119858" x="6019800" y="9563100"/>
          <p14:tracePt t="119867" x="6019800" y="9537700"/>
          <p14:tracePt t="119879" x="6019800" y="9512300"/>
          <p14:tracePt t="119888" x="6019800" y="9461500"/>
          <p14:tracePt t="119898" x="6019800" y="9436100"/>
          <p14:tracePt t="119907" x="6019800" y="9410700"/>
          <p14:tracePt t="119916" x="6019800" y="9385300"/>
          <p14:tracePt t="119925" x="6019800" y="9359900"/>
          <p14:tracePt t="119941" x="6019800" y="9321800"/>
          <p14:tracePt t="119958" x="6057900" y="9296400"/>
          <p14:tracePt t="120071" x="6057900" y="9321800"/>
          <p14:tracePt t="120087" x="6057900" y="9359900"/>
          <p14:tracePt t="120104" x="6057900" y="9385300"/>
          <p14:tracePt t="120113" x="6057900" y="9410700"/>
          <p14:tracePt t="120122" x="6057900" y="9436100"/>
          <p14:tracePt t="120132" x="6057900" y="9461500"/>
          <p14:tracePt t="120142" x="6057900" y="9486900"/>
          <p14:tracePt t="120143" x="6057900" y="9512300"/>
          <p14:tracePt t="120152" x="6057900" y="9537700"/>
          <p14:tracePt t="120163" x="6057900" y="9563100"/>
          <p14:tracePt t="120187" x="6057900" y="9588500"/>
          <p14:tracePt t="120264" x="6057900" y="9563100"/>
          <p14:tracePt t="120273" x="6057900" y="9537700"/>
          <p14:tracePt t="120291" x="6057900" y="9512300"/>
          <p14:tracePt t="120299" x="6057900" y="9486900"/>
          <p14:tracePt t="120309" x="6057900" y="9461500"/>
          <p14:tracePt t="120317" x="6057900" y="9436100"/>
          <p14:tracePt t="120325" x="6057900" y="9410700"/>
          <p14:tracePt t="120333" x="6057900" y="9359900"/>
          <p14:tracePt t="120342" x="6057900" y="9321800"/>
          <p14:tracePt t="120350" x="6057900" y="9296400"/>
          <p14:tracePt t="120359" x="6057900" y="9245600"/>
          <p14:tracePt t="120360" x="6057900" y="9220200"/>
          <p14:tracePt t="120375" x="6057900" y="9194800"/>
          <p14:tracePt t="120394" x="6057900" y="9169400"/>
          <p14:tracePt t="120479" x="6057900" y="9194800"/>
          <p14:tracePt t="120489" x="6057900" y="9220200"/>
          <p14:tracePt t="120507" x="6057900" y="9245600"/>
          <p14:tracePt t="120516" x="6057900" y="9271000"/>
          <p14:tracePt t="120548" x="6057900" y="9296400"/>
          <p14:tracePt t="121554" x="6019800" y="9296400"/>
          <p14:tracePt t="121562" x="5969000" y="9245600"/>
          <p14:tracePt t="121572" x="5867400" y="9169400"/>
          <p14:tracePt t="121582" x="5676900" y="8953500"/>
          <p14:tracePt t="121593" x="5524500" y="8737600"/>
          <p14:tracePt t="121594" x="5308600" y="8470900"/>
          <p14:tracePt t="121608" x="5092700" y="8153400"/>
          <p14:tracePt t="121610" x="5016500" y="7962900"/>
          <p14:tracePt t="121621" x="4826000" y="7594600"/>
          <p14:tracePt t="121631" x="4660900" y="7277100"/>
          <p14:tracePt t="121633" x="4559300" y="6959600"/>
          <p14:tracePt t="121645" x="4419600" y="6642100"/>
          <p14:tracePt t="121655" x="4394200" y="6502400"/>
          <p14:tracePt t="121666" x="4343400" y="6235700"/>
          <p14:tracePt t="121668" x="4292600" y="5969000"/>
          <p14:tracePt t="121681" x="4241800" y="5626100"/>
          <p14:tracePt t="121692" x="4241800" y="5537200"/>
          <p14:tracePt t="121700" x="4241800" y="5410200"/>
          <p14:tracePt t="121710" x="4241800" y="5334000"/>
          <p14:tracePt t="121718" x="4241800" y="5270500"/>
          <p14:tracePt t="121727" x="4241800" y="5245100"/>
          <p14:tracePt t="121734" x="4241800" y="5219700"/>
          <p14:tracePt t="121743" x="4241800" y="5168900"/>
          <p14:tracePt t="121957" x="4216400" y="5168900"/>
          <p14:tracePt t="121966" x="4152900" y="5143500"/>
          <p14:tracePt t="121977" x="4076700" y="5067300"/>
          <p14:tracePt t="121989" x="4000500" y="4978400"/>
          <p14:tracePt t="121991" x="3924300" y="4851400"/>
          <p14:tracePt t="122003" x="3759200" y="4635500"/>
          <p14:tracePt t="122014" x="3594100" y="4419600"/>
          <p14:tracePt t="122016" x="3467100" y="4152900"/>
          <p14:tracePt t="122029" x="3327400" y="3886200"/>
          <p14:tracePt t="122031" x="3225800" y="3619500"/>
          <p14:tracePt t="122044" x="3175000" y="3467100"/>
          <p14:tracePt t="122046" x="3086100" y="3225800"/>
          <p14:tracePt t="122058" x="3009900" y="3009900"/>
          <p14:tracePt t="122068" x="2984500" y="2819400"/>
          <p14:tracePt t="122070" x="2984500" y="2667000"/>
          <p14:tracePt t="122081" x="2984500" y="2527300"/>
          <p14:tracePt t="122092" x="2984500" y="2286000"/>
          <p14:tracePt t="122309" x="2984500" y="2260600"/>
          <p14:tracePt t="122318" x="2984500" y="2209800"/>
          <p14:tracePt t="122327" x="2959100" y="2184400"/>
          <p14:tracePt t="122337" x="2959100" y="2159000"/>
          <p14:tracePt t="122348" x="2959100" y="2133600"/>
          <p14:tracePt t="122350" x="2959100" y="2082800"/>
          <p14:tracePt t="122360" x="2959100" y="2057400"/>
          <p14:tracePt t="122371" x="2959100" y="2019300"/>
          <p14:tracePt t="122381" x="2959100" y="1968500"/>
          <p14:tracePt t="122383" x="2933700" y="1943100"/>
          <p14:tracePt t="122401" x="2933700" y="1917700"/>
          <p14:tracePt t="122417" x="2933700" y="1892300"/>
          <p14:tracePt t="122518" x="2984500" y="1892300"/>
          <p14:tracePt t="122527" x="3009900" y="1892300"/>
          <p14:tracePt t="122536" x="3060700" y="1917700"/>
          <p14:tracePt t="122547" x="3086100" y="1968500"/>
          <p14:tracePt t="122558" x="3149600" y="1993900"/>
          <p14:tracePt t="122560" x="3200400" y="2082800"/>
          <p14:tracePt t="122572" x="3251200" y="2133600"/>
          <p14:tracePt t="122583" x="3276600" y="2209800"/>
          <p14:tracePt t="122585" x="3302000" y="2286000"/>
          <p14:tracePt t="122598" x="3327400" y="2349500"/>
          <p14:tracePt t="122599" x="3327400" y="2425700"/>
          <p14:tracePt t="122611" x="3352800" y="2527300"/>
          <p14:tracePt t="122621" x="3352800" y="2590800"/>
          <p14:tracePt t="122624" x="3352800" y="2641600"/>
          <p14:tracePt t="122633" x="3352800" y="2717800"/>
          <p14:tracePt t="122642" x="3352800" y="2743200"/>
          <p14:tracePt t="122650" x="3352800" y="2794000"/>
          <p14:tracePt t="122659" x="3327400" y="2857500"/>
          <p14:tracePt t="122668" x="3327400" y="2882900"/>
          <p14:tracePt t="122676" x="3302000" y="2908300"/>
          <p14:tracePt t="122686" x="3276600" y="2933700"/>
          <p14:tracePt t="122687" x="3276600" y="2959100"/>
          <p14:tracePt t="122698" x="3251200" y="3009900"/>
          <p14:tracePt t="122710" x="3200400" y="3035300"/>
          <p14:tracePt t="122721" x="3175000" y="3035300"/>
          <p14:tracePt t="122731" x="3124200" y="3060700"/>
          <p14:tracePt t="122741" x="3086100" y="3086100"/>
          <p14:tracePt t="122743" x="3060700" y="3086100"/>
          <p14:tracePt t="122753" x="3035300" y="3086100"/>
          <p14:tracePt t="122763" x="2984500" y="3124200"/>
          <p14:tracePt t="122774" x="2959100" y="3124200"/>
          <p14:tracePt t="122776" x="2933700" y="3149600"/>
          <p14:tracePt t="122787" x="2882900" y="3149600"/>
          <p14:tracePt t="122796" x="2832100" y="3149600"/>
          <p14:tracePt t="122803" x="2794000" y="3149600"/>
          <p14:tracePt t="122813" x="2743200" y="3149600"/>
          <p14:tracePt t="122814" x="2692400" y="3149600"/>
          <p14:tracePt t="122825" x="2667000" y="3149600"/>
          <p14:tracePt t="122834" x="2616200" y="3149600"/>
          <p14:tracePt t="122844" x="2565400" y="3149600"/>
          <p14:tracePt t="122852" x="2527300" y="3149600"/>
          <p14:tracePt t="122860" x="2501900" y="3124200"/>
          <p14:tracePt t="122870" x="2476500" y="3086100"/>
          <p14:tracePt t="122872" x="2451100" y="3060700"/>
          <p14:tracePt t="122886" x="2400300" y="2984500"/>
          <p14:tracePt t="122897" x="2400300" y="2933700"/>
          <p14:tracePt t="122907" x="2374900" y="2857500"/>
          <p14:tracePt t="122917" x="2374900" y="2794000"/>
          <p14:tracePt t="122919" x="2374900" y="2717800"/>
          <p14:tracePt t="122929" x="2374900" y="2641600"/>
          <p14:tracePt t="122938" x="2374900" y="2616200"/>
          <p14:tracePt t="122948" x="2374900" y="2527300"/>
          <p14:tracePt t="122955" x="2374900" y="2476500"/>
          <p14:tracePt t="122965" x="2374900" y="2451100"/>
          <p14:tracePt t="122966" x="2374900" y="2400300"/>
          <p14:tracePt t="122976" x="2374900" y="2374900"/>
          <p14:tracePt t="122985" x="2400300" y="2349500"/>
          <p14:tracePt t="123018" x="2425700" y="2349500"/>
          <p14:tracePt t="123126" x="2425700" y="2374900"/>
          <p14:tracePt t="123135" x="2451100" y="2400300"/>
          <p14:tracePt t="123146" x="2451100" y="2451100"/>
          <p14:tracePt t="123154" x="2451100" y="2476500"/>
          <p14:tracePt t="123163" x="2476500" y="2527300"/>
          <p14:tracePt t="123175" x="2476500" y="2590800"/>
          <p14:tracePt t="123177" x="2501900" y="2667000"/>
          <p14:tracePt t="123187" x="2501900" y="2717800"/>
          <p14:tracePt t="123196" x="2527300" y="2794000"/>
          <p14:tracePt t="123199" x="2565400" y="2857500"/>
          <p14:tracePt t="123210" x="2590800" y="2908300"/>
          <p14:tracePt t="123221" x="2616200" y="2984500"/>
          <p14:tracePt t="123224" x="2667000" y="3035300"/>
          <p14:tracePt t="123236" x="2692400" y="3035300"/>
          <p14:tracePt t="123245" x="2717800" y="3086100"/>
          <p14:tracePt t="123259" x="2794000" y="3149600"/>
          <p14:tracePt t="123268" x="2857500" y="3175000"/>
          <p14:tracePt t="123279" x="2908300" y="3175000"/>
          <p14:tracePt t="123280" x="2933700" y="3200400"/>
          <p14:tracePt t="123292" x="2984500" y="3200400"/>
          <p14:tracePt t="123300" x="3009900" y="3200400"/>
          <p14:tracePt t="123303" x="3035300" y="3200400"/>
          <p14:tracePt t="123313" x="3060700" y="3200400"/>
          <p14:tracePt t="123321" x="3086100" y="3200400"/>
          <p14:tracePt t="123332" x="3124200" y="3200400"/>
          <p14:tracePt t="123342" x="3124200" y="3175000"/>
          <p14:tracePt t="123343" x="3149600" y="3149600"/>
          <p14:tracePt t="123355" x="3175000" y="3060700"/>
          <p14:tracePt t="123366" x="3175000" y="3035300"/>
          <p14:tracePt t="123368" x="3175000" y="2959100"/>
          <p14:tracePt t="123381" x="3200400" y="2882900"/>
          <p14:tracePt t="123383" x="3200400" y="2743200"/>
          <p14:tracePt t="123394" x="3200400" y="2641600"/>
          <p14:tracePt t="123403" x="3225800" y="2527300"/>
          <p14:tracePt t="123413" x="3225800" y="2451100"/>
          <p14:tracePt t="123415" x="3225800" y="2349500"/>
          <p14:tracePt t="123425" x="3225800" y="2235200"/>
          <p14:tracePt t="123434" x="3225800" y="2159000"/>
          <p14:tracePt t="123443" x="3225800" y="2108200"/>
          <p14:tracePt t="123451" x="3225800" y="2057400"/>
          <p14:tracePt t="123460" x="3225800" y="2019300"/>
          <p14:tracePt t="123468" x="3225800" y="1993900"/>
          <p14:tracePt t="123477" x="3225800" y="1968500"/>
          <p14:tracePt t="123485" x="3225800" y="1943100"/>
          <p14:tracePt t="123551" x="3200400" y="1943100"/>
          <p14:tracePt t="123561" x="3175000" y="1993900"/>
          <p14:tracePt t="123571" x="3175000" y="2019300"/>
          <p14:tracePt t="123580" x="3149600" y="2082800"/>
          <p14:tracePt t="123591" x="3124200" y="2133600"/>
          <p14:tracePt t="123593" x="3124200" y="2184400"/>
          <p14:tracePt t="123603" x="3086100" y="2260600"/>
          <p14:tracePt t="123614" x="3086100" y="2349500"/>
          <p14:tracePt t="123616" x="3060700" y="2425700"/>
          <p14:tracePt t="123627" x="3060700" y="2501900"/>
          <p14:tracePt t="123636" x="3060700" y="2590800"/>
          <p14:tracePt t="123644" x="3060700" y="2667000"/>
          <p14:tracePt t="123652" x="3060700" y="2768600"/>
          <p14:tracePt t="123660" x="3060700" y="2857500"/>
          <p14:tracePt t="123669" x="3035300" y="2908300"/>
          <p14:tracePt t="123679" x="3035300" y="2959100"/>
          <p14:tracePt t="123680" x="3035300" y="3009900"/>
          <p14:tracePt t="123690" x="3009900" y="3060700"/>
          <p14:tracePt t="123701" x="3009900" y="3124200"/>
          <p14:tracePt t="123703" x="2984500" y="3149600"/>
          <p14:tracePt t="123715" x="2984500" y="3175000"/>
          <p14:tracePt t="123725" x="2984500" y="3200400"/>
          <p14:tracePt t="123727" x="2959100" y="3225800"/>
          <p14:tracePt t="123738" x="2959100" y="3251200"/>
          <p14:tracePt t="123748" x="2959100" y="3276600"/>
          <p14:tracePt t="123756" x="2933700" y="3302000"/>
          <p14:tracePt t="123768" x="2908300" y="3327400"/>
          <p14:tracePt t="123786" x="2908300" y="3352800"/>
          <p14:tracePt t="123799" x="2908300" y="3390900"/>
          <p14:tracePt t="123831" x="2882900" y="3390900"/>
          <p14:tracePt t="123879" x="2882900" y="3416300"/>
          <p14:tracePt t="123911" x="2882900" y="3441700"/>
          <p14:tracePt t="124039" x="2908300" y="3441700"/>
          <p14:tracePt t="124055" x="2908300" y="3467100"/>
          <p14:tracePt t="124065" x="2933700" y="3467100"/>
          <p14:tracePt t="124083" x="2933700" y="3492500"/>
          <p14:tracePt t="124093" x="2959100" y="3517900"/>
          <p14:tracePt t="124103" x="2959100" y="3568700"/>
          <p14:tracePt t="124104" x="2984500" y="3619500"/>
          <p14:tracePt t="124116" x="2984500" y="3644900"/>
          <p14:tracePt t="124125" x="2984500" y="3708400"/>
          <p14:tracePt t="124132" x="2984500" y="3759200"/>
          <p14:tracePt t="124142" x="2984500" y="3810000"/>
          <p14:tracePt t="124144" x="2984500" y="3835400"/>
          <p14:tracePt t="124152" x="2984500" y="3886200"/>
          <p14:tracePt t="124162" x="2984500" y="3911600"/>
          <p14:tracePt t="124170" x="2984500" y="3949700"/>
          <p14:tracePt t="124180" x="2984500" y="3975100"/>
          <p14:tracePt t="124188" x="2984500" y="4000500"/>
          <p14:tracePt t="124197" x="2984500" y="4025900"/>
          <p14:tracePt t="124216" x="2984500" y="4051300"/>
          <p14:tracePt t="124250" x="2984500" y="4076700"/>
          <p14:tracePt t="124266" x="3009900" y="4076700"/>
          <p14:tracePt t="124283" x="3009900" y="4102100"/>
          <p14:tracePt t="124299" x="3035300" y="4102100"/>
          <p14:tracePt t="124315" x="3035300" y="4127500"/>
          <p14:tracePt t="124326" x="3060700" y="4152900"/>
          <p14:tracePt t="124336" x="3086100" y="4152900"/>
          <p14:tracePt t="124346" x="3086100" y="4178300"/>
          <p14:tracePt t="124363" x="3124200" y="4178300"/>
          <p14:tracePt t="124378" x="3124200" y="4216400"/>
          <p14:tracePt t="124432" x="3149600" y="4216400"/>
          <p14:tracePt t="124495" x="3175000" y="4178300"/>
          <p14:tracePt t="124514" x="3175000" y="4152900"/>
          <p14:tracePt t="124524" x="3200400" y="4127500"/>
          <p14:tracePt t="124536" x="3225800" y="4102100"/>
          <p14:tracePt t="124546" x="3251200" y="4076700"/>
          <p14:tracePt t="124559" x="3251200" y="4051300"/>
          <p14:tracePt t="124561" x="3276600" y="4051300"/>
          <p14:tracePt t="124577" x="3302000" y="4025900"/>
          <p14:tracePt t="124603" x="3327400" y="4025900"/>
          <p14:tracePt t="124703" x="3302000" y="4025900"/>
          <p14:tracePt t="124720" x="3276600" y="4051300"/>
          <p14:tracePt t="124731" x="3251200" y="4051300"/>
          <p14:tracePt t="124742" x="3225800" y="4076700"/>
          <p14:tracePt t="124744" x="3200400" y="4076700"/>
          <p14:tracePt t="124754" x="3175000" y="4102100"/>
          <p14:tracePt t="124766" x="3124200" y="4102100"/>
          <p14:tracePt t="124775" x="3086100" y="4102100"/>
          <p14:tracePt t="124777" x="3060700" y="4127500"/>
          <p14:tracePt t="124787" x="3009900" y="4127500"/>
          <p14:tracePt t="124797" x="2984500" y="4127500"/>
          <p14:tracePt t="124806" x="2959100" y="4127500"/>
          <p14:tracePt t="124815" x="2933700" y="4127500"/>
          <p14:tracePt t="124826" x="2908300" y="4127500"/>
          <p14:tracePt t="124928" x="2933700" y="4127500"/>
          <p14:tracePt t="124944" x="2984500" y="4127500"/>
          <p14:tracePt t="124961" x="3035300" y="4127500"/>
          <p14:tracePt t="124970" x="3060700" y="4127500"/>
          <p14:tracePt t="124979" x="3124200" y="4127500"/>
          <p14:tracePt t="124988" x="3175000" y="4102100"/>
          <p14:tracePt t="124999" x="3200400" y="4102100"/>
          <p14:tracePt t="125000" x="3251200" y="4102100"/>
          <p14:tracePt t="125010" x="3276600" y="4102100"/>
          <p14:tracePt t="125019" x="3327400" y="4076700"/>
          <p14:tracePt t="125030" x="3352800" y="4076700"/>
          <p14:tracePt t="125032" x="3416300" y="4076700"/>
          <p14:tracePt t="125043" x="3441700" y="4051300"/>
          <p14:tracePt t="125061" x="3467100" y="4051300"/>
          <p14:tracePt t="125069" x="3492500" y="4025900"/>
          <p14:tracePt t="125079" x="3517900" y="4025900"/>
          <p14:tracePt t="125089" x="3517900" y="4000500"/>
          <p14:tracePt t="125108" x="3543300" y="3975100"/>
          <p14:tracePt t="125119" x="3543300" y="3949700"/>
          <p14:tracePt t="125121" x="3543300" y="3911600"/>
          <p14:tracePt t="125130" x="3543300" y="3835400"/>
          <p14:tracePt t="125139" x="3543300" y="3784600"/>
          <p14:tracePt t="125149" x="3543300" y="3759200"/>
          <p14:tracePt t="125158" x="3543300" y="3708400"/>
          <p14:tracePt t="125166" x="3543300" y="3619500"/>
          <p14:tracePt t="125175" x="3543300" y="3568700"/>
          <p14:tracePt t="125177" x="3517900" y="3543300"/>
          <p14:tracePt t="125188" x="3517900" y="3492500"/>
          <p14:tracePt t="125197" x="3517900" y="3441700"/>
          <p14:tracePt t="125205" x="3492500" y="3416300"/>
          <p14:tracePt t="125216" x="3492500" y="3390900"/>
          <p14:tracePt t="125228" x="3492500" y="3352800"/>
          <p14:tracePt t="125242" x="3467100" y="3327400"/>
          <p14:tracePt t="125360" x="3467100" y="3352800"/>
          <p14:tracePt t="125374" x="3467100" y="3390900"/>
          <p14:tracePt t="125382" x="3467100" y="3416300"/>
          <p14:tracePt t="125392" x="3467100" y="3441700"/>
          <p14:tracePt t="125393" x="3467100" y="3492500"/>
          <p14:tracePt t="125402" x="3467100" y="3517900"/>
          <p14:tracePt t="125412" x="3467100" y="3543300"/>
          <p14:tracePt t="125421" x="3467100" y="3594100"/>
          <p14:tracePt t="125431" x="3467100" y="3619500"/>
          <p14:tracePt t="125433" x="3467100" y="3644900"/>
          <p14:tracePt t="125442" x="3467100" y="3708400"/>
          <p14:tracePt t="125451" x="3467100" y="3733800"/>
          <p14:tracePt t="125468" x="3492500" y="3759200"/>
          <p14:tracePt t="125480" x="3492500" y="3784600"/>
          <p14:tracePt t="125491" x="3492500" y="3810000"/>
          <p14:tracePt t="125499" x="3492500" y="3835400"/>
          <p14:tracePt t="125508" x="3492500" y="3860800"/>
          <p14:tracePt t="125532" x="3492500" y="3886200"/>
          <p14:tracePt t="125548" x="3492500" y="3911600"/>
          <p14:tracePt t="125569" x="3492500" y="3949700"/>
          <p14:tracePt t="125593" x="3492500" y="3975100"/>
          <p14:tracePt t="125617" x="3492500" y="4000500"/>
          <p14:tracePt t="125628" x="3467100" y="4000500"/>
          <p14:tracePt t="125637" x="3467100" y="4025900"/>
          <p14:tracePt t="125652" x="3441700" y="4051300"/>
          <p14:tracePt t="125666" x="3416300" y="4051300"/>
          <p14:tracePt t="125676" x="3416300" y="4076700"/>
          <p14:tracePt t="125685" x="3390900" y="4076700"/>
          <p14:tracePt t="125693" x="3352800" y="4076700"/>
          <p14:tracePt t="125701" x="3327400" y="4102100"/>
          <p14:tracePt t="125712" x="3302000" y="4102100"/>
          <p14:tracePt t="125713" x="3251200" y="4102100"/>
          <p14:tracePt t="125724" x="3225800" y="4127500"/>
          <p14:tracePt t="125735" x="3200400" y="4127500"/>
          <p14:tracePt t="125743" x="3175000" y="4127500"/>
          <p14:tracePt t="125745" x="3149600" y="4127500"/>
          <p14:tracePt t="125754" x="3124200" y="4127500"/>
          <p14:tracePt t="125763" x="3086100" y="4152900"/>
          <p14:tracePt t="125776" x="3060700" y="4152900"/>
          <p14:tracePt t="125778" x="3035300" y="4152900"/>
          <p14:tracePt t="125787" x="3009900" y="4152900"/>
          <p14:tracePt t="125813" x="2984500" y="4152900"/>
          <p14:tracePt t="125929" x="2984500" y="4127500"/>
          <p14:tracePt t="126194" x="3009900" y="4127500"/>
          <p14:tracePt t="126227" x="3035300" y="4127500"/>
          <p14:tracePt t="126228" x="3060700" y="4102100"/>
          <p14:tracePt t="126239" x="3086100" y="4102100"/>
          <p14:tracePt t="126249" x="3124200" y="4102100"/>
          <p14:tracePt t="126250" x="3149600" y="4102100"/>
          <p14:tracePt t="126260" x="3175000" y="4076700"/>
          <p14:tracePt t="126277" x="3200400" y="4076700"/>
          <p14:tracePt t="126293" x="3225800" y="4076700"/>
          <p14:tracePt t="126302" x="3251200" y="4076700"/>
          <p14:tracePt t="126326" x="3251200" y="4051300"/>
          <p14:tracePt t="126334" x="3276600" y="4051300"/>
          <p14:tracePt t="126361" x="3302000" y="4051300"/>
          <p14:tracePt t="126396" x="3327400" y="4051300"/>
          <p14:tracePt t="126428" x="3352800" y="4051300"/>
          <p14:tracePt t="126438" x="3352800" y="4025900"/>
          <p14:tracePt t="126513" x="3302000" y="4025900"/>
          <p14:tracePt t="126522" x="3276600" y="4051300"/>
          <p14:tracePt t="126533" x="3225800" y="4051300"/>
          <p14:tracePt t="126543" x="3149600" y="4051300"/>
          <p14:tracePt t="126550" x="3086100" y="4076700"/>
          <p14:tracePt t="126561" x="3009900" y="4076700"/>
          <p14:tracePt t="126562" x="2908300" y="4076700"/>
          <p14:tracePt t="126571" x="2857500" y="4102100"/>
          <p14:tracePt t="126582" x="2768600" y="4102100"/>
          <p14:tracePt t="126591" x="2717800" y="4102100"/>
          <p14:tracePt t="126599" x="2667000" y="4102100"/>
          <p14:tracePt t="126608" x="2616200" y="4102100"/>
          <p14:tracePt t="126610" x="2565400" y="4102100"/>
          <p14:tracePt t="126619" x="2527300" y="4102100"/>
          <p14:tracePt t="126628" x="2501900" y="4102100"/>
          <p14:tracePt t="126637" x="2476500" y="4102100"/>
          <p14:tracePt t="126647" x="2451100" y="4102100"/>
          <p14:tracePt t="126705" x="2451100" y="4076700"/>
          <p14:tracePt t="126914" x="2425700" y="4076700"/>
          <p14:tracePt t="126946" x="2400300" y="4076700"/>
          <p14:tracePt t="126954" x="2374900" y="4076700"/>
          <p14:tracePt t="126964" x="2349500" y="4076700"/>
          <p14:tracePt t="126974" x="2324100" y="4076700"/>
          <p14:tracePt t="126991" x="2298700" y="4076700"/>
          <p14:tracePt t="126999" x="2235200" y="4076700"/>
          <p14:tracePt t="127008" x="2209800" y="4076700"/>
          <p14:tracePt t="127016" x="2184400" y="4076700"/>
          <p14:tracePt t="127025" x="2133600" y="4076700"/>
          <p14:tracePt t="127027" x="2108200" y="4076700"/>
          <p14:tracePt t="127036" x="2082800" y="4076700"/>
          <p14:tracePt t="127045" x="2057400" y="4076700"/>
          <p14:tracePt t="127055" x="2032000" y="4076700"/>
          <p14:tracePt t="127065" x="1993900" y="4076700"/>
          <p14:tracePt t="127066" x="1968500" y="4076700"/>
          <p14:tracePt t="127098" x="1943100" y="4076700"/>
          <p14:tracePt t="127154" x="1943100" y="4051300"/>
          <p14:tracePt t="127186" x="1968500" y="4051300"/>
          <p14:tracePt t="127202" x="1993900" y="4051300"/>
          <p14:tracePt t="127211" x="2032000" y="4051300"/>
          <p14:tracePt t="127221" x="2057400" y="4051300"/>
          <p14:tracePt t="127230" x="2082800" y="4051300"/>
          <p14:tracePt t="127239" x="2108200" y="4051300"/>
          <p14:tracePt t="127242" x="2133600" y="4051300"/>
          <p14:tracePt t="127259" x="2159000" y="4051300"/>
          <p14:tracePt t="127269" x="2184400" y="4051300"/>
          <p14:tracePt t="127294" x="2209800" y="4051300"/>
          <p14:tracePt t="127546" x="2235200" y="4051300"/>
          <p14:tracePt t="127554" x="2260600" y="4051300"/>
          <p14:tracePt t="127564" x="2298700" y="4051300"/>
          <p14:tracePt t="127573" x="2324100" y="4051300"/>
          <p14:tracePt t="127582" x="2349500" y="4051300"/>
          <p14:tracePt t="127593" x="2374900" y="4051300"/>
          <p14:tracePt t="127594" x="2374900" y="4025900"/>
          <p14:tracePt t="127603" x="2400300" y="4025900"/>
          <p14:tracePt t="127620" x="2425700" y="4025900"/>
          <p14:tracePt t="128087" x="2400300" y="4025900"/>
          <p14:tracePt t="128098" x="2298700" y="4076700"/>
          <p14:tracePt t="128111" x="2159000" y="4152900"/>
          <p14:tracePt t="128122" x="2108200" y="4178300"/>
          <p14:tracePt t="128133" x="2032000" y="4178300"/>
          <p14:tracePt t="128135" x="1917700" y="4216400"/>
          <p14:tracePt t="128146" x="1841500" y="4241800"/>
          <p14:tracePt t="128158" x="1816100" y="4241800"/>
          <p14:tracePt t="128160" x="1727200" y="4267200"/>
          <p14:tracePt t="128170" x="1651000" y="4267200"/>
          <p14:tracePt t="128179" x="1600200" y="4267200"/>
          <p14:tracePt t="128187" x="1524000" y="4267200"/>
          <p14:tracePt t="128196" x="1460500" y="4267200"/>
          <p14:tracePt t="128204" x="1409700" y="4267200"/>
          <p14:tracePt t="128214" x="1358900" y="4267200"/>
          <p14:tracePt t="128216" x="1333500" y="4267200"/>
          <p14:tracePt t="128226" x="1308100" y="4267200"/>
          <p14:tracePt t="128234" x="1282700" y="4241800"/>
          <p14:tracePt t="128246" x="1257300" y="4241800"/>
          <p14:tracePt t="128248" x="1231900" y="4241800"/>
          <p14:tracePt t="128258" x="1193800" y="4216400"/>
          <p14:tracePt t="128282" x="1168400" y="4216400"/>
          <p14:tracePt t="128295" x="1168400" y="4178300"/>
          <p14:tracePt t="128319" x="1143000" y="4178300"/>
          <p14:tracePt t="128336" x="1143000" y="4152900"/>
          <p14:tracePt t="128359" x="1117600" y="4152900"/>
          <p14:tracePt t="128671" x="1143000" y="4152900"/>
          <p14:tracePt t="128695" x="1168400" y="4152900"/>
          <p14:tracePt t="128711" x="1193800" y="4152900"/>
          <p14:tracePt t="128720" x="1193800" y="4127500"/>
          <p14:tracePt t="128735" x="1231900" y="4127500"/>
          <p14:tracePt t="128768" x="1231900" y="4102100"/>
          <p14:tracePt t="128800" x="1231900" y="4076700"/>
          <p14:tracePt t="128818" x="1231900" y="4051300"/>
          <p14:tracePt t="128828" x="1231900" y="4025900"/>
          <p14:tracePt t="128843" x="1231900" y="4000500"/>
          <p14:tracePt t="128851" x="1231900" y="3949700"/>
          <p14:tracePt t="128861" x="1231900" y="3911600"/>
          <p14:tracePt t="128869" x="1231900" y="3886200"/>
          <p14:tracePt t="128880" x="1231900" y="3860800"/>
          <p14:tracePt t="128892" x="1231900" y="3835400"/>
          <p14:tracePt t="128919" x="1231900" y="3810000"/>
          <p14:tracePt t="128999" x="1231900" y="3835400"/>
          <p14:tracePt t="129031" x="1231900" y="3860800"/>
          <p14:tracePt t="129079" x="1231900" y="3886200"/>
          <p14:tracePt t="129159" x="1257300" y="3911600"/>
          <p14:tracePt t="129169" x="1308100" y="3949700"/>
          <p14:tracePt t="129180" x="1333500" y="3975100"/>
          <p14:tracePt t="129192" x="1384300" y="4025900"/>
          <p14:tracePt t="129194" x="1435100" y="4051300"/>
          <p14:tracePt t="129206" x="1549400" y="4127500"/>
          <p14:tracePt t="129217" x="1625600" y="4216400"/>
          <p14:tracePt t="129219" x="1701800" y="4267200"/>
          <p14:tracePt t="129233" x="1993900" y="4508500"/>
          <p14:tracePt t="129244" x="2133600" y="4610100"/>
          <p14:tracePt t="129254" x="2184400" y="4686300"/>
          <p14:tracePt t="129256" x="2298700" y="4800600"/>
          <p14:tracePt t="129269" x="2374900" y="4876800"/>
          <p14:tracePt t="129280" x="2425700" y="4902200"/>
          <p14:tracePt t="129281" x="2476500" y="4953000"/>
          <p14:tracePt t="129294" x="2565400" y="5016500"/>
          <p14:tracePt t="129303" x="2590800" y="5041900"/>
          <p14:tracePt t="129528" x="2590800" y="5092700"/>
          <p14:tracePt t="129536" x="2590800" y="5143500"/>
          <p14:tracePt t="129546" x="2590800" y="5194300"/>
          <p14:tracePt t="129555" x="2590800" y="5270500"/>
          <p14:tracePt t="129564" x="2590800" y="5359400"/>
          <p14:tracePt t="129573" x="2565400" y="5410200"/>
          <p14:tracePt t="129583" x="2565400" y="5537200"/>
          <p14:tracePt t="129585" x="2527300" y="5676900"/>
          <p14:tracePt t="129595" x="2501900" y="5778500"/>
          <p14:tracePt t="129606" x="2476500" y="5842000"/>
          <p14:tracePt t="129617" x="2476500" y="5918200"/>
          <p14:tracePt t="129618" x="2451100" y="5994400"/>
          <p14:tracePt t="129629" x="2425700" y="6045200"/>
          <p14:tracePt t="129639" x="2425700" y="6070600"/>
          <p14:tracePt t="129642" x="2400300" y="6108700"/>
          <p14:tracePt t="129652" x="2400300" y="6134100"/>
          <p14:tracePt t="129661" x="2400300" y="6159500"/>
          <p14:tracePt t="129669" x="2374900" y="6184900"/>
          <p14:tracePt t="129681" x="2374900" y="6210300"/>
          <p14:tracePt t="129699" x="2349500" y="6210300"/>
          <p14:tracePt t="129709" x="2349500" y="6235700"/>
          <p14:tracePt t="129739" x="2324100" y="6261100"/>
          <p14:tracePt t="129968" x="2324100" y="6235700"/>
          <p14:tracePt t="130010" x="2349500" y="6235700"/>
          <p14:tracePt t="130018" x="2349500" y="6210300"/>
          <p14:tracePt t="130060" x="2374900" y="6184900"/>
          <p14:tracePt t="130092" x="2374900" y="6159500"/>
          <p14:tracePt t="130101" x="2400300" y="6159500"/>
          <p14:tracePt t="130116" x="2400300" y="6134100"/>
          <p14:tracePt t="130145" x="2400300" y="6108700"/>
          <p14:tracePt t="130169" x="2425700" y="6108700"/>
          <p14:tracePt t="130537" x="2400300" y="6108700"/>
          <p14:tracePt t="130585" x="2400300" y="6134100"/>
          <p14:tracePt t="130594" x="2374900" y="6134100"/>
          <p14:tracePt t="130627" x="2349500" y="6134100"/>
          <p14:tracePt t="130636" x="2349500" y="6159500"/>
          <p14:tracePt t="130646" x="2324100" y="6159500"/>
          <p14:tracePt t="130661" x="2298700" y="6159500"/>
          <p14:tracePt t="130684" x="2260600" y="6159500"/>
          <p14:tracePt t="130717" x="2235200" y="6159500"/>
          <p14:tracePt t="130733" x="2209800" y="6159500"/>
          <p14:tracePt t="130753" x="2184400" y="6159500"/>
          <p14:tracePt t="130777" x="2159000" y="6159500"/>
          <p14:tracePt t="130794" x="2133600" y="6159500"/>
          <p14:tracePt t="130826" x="2108200" y="6159500"/>
          <p14:tracePt t="130913" x="2108200" y="6134100"/>
          <p14:tracePt t="131074" x="2082800" y="6134100"/>
          <p14:tracePt t="131082" x="2057400" y="6159500"/>
          <p14:tracePt t="131101" x="2032000" y="6159500"/>
          <p14:tracePt t="131110" x="1993900" y="6159500"/>
          <p14:tracePt t="131118" x="1968500" y="6159500"/>
          <p14:tracePt t="131133" x="1943100" y="6159500"/>
          <p14:tracePt t="131143" x="1917700" y="6159500"/>
          <p14:tracePt t="131159" x="1892300" y="6159500"/>
          <p14:tracePt t="131167" x="1866900" y="6159500"/>
          <p14:tracePt t="131178" x="1841500" y="6159500"/>
          <p14:tracePt t="131194" x="1816100" y="6159500"/>
          <p14:tracePt t="131203" x="1790700" y="6159500"/>
          <p14:tracePt t="131226" x="1765300" y="6159500"/>
          <p14:tracePt t="131236" x="1727200" y="6159500"/>
          <p14:tracePt t="131253" x="1701800" y="6159500"/>
          <p14:tracePt t="131269" x="1676400" y="6159500"/>
          <p14:tracePt t="131285" x="1676400" y="6134100"/>
          <p14:tracePt t="131295" x="1651000" y="6134100"/>
          <p14:tracePt t="131309" x="1625600" y="6134100"/>
          <p14:tracePt t="131333" x="1600200" y="6108700"/>
          <p14:tracePt t="131450" x="1574800" y="6108700"/>
          <p14:tracePt t="131459" x="1574800" y="6070600"/>
          <p14:tracePt t="131706" x="1600200" y="6070600"/>
          <p14:tracePt t="131722" x="1625600" y="6070600"/>
          <p14:tracePt t="131731" x="1676400" y="6070600"/>
          <p14:tracePt t="131741" x="1701800" y="6070600"/>
          <p14:tracePt t="131749" x="1790700" y="6070600"/>
          <p14:tracePt t="131760" x="1866900" y="6070600"/>
          <p14:tracePt t="131767" x="1943100" y="6070600"/>
          <p14:tracePt t="131776" x="1993900" y="6070600"/>
          <p14:tracePt t="131778" x="2057400" y="6070600"/>
          <p14:tracePt t="131786" x="2133600" y="6070600"/>
          <p14:tracePt t="131796" x="2184400" y="6070600"/>
          <p14:tracePt t="131805" x="2260600" y="6070600"/>
          <p14:tracePt t="131815" x="2324100" y="6070600"/>
          <p14:tracePt t="131822" x="2349500" y="6070600"/>
          <p14:tracePt t="131831" x="2374900" y="6070600"/>
          <p14:tracePt t="131839" x="2400300" y="6070600"/>
          <p14:tracePt t="131849" x="2425700" y="6070600"/>
          <p14:tracePt t="131851" x="2451100" y="6070600"/>
          <p14:tracePt t="131869" x="2476500" y="6070600"/>
          <p14:tracePt t="131901" x="2501900" y="6070600"/>
          <p14:tracePt t="132187" x="2476500" y="6070600"/>
          <p14:tracePt t="132195" x="2476500" y="6108700"/>
          <p14:tracePt t="132204" x="2451100" y="6108700"/>
          <p14:tracePt t="132214" x="2425700" y="6108700"/>
          <p14:tracePt t="132223" x="2400300" y="6108700"/>
          <p14:tracePt t="132231" x="2374900" y="6108700"/>
          <p14:tracePt t="132240" x="2349500" y="6134100"/>
          <p14:tracePt t="132251" x="2324100" y="6134100"/>
          <p14:tracePt t="132252" x="2298700" y="6134100"/>
          <p14:tracePt t="132262" x="2260600" y="6134100"/>
          <p14:tracePt t="132270" x="2235200" y="6134100"/>
          <p14:tracePt t="132280" x="2209800" y="6134100"/>
          <p14:tracePt t="132287" x="2184400" y="6134100"/>
          <p14:tracePt t="132302" x="2159000" y="6134100"/>
          <p14:tracePt t="132326" x="2133600" y="6134100"/>
          <p14:tracePt t="132335" x="2108200" y="6134100"/>
          <p14:tracePt t="132360" x="2082800" y="6134100"/>
          <p14:tracePt t="132390" x="2057400" y="6134100"/>
          <p14:tracePt t="132419" x="2032000" y="6134100"/>
          <p14:tracePt t="132450" x="1993900" y="6134100"/>
          <p14:tracePt t="132460" x="1993900" y="6159500"/>
          <p14:tracePt t="132485" x="1968500" y="6159500"/>
          <p14:tracePt t="132517" x="1943100" y="6159500"/>
          <p14:tracePt t="132539" x="1917700" y="6184900"/>
          <p14:tracePt t="132815" x="1892300" y="6184900"/>
          <p14:tracePt t="132825" x="1866900" y="6184900"/>
          <p14:tracePt t="132833" x="1816100" y="6184900"/>
          <p14:tracePt t="132843" x="1765300" y="6210300"/>
          <p14:tracePt t="132853" x="1701800" y="6210300"/>
          <p14:tracePt t="132861" x="1651000" y="6235700"/>
          <p14:tracePt t="132863" x="1625600" y="6235700"/>
          <p14:tracePt t="132874" x="1574800" y="6235700"/>
          <p14:tracePt t="132883" x="1549400" y="6235700"/>
          <p14:tracePt t="132892" x="1524000" y="6235700"/>
          <p14:tracePt t="132900" x="1498600" y="6235700"/>
          <p14:tracePt t="132909" x="1460500" y="6235700"/>
          <p14:tracePt t="132911" x="1435100" y="6210300"/>
          <p14:tracePt t="132930" x="1409700" y="6184900"/>
          <p14:tracePt t="132947" x="1409700" y="6159500"/>
          <p14:tracePt t="132963" x="1384300" y="6159500"/>
          <p14:tracePt t="132971" x="1384300" y="6134100"/>
          <p14:tracePt t="133063" x="1409700" y="6134100"/>
          <p14:tracePt t="133087" x="1460500" y="6134100"/>
          <p14:tracePt t="133096" x="1498600" y="6108700"/>
          <p14:tracePt t="133108" x="1574800" y="6108700"/>
          <p14:tracePt t="133116" x="1625600" y="6108700"/>
          <p14:tracePt t="133125" x="1727200" y="6070600"/>
          <p14:tracePt t="133135" x="1816100" y="6070600"/>
          <p14:tracePt t="133136" x="1917700" y="6045200"/>
          <p14:tracePt t="133147" x="2032000" y="6045200"/>
          <p14:tracePt t="133156" x="2057400" y="6045200"/>
          <p14:tracePt t="133165" x="2209800" y="6019800"/>
          <p14:tracePt t="133176" x="2235200" y="6019800"/>
          <p14:tracePt t="133178" x="2298700" y="5994400"/>
          <p14:tracePt t="133188" x="2349500" y="5994400"/>
          <p14:tracePt t="133198" x="2400300" y="5994400"/>
          <p14:tracePt t="133200" x="2425700" y="5969000"/>
          <p14:tracePt t="133218" x="2451100" y="5969000"/>
          <p14:tracePt t="133227" x="2476500" y="5969000"/>
          <p14:tracePt t="133243" x="2476500" y="5943600"/>
          <p14:tracePt t="133259" x="2501900" y="5918200"/>
          <p14:tracePt t="133276" x="2501900" y="5892800"/>
          <p14:tracePt t="133284" x="2527300" y="5867400"/>
          <p14:tracePt t="133295" x="2527300" y="5842000"/>
          <p14:tracePt t="133296" x="2527300" y="5803900"/>
          <p14:tracePt t="133305" x="2527300" y="5778500"/>
          <p14:tracePt t="133322" x="2527300" y="5753100"/>
          <p14:tracePt t="133332" x="2527300" y="5727700"/>
          <p14:tracePt t="133341" x="2527300" y="5702300"/>
          <p14:tracePt t="133355" x="2527300" y="5676900"/>
          <p14:tracePt t="133364" x="2527300" y="5651500"/>
          <p14:tracePt t="133379" x="2527300" y="5626100"/>
          <p14:tracePt t="133388" x="2527300" y="5600700"/>
          <p14:tracePt t="133415" x="2527300" y="5575300"/>
          <p14:tracePt t="133512" x="2527300" y="5626100"/>
          <p14:tracePt t="133520" x="2527300" y="5676900"/>
          <p14:tracePt t="133529" x="2527300" y="5727700"/>
          <p14:tracePt t="133539" x="2527300" y="5778500"/>
          <p14:tracePt t="133547" x="2527300" y="5842000"/>
          <p14:tracePt t="133560" x="2527300" y="5918200"/>
          <p14:tracePt t="133561" x="2501900" y="5994400"/>
          <p14:tracePt t="133571" x="2501900" y="6045200"/>
          <p14:tracePt t="133581" x="2501900" y="6108700"/>
          <p14:tracePt t="133588" x="2501900" y="6134100"/>
          <p14:tracePt t="133598" x="2501900" y="6184900"/>
          <p14:tracePt t="133610" x="2476500" y="6210300"/>
          <p14:tracePt t="133627" x="2476500" y="6235700"/>
          <p14:tracePt t="133703" x="2476500" y="6210300"/>
          <p14:tracePt t="133712" x="2451100" y="6159500"/>
          <p14:tracePt t="133722" x="2451100" y="6108700"/>
          <p14:tracePt t="133732" x="2425700" y="6045200"/>
          <p14:tracePt t="133743" x="2425700" y="6019800"/>
          <p14:tracePt t="133745" x="2425700" y="5943600"/>
          <p14:tracePt t="133753" x="2400300" y="5892800"/>
          <p14:tracePt t="133764" x="2400300" y="5842000"/>
          <p14:tracePt t="133772" x="2374900" y="5778500"/>
          <p14:tracePt t="133783" x="2374900" y="5727700"/>
          <p14:tracePt t="133793" x="2374900" y="5702300"/>
          <p14:tracePt t="133802" x="2374900" y="5676900"/>
          <p14:tracePt t="133812" x="2374900" y="5651500"/>
          <p14:tracePt t="133895" x="2374900" y="5676900"/>
          <p14:tracePt t="133903" x="2374900" y="5727700"/>
          <p14:tracePt t="133914" x="2374900" y="5778500"/>
          <p14:tracePt t="133923" x="2374900" y="5842000"/>
          <p14:tracePt t="133933" x="2374900" y="5892800"/>
          <p14:tracePt t="133942" x="2374900" y="5943600"/>
          <p14:tracePt t="133949" x="2374900" y="5994400"/>
          <p14:tracePt t="133952" x="2374900" y="6045200"/>
          <p14:tracePt t="133961" x="2374900" y="6108700"/>
          <p14:tracePt t="133970" x="2374900" y="6134100"/>
          <p14:tracePt t="133981" x="2374900" y="6159500"/>
          <p14:tracePt t="133989" x="2374900" y="6184900"/>
          <p14:tracePt t="134016" x="2374900" y="6210300"/>
          <p14:tracePt t="134072" x="2374900" y="6184900"/>
          <p14:tracePt t="134080" x="2374900" y="6134100"/>
          <p14:tracePt t="134088" x="2374900" y="6070600"/>
          <p14:tracePt t="134098" x="2374900" y="6045200"/>
          <p14:tracePt t="134108" x="2374900" y="5994400"/>
          <p14:tracePt t="134117" x="2374900" y="5918200"/>
          <p14:tracePt t="134126" x="2374900" y="5867400"/>
          <p14:tracePt t="134133" x="2374900" y="5803900"/>
          <p14:tracePt t="134143" x="2374900" y="5753100"/>
          <p14:tracePt t="134145" x="2374900" y="5727700"/>
          <p14:tracePt t="134154" x="2374900" y="5702300"/>
          <p14:tracePt t="134164" x="2374900" y="5676900"/>
          <p14:tracePt t="134173" x="2374900" y="5651500"/>
          <p14:tracePt t="134296" x="2374900" y="5676900"/>
          <p14:tracePt t="134304" x="2400300" y="5702300"/>
          <p14:tracePt t="134315" x="2400300" y="5753100"/>
          <p14:tracePt t="134325" x="2400300" y="5778500"/>
          <p14:tracePt t="134333" x="2425700" y="5803900"/>
          <p14:tracePt t="134344" x="2425700" y="5867400"/>
          <p14:tracePt t="134345" x="2425700" y="5918200"/>
          <p14:tracePt t="134355" x="2425700" y="5943600"/>
          <p14:tracePt t="134364" x="2451100" y="5994400"/>
          <p14:tracePt t="134370" x="2451100" y="6019800"/>
          <p14:tracePt t="134381" x="2451100" y="6045200"/>
          <p14:tracePt t="134397" x="2451100" y="6070600"/>
          <p14:tracePt t="134428" x="2451100" y="6108700"/>
          <p14:tracePt t="134488" x="2451100" y="6070600"/>
          <p14:tracePt t="134497" x="2451100" y="6045200"/>
          <p14:tracePt t="134505" x="2451100" y="5994400"/>
          <p14:tracePt t="134515" x="2451100" y="5969000"/>
          <p14:tracePt t="134525" x="2451100" y="5918200"/>
          <p14:tracePt t="134533" x="2451100" y="5867400"/>
          <p14:tracePt t="134542" x="2451100" y="5803900"/>
          <p14:tracePt t="134550" x="2451100" y="5778500"/>
          <p14:tracePt t="134559" x="2451100" y="5727700"/>
          <p14:tracePt t="134560" x="2451100" y="5651500"/>
          <p14:tracePt t="134569" x="2451100" y="5626100"/>
          <p14:tracePt t="134578" x="2451100" y="5600700"/>
          <p14:tracePt t="134587" x="2451100" y="5537200"/>
          <p14:tracePt t="134604" x="2451100" y="5511800"/>
          <p14:tracePt t="134613" x="2451100" y="5486400"/>
          <p14:tracePt t="134720" x="2451100" y="5511800"/>
          <p14:tracePt t="134731" x="2476500" y="5537200"/>
          <p14:tracePt t="134742" x="2476500" y="5575300"/>
          <p14:tracePt t="134750" x="2476500" y="5626100"/>
          <p14:tracePt t="134758" x="2501900" y="5651500"/>
          <p14:tracePt t="134768" x="2501900" y="5702300"/>
          <p14:tracePt t="134770" x="2501900" y="5753100"/>
          <p14:tracePt t="134779" x="2501900" y="5803900"/>
          <p14:tracePt t="134789" x="2527300" y="5842000"/>
          <p14:tracePt t="134799" x="2527300" y="5867400"/>
          <p14:tracePt t="134801" x="2527300" y="5892800"/>
          <p14:tracePt t="134817" x="2527300" y="5918200"/>
          <p14:tracePt t="134945" x="2527300" y="5892800"/>
          <p14:tracePt t="134953" x="2527300" y="5867400"/>
          <p14:tracePt t="134962" x="2527300" y="5803900"/>
          <p14:tracePt t="134971" x="2527300" y="5778500"/>
          <p14:tracePt t="134981" x="2527300" y="5676900"/>
          <p14:tracePt t="134989" x="2527300" y="5626100"/>
          <p14:tracePt t="134998" x="2527300" y="5575300"/>
          <p14:tracePt t="135006" x="2527300" y="5511800"/>
          <p14:tracePt t="135015" x="2527300" y="5461000"/>
          <p14:tracePt t="135017" x="2501900" y="5410200"/>
          <p14:tracePt t="135028" x="2501900" y="5384800"/>
          <p14:tracePt t="135037" x="2501900" y="5359400"/>
          <p14:tracePt t="135046" x="2501900" y="5334000"/>
          <p14:tracePt t="135060" x="2501900" y="5308600"/>
          <p14:tracePt t="135145" x="2501900" y="5334000"/>
          <p14:tracePt t="135153" x="2501900" y="5359400"/>
          <p14:tracePt t="135163" x="2501900" y="5410200"/>
          <p14:tracePt t="135172" x="2501900" y="5435600"/>
          <p14:tracePt t="135180" x="2501900" y="5486400"/>
          <p14:tracePt t="135189" x="2501900" y="5537200"/>
          <p14:tracePt t="135200" x="2501900" y="5600700"/>
          <p14:tracePt t="135202" x="2527300" y="5651500"/>
          <p14:tracePt t="135213" x="2527300" y="5676900"/>
          <p14:tracePt t="135222" x="2527300" y="5702300"/>
          <p14:tracePt t="135232" x="2527300" y="5727700"/>
          <p14:tracePt t="135243" x="2527300" y="5753100"/>
          <p14:tracePt t="135275" x="2527300" y="5778500"/>
          <p14:tracePt t="136186" x="2527300" y="5842000"/>
          <p14:tracePt t="136196" x="2527300" y="5892800"/>
          <p14:tracePt t="136209" x="2501900" y="5969000"/>
          <p14:tracePt t="136210" x="2476500" y="6070600"/>
          <p14:tracePt t="136226" x="2476500" y="6184900"/>
          <p14:tracePt t="136228" x="2451100" y="6311900"/>
          <p14:tracePt t="136239" x="2425700" y="6451600"/>
          <p14:tracePt t="136255" x="2400300" y="6578600"/>
          <p14:tracePt t="136257" x="2400300" y="6718300"/>
          <p14:tracePt t="136278" x="2374900" y="6870700"/>
          <p14:tracePt t="136282" x="2349500" y="7086600"/>
          <p14:tracePt t="136283" x="2349500" y="7200900"/>
          <p14:tracePt t="136297" x="2349500" y="7277100"/>
          <p14:tracePt t="136299" x="2349500" y="7353300"/>
          <p14:tracePt t="136320" x="2324100" y="7429500"/>
          <p14:tracePt t="136335" x="2324100" y="7467600"/>
          <p14:tracePt t="136337" x="2324100" y="7493000"/>
          <p14:tracePt t="136594" x="2324100" y="7518400"/>
          <p14:tracePt t="136602" x="2349500" y="7543800"/>
          <p14:tracePt t="136613" x="2349500" y="7569200"/>
          <p14:tracePt t="136622" x="2400300" y="7620000"/>
          <p14:tracePt t="136633" x="2425700" y="7620000"/>
          <p14:tracePt t="136635" x="2451100" y="7645400"/>
          <p14:tracePt t="136646" x="2476500" y="7670800"/>
          <p14:tracePt t="136656" x="2501900" y="7696200"/>
          <p14:tracePt t="136667" x="2527300" y="7734300"/>
          <p14:tracePt t="136668" x="2565400" y="7734300"/>
          <p14:tracePt t="136685" x="2565400" y="7759700"/>
          <p14:tracePt t="136696" x="2590800" y="7759700"/>
          <p14:tracePt t="136711" x="2590800" y="7785100"/>
          <p14:tracePt t="137131" x="2565400" y="7810500"/>
          <p14:tracePt t="137142" x="2527300" y="7810500"/>
          <p14:tracePt t="137151" x="2501900" y="7810500"/>
          <p14:tracePt t="137160" x="2476500" y="7835900"/>
          <p14:tracePt t="137170" x="2451100" y="7835900"/>
          <p14:tracePt t="137172" x="2425700" y="7835900"/>
          <p14:tracePt t="137181" x="2400300" y="7861300"/>
          <p14:tracePt t="137193" x="2349500" y="7861300"/>
          <p14:tracePt t="137200" x="2324100" y="7861300"/>
          <p14:tracePt t="137212" x="2298700" y="7861300"/>
          <p14:tracePt t="137229" x="2260600" y="7861300"/>
          <p14:tracePt t="137259" x="2235200" y="7861300"/>
          <p14:tracePt t="137367" x="2235200" y="7835900"/>
          <p14:tracePt t="137393" x="2235200" y="7810500"/>
          <p14:tracePt t="137407" x="2209800" y="7785100"/>
          <p14:tracePt t="137419" x="2209800" y="7759700"/>
          <p14:tracePt t="137437" x="2209800" y="7734300"/>
          <p14:tracePt t="137446" x="2184400" y="7734300"/>
          <p14:tracePt t="137455" x="2184400" y="7696200"/>
          <p14:tracePt t="137479" x="2184400" y="7670800"/>
          <p14:tracePt t="137509" x="2184400" y="7645400"/>
          <p14:tracePt t="137700" x="2159000" y="7645400"/>
          <p14:tracePt t="137709" x="2159000" y="7670800"/>
          <p14:tracePt t="137734" x="2133600" y="7696200"/>
          <p14:tracePt t="137751" x="2108200" y="7696200"/>
          <p14:tracePt t="137761" x="2082800" y="7734300"/>
          <p14:tracePt t="137771" x="2057400" y="7734300"/>
          <p14:tracePt t="137772" x="2032000" y="7759700"/>
          <p14:tracePt t="137783" x="1993900" y="7759700"/>
          <p14:tracePt t="137793" x="1968500" y="7785100"/>
          <p14:tracePt t="137811" x="1943100" y="7785100"/>
          <p14:tracePt t="137812" x="1892300" y="7810500"/>
          <p14:tracePt t="137822" x="1866900" y="7810500"/>
          <p14:tracePt t="137832" x="1841500" y="7810500"/>
          <p14:tracePt t="137840" x="1816100" y="7835900"/>
          <p14:tracePt t="137850" x="1790700" y="7835900"/>
          <p14:tracePt t="137852" x="1765300" y="7835900"/>
          <p14:tracePt t="137870" x="1727200" y="7835900"/>
          <p14:tracePt t="137880" x="1701800" y="7835900"/>
          <p14:tracePt t="137888" x="1676400" y="7835900"/>
          <p14:tracePt t="137897" x="1651000" y="7835900"/>
          <p14:tracePt t="137919" x="1625600" y="7835900"/>
          <p14:tracePt t="137935" x="1600200" y="7835900"/>
          <p14:tracePt t="137951" x="1574800" y="7835900"/>
          <p14:tracePt t="137977" x="1549400" y="7835900"/>
          <p14:tracePt t="138019" x="1524000" y="7835900"/>
          <p14:tracePt t="138052" x="1524000" y="7810500"/>
          <p14:tracePt t="138276" x="1524000" y="7785100"/>
          <p14:tracePt t="138388" x="1549400" y="7785100"/>
          <p14:tracePt t="138405" x="1549400" y="7810500"/>
          <p14:tracePt t="138415" x="1574800" y="7835900"/>
          <p14:tracePt t="138426" x="1600200" y="7861300"/>
          <p14:tracePt t="138428" x="1625600" y="7912100"/>
          <p14:tracePt t="138439" x="1676400" y="7962900"/>
          <p14:tracePt t="138451" x="1701800" y="8026400"/>
          <p14:tracePt t="138453" x="1765300" y="8077200"/>
          <p14:tracePt t="138465" x="1790700" y="8102600"/>
          <p14:tracePt t="138476" x="1816100" y="8128000"/>
          <p14:tracePt t="138477" x="1841500" y="8153400"/>
          <p14:tracePt t="138490" x="1892300" y="8178800"/>
          <p14:tracePt t="138494" x="1943100" y="8204200"/>
          <p14:tracePt t="138505" x="1993900" y="8204200"/>
          <p14:tracePt t="138514" x="2032000" y="8204200"/>
          <p14:tracePt t="138516" x="2082800" y="8204200"/>
          <p14:tracePt t="138526" x="2133600" y="8204200"/>
          <p14:tracePt t="138536" x="2159000" y="8204200"/>
          <p14:tracePt t="138545" x="2209800" y="8204200"/>
          <p14:tracePt t="138553" x="2260600" y="8204200"/>
          <p14:tracePt t="138561" x="2324100" y="8204200"/>
          <p14:tracePt t="138569" x="2374900" y="8204200"/>
          <p14:tracePt t="138577" x="2425700" y="8204200"/>
          <p14:tracePt t="138585" x="2451100" y="8204200"/>
          <p14:tracePt t="138593" x="2476500" y="8204200"/>
          <p14:tracePt t="138602" x="2527300" y="8178800"/>
          <p14:tracePt t="138612" x="2565400" y="8178800"/>
          <p14:tracePt t="138622" x="2590800" y="8178800"/>
          <p14:tracePt t="138631" x="2616200" y="8153400"/>
          <p14:tracePt t="138652" x="2641600" y="8153400"/>
          <p14:tracePt t="138973" x="2616200" y="8153400"/>
          <p14:tracePt t="138989" x="2565400" y="8153400"/>
          <p14:tracePt t="138999" x="2527300" y="8128000"/>
          <p14:tracePt t="139010" x="2501900" y="8102600"/>
          <p14:tracePt t="139021" x="2476500" y="8077200"/>
          <p14:tracePt t="139032" x="2425700" y="8051800"/>
          <p14:tracePt t="139044" x="2400300" y="8026400"/>
          <p14:tracePt t="139045" x="2374900" y="8001000"/>
          <p14:tracePt t="139058" x="2349500" y="7962900"/>
          <p14:tracePt t="139061" x="2349500" y="7937500"/>
          <p14:tracePt t="139071" x="2324100" y="7912100"/>
          <p14:tracePt t="139095" x="2298700" y="7886700"/>
          <p14:tracePt t="139106" x="2298700" y="7861300"/>
          <p14:tracePt t="139133" x="2260600" y="7835900"/>
          <p14:tracePt t="139196" x="2235200" y="7835900"/>
          <p14:tracePt t="139229" x="2235200" y="7810500"/>
          <p14:tracePt t="139237" x="2209800" y="7810500"/>
          <p14:tracePt t="139278" x="2184400" y="7810500"/>
          <p14:tracePt t="139658" x="2133600" y="7810500"/>
          <p14:tracePt t="139666" x="2082800" y="7810500"/>
          <p14:tracePt t="139676" x="2032000" y="7810500"/>
          <p14:tracePt t="139684" x="1917700" y="7835900"/>
          <p14:tracePt t="139695" x="1892300" y="7835900"/>
          <p14:tracePt t="139703" x="1841500" y="7835900"/>
          <p14:tracePt t="139712" x="1790700" y="7835900"/>
          <p14:tracePt t="139714" x="1701800" y="7835900"/>
          <p14:tracePt t="139722" x="1676400" y="7835900"/>
          <p14:tracePt t="139732" x="1625600" y="7835900"/>
          <p14:tracePt t="139741" x="1600200" y="7835900"/>
          <p14:tracePt t="139750" x="1549400" y="7835900"/>
          <p14:tracePt t="139765" x="1524000" y="7810500"/>
          <p14:tracePt t="139777" x="1460500" y="7810500"/>
          <p14:tracePt t="139786" x="1460500" y="7785100"/>
          <p14:tracePt t="139803" x="1435100" y="7785100"/>
          <p14:tracePt t="139820" x="1435100" y="7759700"/>
          <p14:tracePt t="140113" x="1460500" y="7759700"/>
          <p14:tracePt t="140154" x="1498600" y="7759700"/>
          <p14:tracePt t="140162" x="1524000" y="7759700"/>
          <p14:tracePt t="140170" x="1549400" y="7759700"/>
          <p14:tracePt t="140180" x="1574800" y="7759700"/>
          <p14:tracePt t="140189" x="1625600" y="7759700"/>
          <p14:tracePt t="140198" x="1651000" y="7759700"/>
          <p14:tracePt t="140207" x="1727200" y="7759700"/>
          <p14:tracePt t="140215" x="1790700" y="7759700"/>
          <p14:tracePt t="140224" x="1841500" y="7759700"/>
          <p14:tracePt t="140232" x="1917700" y="7759700"/>
          <p14:tracePt t="140234" x="1968500" y="7785100"/>
          <p14:tracePt t="140245" x="1993900" y="7785100"/>
          <p14:tracePt t="140254" x="2108200" y="7810500"/>
          <p14:tracePt t="140265" x="2133600" y="7810500"/>
          <p14:tracePt t="140266" x="2184400" y="7810500"/>
          <p14:tracePt t="140276" x="2235200" y="7835900"/>
          <p14:tracePt t="140286" x="2298700" y="7835900"/>
          <p14:tracePt t="140296" x="2349500" y="7861300"/>
          <p14:tracePt t="140305" x="2400300" y="7861300"/>
          <p14:tracePt t="140309" x="2451100" y="7861300"/>
          <p14:tracePt t="140318" x="2476500" y="7861300"/>
          <p14:tracePt t="140571" x="2501900" y="7861300"/>
          <p14:tracePt t="140580" x="2527300" y="7861300"/>
          <p14:tracePt t="140588" x="2565400" y="7861300"/>
          <p14:tracePt t="140598" x="2616200" y="7861300"/>
          <p14:tracePt t="140607" x="2641600" y="7886700"/>
          <p14:tracePt t="140619" x="2667000" y="7886700"/>
          <p14:tracePt t="140629" x="2667000" y="7912100"/>
          <p14:tracePt t="140637" x="2692400" y="7912100"/>
          <p14:tracePt t="140662" x="2692400" y="7937500"/>
          <p14:tracePt t="140694" x="2692400" y="7962900"/>
          <p14:tracePt t="140718" x="2692400" y="8001000"/>
          <p14:tracePt t="140728" x="2667000" y="8001000"/>
          <p14:tracePt t="140743" x="2641600" y="8001000"/>
          <p14:tracePt t="140766" x="2616200" y="8001000"/>
          <p14:tracePt t="141082" x="2590800" y="8001000"/>
          <p14:tracePt t="141093" x="2527300" y="8001000"/>
          <p14:tracePt t="141101" x="2501900" y="8001000"/>
          <p14:tracePt t="141110" x="2451100" y="7962900"/>
          <p14:tracePt t="141121" x="2400300" y="7937500"/>
          <p14:tracePt t="141123" x="2374900" y="7937500"/>
          <p14:tracePt t="141134" x="2349500" y="7912100"/>
          <p14:tracePt t="141145" x="2298700" y="7886700"/>
          <p14:tracePt t="141147" x="2260600" y="7861300"/>
          <p14:tracePt t="141159" x="2235200" y="7861300"/>
          <p14:tracePt t="141167" x="2209800" y="7835900"/>
          <p14:tracePt t="141178" x="2184400" y="7835900"/>
          <p14:tracePt t="141188" x="2184400" y="7810500"/>
          <p14:tracePt t="141205" x="2159000" y="7810500"/>
          <p14:tracePt t="141227" x="2159000" y="7785100"/>
          <p14:tracePt t="141275" x="2159000" y="7759700"/>
          <p14:tracePt t="141308" x="2184400" y="7759700"/>
          <p14:tracePt t="141419" x="2159000" y="7759700"/>
          <p14:tracePt t="141467" x="2133600" y="7759700"/>
          <p14:tracePt t="141483" x="2133600" y="7785100"/>
          <p14:tracePt t="141493" x="2108200" y="7785100"/>
          <p14:tracePt t="141511" x="2082800" y="7785100"/>
          <p14:tracePt t="141519" x="2057400" y="7810500"/>
          <p14:tracePt t="141530" x="2032000" y="7810500"/>
          <p14:tracePt t="141540" x="1993900" y="7835900"/>
          <p14:tracePt t="141551" x="1943100" y="7835900"/>
          <p14:tracePt t="141560" x="1917700" y="7861300"/>
          <p14:tracePt t="141570" x="1892300" y="7861300"/>
          <p14:tracePt t="141572" x="1841500" y="7861300"/>
          <p14:tracePt t="141581" x="1816100" y="7861300"/>
          <p14:tracePt t="141590" x="1765300" y="7886700"/>
          <p14:tracePt t="141601" x="1727200" y="7886700"/>
          <p14:tracePt t="141604" x="1701800" y="7886700"/>
          <p14:tracePt t="141614" x="1651000" y="7886700"/>
          <p14:tracePt t="141623" x="1625600" y="7886700"/>
          <p14:tracePt t="141632" x="1600200" y="7886700"/>
          <p14:tracePt t="141640" x="1574800" y="7886700"/>
          <p14:tracePt t="141649" x="1549400" y="7886700"/>
          <p14:tracePt t="141656" x="1524000" y="7886700"/>
          <p14:tracePt t="141665" x="1524000" y="7861300"/>
          <p14:tracePt t="141680" x="1498600" y="7861300"/>
          <p14:tracePt t="141688" x="1498600" y="7835900"/>
          <p14:tracePt t="141709" x="1460500" y="7835900"/>
          <p14:tracePt t="141718" x="1460500" y="7810500"/>
          <p14:tracePt t="141843" x="1460500" y="7785100"/>
          <p14:tracePt t="141852" x="1524000" y="7785100"/>
          <p14:tracePt t="141862" x="1574800" y="7785100"/>
          <p14:tracePt t="141872" x="1625600" y="7785100"/>
          <p14:tracePt t="141882" x="1701800" y="7785100"/>
          <p14:tracePt t="141884" x="1790700" y="7759700"/>
          <p14:tracePt t="141895" x="1892300" y="7759700"/>
          <p14:tracePt t="141903" x="1993900" y="7759700"/>
          <p14:tracePt t="141912" x="2057400" y="7759700"/>
          <p14:tracePt t="141920" x="2133600" y="7759700"/>
          <p14:tracePt t="141929" x="2209800" y="7759700"/>
          <p14:tracePt t="141936" x="2235200" y="7759700"/>
          <p14:tracePt t="141945" x="2324100" y="7759700"/>
          <p14:tracePt t="141953" x="2349500" y="7785100"/>
          <p14:tracePt t="141963" x="2374900" y="7785100"/>
          <p14:tracePt t="141965" x="2400300" y="7785100"/>
          <p14:tracePt t="141974" x="2425700" y="7810500"/>
          <p14:tracePt t="141992" x="2451100" y="7810500"/>
          <p14:tracePt t="142000" x="2451100" y="7835900"/>
          <p14:tracePt t="142023" x="2476500" y="7835900"/>
          <p14:tracePt t="142163" x="2451100" y="7835900"/>
          <p14:tracePt t="142172" x="2451100" y="7810500"/>
          <p14:tracePt t="142181" x="2425700" y="7810500"/>
          <p14:tracePt t="142190" x="2400300" y="7785100"/>
          <p14:tracePt t="142202" x="2400300" y="7759700"/>
          <p14:tracePt t="142204" x="2374900" y="7759700"/>
          <p14:tracePt t="142214" x="2374900" y="7734300"/>
          <p14:tracePt t="142223" x="2349500" y="7696200"/>
          <p14:tracePt t="142234" x="2324100" y="7670800"/>
          <p14:tracePt t="142245" x="2324100" y="7645400"/>
          <p14:tracePt t="142246" x="2298700" y="7645400"/>
          <p14:tracePt t="142255" x="2298700" y="7620000"/>
          <p14:tracePt t="142264" x="2260600" y="7594600"/>
          <p14:tracePt t="142277" x="2260600" y="7569200"/>
          <p14:tracePt t="142294" x="2235200" y="7569200"/>
          <p14:tracePt t="142372" x="2235200" y="7594600"/>
          <p14:tracePt t="142381" x="2235200" y="7620000"/>
          <p14:tracePt t="142398" x="2235200" y="7645400"/>
          <p14:tracePt t="142416" x="2235200" y="7670800"/>
          <p14:tracePt t="142432" x="2235200" y="7696200"/>
          <p14:tracePt t="142500" x="2235200" y="7670800"/>
          <p14:tracePt t="142510" x="2235200" y="7645400"/>
          <p14:tracePt t="142519" x="2235200" y="7620000"/>
          <p14:tracePt t="142528" x="2235200" y="7594600"/>
          <p14:tracePt t="142537" x="2209800" y="7594600"/>
          <p14:tracePt t="142546" x="2209800" y="7569200"/>
          <p14:tracePt t="142560" x="2184400" y="7518400"/>
          <p14:tracePt t="142570" x="2184400" y="7493000"/>
          <p14:tracePt t="142580" x="2184400" y="7467600"/>
          <p14:tracePt t="142684" x="2184400" y="7493000"/>
          <p14:tracePt t="142693" x="2184400" y="7518400"/>
          <p14:tracePt t="142702" x="2184400" y="7543800"/>
          <p14:tracePt t="142712" x="2184400" y="7569200"/>
          <p14:tracePt t="142721" x="2184400" y="7594600"/>
          <p14:tracePt t="142736" x="2184400" y="7620000"/>
          <p14:tracePt t="142760" x="2184400" y="7645400"/>
          <p14:tracePt t="142828" x="2184400" y="7620000"/>
          <p14:tracePt t="142846" x="2184400" y="7594600"/>
          <p14:tracePt t="142854" x="2184400" y="7569200"/>
          <p14:tracePt t="142864" x="2184400" y="7543800"/>
          <p14:tracePt t="142877" x="2184400" y="7518400"/>
          <p14:tracePt t="142878" x="2184400" y="7467600"/>
          <p14:tracePt t="142887" x="2184400" y="7404100"/>
          <p14:tracePt t="142896" x="2184400" y="7378700"/>
          <p14:tracePt t="142905" x="2184400" y="7353300"/>
          <p14:tracePt t="142915" x="2184400" y="7327900"/>
          <p14:tracePt t="142917" x="2184400" y="7302500"/>
          <p14:tracePt t="142927" x="2209800" y="7302500"/>
          <p14:tracePt t="142935" x="2209800" y="7277100"/>
          <p14:tracePt t="142989" x="2209800" y="7302500"/>
          <p14:tracePt t="142997" x="2209800" y="7327900"/>
          <p14:tracePt t="143005" x="2209800" y="7378700"/>
          <p14:tracePt t="143015" x="2209800" y="7404100"/>
          <p14:tracePt t="143025" x="2209800" y="7429500"/>
          <p14:tracePt t="143033" x="2184400" y="7493000"/>
          <p14:tracePt t="143044" x="2184400" y="7543800"/>
          <p14:tracePt t="143046" x="2159000" y="7594600"/>
          <p14:tracePt t="143056" x="2159000" y="7645400"/>
          <p14:tracePt t="143065" x="2159000" y="7670800"/>
          <p14:tracePt t="143073" x="2133600" y="7696200"/>
          <p14:tracePt t="143083" x="2133600" y="7734300"/>
          <p14:tracePt t="143085" x="2133600" y="7759700"/>
          <p14:tracePt t="143118" x="2133600" y="7785100"/>
          <p14:tracePt t="143213" x="2133600" y="7759700"/>
          <p14:tracePt t="143285" x="2133600" y="7734300"/>
          <p14:tracePt t="143318" x="2133600" y="7696200"/>
          <p14:tracePt t="143349" x="2133600" y="7670800"/>
          <p14:tracePt t="143370" x="2133600" y="7645400"/>
          <p14:tracePt t="143394" x="2133600" y="7620000"/>
          <p14:tracePt t="143410" x="2133600" y="7594600"/>
          <p14:tracePt t="143426" x="2133600" y="7569200"/>
          <p14:tracePt t="143443" x="2133600" y="7543800"/>
          <p14:tracePt t="143454" x="2133600" y="7518400"/>
          <p14:tracePt t="143566" x="2159000" y="7518400"/>
          <p14:tracePt t="143613" x="2159000" y="7543800"/>
          <p14:tracePt t="143629" x="2159000" y="7569200"/>
          <p14:tracePt t="143638" x="2159000" y="7594600"/>
          <p14:tracePt t="143647" x="2159000" y="7620000"/>
          <p14:tracePt t="143662" x="2184400" y="7645400"/>
          <p14:tracePt t="143672" x="2184400" y="7670800"/>
          <p14:tracePt t="143682" x="2184400" y="7696200"/>
          <p14:tracePt t="143689" x="2184400" y="7734300"/>
          <p14:tracePt t="143713" x="2209800" y="7759700"/>
          <p14:tracePt t="143789" x="2209800" y="7734300"/>
          <p14:tracePt t="143798" x="2209800" y="7696200"/>
          <p14:tracePt t="143806" x="2209800" y="7670800"/>
          <p14:tracePt t="143816" x="2209800" y="7645400"/>
          <p14:tracePt t="143826" x="2209800" y="7594600"/>
          <p14:tracePt t="143834" x="2209800" y="7543800"/>
          <p14:tracePt t="143843" x="2209800" y="7518400"/>
          <p14:tracePt t="143850" x="2209800" y="7493000"/>
          <p14:tracePt t="143859" x="2209800" y="7467600"/>
          <p14:tracePt t="143877" x="2209800" y="7429500"/>
          <p14:tracePt t="143886" x="2209800" y="7404100"/>
          <p14:tracePt t="143958" x="2209800" y="7429500"/>
          <p14:tracePt t="143967" x="2209800" y="7467600"/>
          <p14:tracePt t="143977" x="2209800" y="7493000"/>
          <p14:tracePt t="143986" x="2209800" y="7569200"/>
          <p14:tracePt t="143995" x="2209800" y="7620000"/>
          <p14:tracePt t="144003" x="2209800" y="7645400"/>
          <p14:tracePt t="144012" x="2209800" y="7696200"/>
          <p14:tracePt t="144014" x="2184400" y="7759700"/>
          <p14:tracePt t="144024" x="2184400" y="7785100"/>
          <p14:tracePt t="144033" x="2184400" y="7810500"/>
          <p14:tracePt t="144043" x="2184400" y="7835900"/>
          <p14:tracePt t="144059" x="2184400" y="7861300"/>
          <p14:tracePt t="144073" x="2184400" y="7886700"/>
          <p14:tracePt t="144134" x="2184400" y="7861300"/>
          <p14:tracePt t="144222" x="2159000" y="7861300"/>
          <p14:tracePt t="144579" x="2159000" y="7886700"/>
          <p14:tracePt t="144587" x="2159000" y="7912100"/>
          <p14:tracePt t="144597" x="2159000" y="7962900"/>
          <p14:tracePt t="144605" x="2159000" y="8026400"/>
          <p14:tracePt t="144615" x="2184400" y="8102600"/>
          <p14:tracePt t="144627" x="2184400" y="8178800"/>
          <p14:tracePt t="144628" x="2209800" y="8267700"/>
          <p14:tracePt t="144638" x="2235200" y="8343900"/>
          <p14:tracePt t="144650" x="2260600" y="8496300"/>
          <p14:tracePt t="144661" x="2298700" y="8585200"/>
          <p14:tracePt t="144672" x="2324100" y="8661400"/>
          <p14:tracePt t="144682" x="2324100" y="8763000"/>
          <p14:tracePt t="144684" x="2349500" y="8851900"/>
          <p14:tracePt t="144695" x="2374900" y="8928100"/>
          <p14:tracePt t="144704" x="2374900" y="8978900"/>
          <p14:tracePt t="144713" x="2400300" y="9055100"/>
          <p14:tracePt t="144728" x="2425700" y="9169400"/>
          <p14:tracePt t="144740" x="2451100" y="9220200"/>
          <p14:tracePt t="144743" x="2451100" y="9245600"/>
          <p14:tracePt t="144752" x="2451100" y="9271000"/>
          <p14:tracePt t="144995" x="2451100" y="9296400"/>
          <p14:tracePt t="145010" x="2451100" y="9321800"/>
          <p14:tracePt t="145011" x="2451100" y="9359900"/>
          <p14:tracePt t="145027" x="2476500" y="9436100"/>
          <p14:tracePt t="145037" x="2476500" y="9461500"/>
          <p14:tracePt t="145046" x="2501900" y="9512300"/>
          <p14:tracePt t="145057" x="2501900" y="9537700"/>
          <p14:tracePt t="145066" x="2527300" y="9563100"/>
          <p14:tracePt t="145068" x="2527300" y="9588500"/>
          <p14:tracePt t="145079" x="2527300" y="9626600"/>
          <p14:tracePt t="145087" x="2565400" y="9652000"/>
          <p14:tracePt t="145098" x="2565400" y="9677400"/>
          <p14:tracePt t="145100" x="2565400" y="9702800"/>
          <p14:tracePt t="145110" x="2590800" y="9702800"/>
          <p14:tracePt t="145118" x="2590800" y="9728200"/>
          <p14:tracePt t="145144" x="2590800" y="9753600"/>
          <p14:tracePt t="145166" x="2590800" y="9779000"/>
          <p14:tracePt t="145411" x="2590800" y="9753600"/>
          <p14:tracePt t="145428" x="2590800" y="9728200"/>
          <p14:tracePt t="145452" x="2590800" y="9702800"/>
          <p14:tracePt t="145461" x="2590800" y="9677400"/>
          <p14:tracePt t="145470" x="2590800" y="9652000"/>
          <p14:tracePt t="145480" x="2590800" y="9626600"/>
          <p14:tracePt t="145487" x="2590800" y="9588500"/>
          <p14:tracePt t="145497" x="2590800" y="9563100"/>
          <p14:tracePt t="145505" x="2590800" y="9537700"/>
          <p14:tracePt t="145513" x="2590800" y="9512300"/>
          <p14:tracePt t="145521" x="2590800" y="9486900"/>
          <p14:tracePt t="145532" x="2590800" y="9461500"/>
          <p14:tracePt t="145548" x="2590800" y="9436100"/>
          <p14:tracePt t="145691" x="2590800" y="9461500"/>
          <p14:tracePt t="145723" x="2590800" y="9486900"/>
          <p14:tracePt t="145755" x="2565400" y="9512300"/>
          <p14:tracePt t="145766" x="2565400" y="9537700"/>
          <p14:tracePt t="145776" x="2565400" y="9563100"/>
          <p14:tracePt t="145792" x="2565400" y="9588500"/>
          <p14:tracePt t="145800" x="2565400" y="9626600"/>
          <p14:tracePt t="145809" x="2527300" y="9626600"/>
          <p14:tracePt t="145823" x="2527300" y="9652000"/>
          <p14:tracePt t="145860" x="2527300" y="9677400"/>
          <p14:tracePt t="146140" x="2501900" y="9677400"/>
          <p14:tracePt t="146148" x="2476500" y="9677400"/>
          <p14:tracePt t="146157" x="2451100" y="9677400"/>
          <p14:tracePt t="146175" x="2425700" y="9677400"/>
          <p14:tracePt t="146184" x="2400300" y="9677400"/>
          <p14:tracePt t="146194" x="2374900" y="9702800"/>
          <p14:tracePt t="146196" x="2349500" y="9702800"/>
          <p14:tracePt t="146206" x="2324100" y="9702800"/>
          <p14:tracePt t="146216" x="2298700" y="9702800"/>
          <p14:tracePt t="146226" x="2260600" y="9702800"/>
          <p14:tracePt t="146234" x="2235200" y="9702800"/>
          <p14:tracePt t="146245" x="2209800" y="9702800"/>
          <p14:tracePt t="146262" x="2184400" y="9702800"/>
          <p14:tracePt t="146286" x="2184400" y="9677400"/>
          <p14:tracePt t="146296" x="2159000" y="9677400"/>
          <p14:tracePt t="146311" x="2159000" y="9652000"/>
          <p14:tracePt t="146548" x="2159000" y="9677400"/>
          <p14:tracePt t="146556" x="2133600" y="9677400"/>
          <p14:tracePt t="146575" x="2108200" y="9702800"/>
          <p14:tracePt t="146586" x="2057400" y="9702800"/>
          <p14:tracePt t="146595" x="2032000" y="9702800"/>
          <p14:tracePt t="146596" x="1993900" y="9728200"/>
          <p14:tracePt t="146607" x="1943100" y="9728200"/>
          <p14:tracePt t="146616" x="1892300" y="9753600"/>
          <p14:tracePt t="146628" x="1816100" y="9753600"/>
          <p14:tracePt t="146637" x="1790700" y="9779000"/>
          <p14:tracePt t="146648" x="1727200" y="9779000"/>
          <p14:tracePt t="146664" x="1701800" y="9779000"/>
          <p14:tracePt t="146673" x="1676400" y="9779000"/>
          <p14:tracePt t="146683" x="1651000" y="9779000"/>
          <p14:tracePt t="146694" x="1625600" y="9779000"/>
          <p14:tracePt t="146712" x="1600200" y="9779000"/>
          <p14:tracePt t="146736" x="1574800" y="9753600"/>
          <p14:tracePt t="146767" x="1574800" y="9728200"/>
          <p14:tracePt t="146777" x="1549400" y="9728200"/>
          <p14:tracePt t="146793" x="1549400" y="9702800"/>
          <p14:tracePt t="146836" x="1549400" y="9677400"/>
          <p14:tracePt t="146900" x="1524000" y="9677400"/>
          <p14:tracePt t="147261" x="1549400" y="9677400"/>
          <p14:tracePt t="147278" x="1574800" y="9677400"/>
          <p14:tracePt t="147287" x="1600200" y="9677400"/>
          <p14:tracePt t="147297" x="1625600" y="9677400"/>
          <p14:tracePt t="147305" x="1676400" y="9702800"/>
          <p14:tracePt t="147317" x="1790700" y="9728200"/>
          <p14:tracePt t="147329" x="1866900" y="9728200"/>
          <p14:tracePt t="147337" x="1892300" y="9728200"/>
          <p14:tracePt t="147346" x="1968500" y="9753600"/>
          <p14:tracePt t="147355" x="1993900" y="9753600"/>
          <p14:tracePt t="147364" x="2082800" y="9779000"/>
          <p14:tracePt t="147365" x="2133600" y="9779000"/>
          <p14:tracePt t="147379" x="2184400" y="9779000"/>
          <p14:tracePt t="147381" x="2209800" y="9804400"/>
          <p14:tracePt t="147393" x="2260600" y="9804400"/>
          <p14:tracePt t="147402" x="2324100" y="9804400"/>
          <p14:tracePt t="147411" x="2349500" y="9829800"/>
          <p14:tracePt t="147421" x="2374900" y="9829800"/>
          <p14:tracePt t="147422" x="2400300" y="9829800"/>
          <p14:tracePt t="147432" x="2425700" y="9829800"/>
          <p14:tracePt t="147440" x="2451100" y="9829800"/>
          <p14:tracePt t="147449" x="2476500" y="9829800"/>
          <p14:tracePt t="147461" x="2501900" y="9829800"/>
          <p14:tracePt t="147486" x="2527300" y="9829800"/>
          <p14:tracePt t="147519" x="2565400" y="9829800"/>
          <p14:tracePt t="147925" x="2527300" y="9829800"/>
          <p14:tracePt t="147966" x="2501900" y="9829800"/>
          <p14:tracePt t="147974" x="2476500" y="9829800"/>
          <p14:tracePt t="147991" x="2451100" y="9829800"/>
          <p14:tracePt t="148000" x="2400300" y="9829800"/>
          <p14:tracePt t="148010" x="2374900" y="9829800"/>
          <p14:tracePt t="148018" x="2349500" y="9829800"/>
          <p14:tracePt t="148027" x="2324100" y="9829800"/>
          <p14:tracePt t="148035" x="2260600" y="9829800"/>
          <p14:tracePt t="148044" x="2235200" y="9829800"/>
          <p14:tracePt t="148054" x="2209800" y="9829800"/>
          <p14:tracePt t="148064" x="2184400" y="9829800"/>
          <p14:tracePt t="148088" x="2159000" y="9829800"/>
          <p14:tracePt t="148102" x="2159000" y="9804400"/>
          <p14:tracePt t="148150" x="2159000" y="9779000"/>
          <p14:tracePt t="148470" x="2133600" y="9779000"/>
          <p14:tracePt t="148510" x="2108200" y="9779000"/>
          <p14:tracePt t="148527" x="2057400" y="9779000"/>
          <p14:tracePt t="148536" x="2032000" y="9779000"/>
          <p14:tracePt t="148546" x="1993900" y="9779000"/>
          <p14:tracePt t="148554" x="1968500" y="9779000"/>
          <p14:tracePt t="148563" x="1917700" y="9779000"/>
          <p14:tracePt t="148577" x="1866900" y="9779000"/>
          <p14:tracePt t="148586" x="1816100" y="9779000"/>
          <p14:tracePt t="148596" x="1790700" y="9779000"/>
          <p14:tracePt t="148604" x="1727200" y="9779000"/>
          <p14:tracePt t="148613" x="1701800" y="9779000"/>
          <p14:tracePt t="148614" x="1676400" y="9779000"/>
          <p14:tracePt t="148623" x="1676400" y="9753600"/>
          <p14:tracePt t="148633" x="1651000" y="9753600"/>
          <p14:tracePt t="148643" x="1625600" y="9753600"/>
          <p14:tracePt t="148659" x="1600200" y="9753600"/>
          <p14:tracePt t="148673" x="1574800" y="9728200"/>
          <p14:tracePt t="148698" x="1549400" y="9728200"/>
          <p14:tracePt t="148722" x="1524000" y="9702800"/>
          <p14:tracePt t="148746" x="1498600" y="9702800"/>
          <p14:tracePt t="148767" x="1460500" y="9702800"/>
          <p14:tracePt t="148777" x="1460500" y="9677400"/>
          <p14:tracePt t="148802" x="1435100" y="9677400"/>
          <p14:tracePt t="148823" x="1435100" y="9652000"/>
          <p14:tracePt t="149351" x="1435100" y="9677400"/>
          <p14:tracePt t="149368" x="1435100" y="9702800"/>
          <p14:tracePt t="149378" x="1460500" y="9702800"/>
          <p14:tracePt t="149387" x="1460500" y="9728200"/>
          <p14:tracePt t="149411" x="1460500" y="9753600"/>
          <p14:tracePt t="149434" x="1460500" y="9779000"/>
          <p14:tracePt t="149543" x="1460500" y="9753600"/>
          <p14:tracePt t="149552" x="1460500" y="9728200"/>
          <p14:tracePt t="149562" x="1460500" y="9677400"/>
          <p14:tracePt t="149571" x="1498600" y="9652000"/>
          <p14:tracePt t="149583" x="1498600" y="9563100"/>
          <p14:tracePt t="149585" x="1524000" y="9486900"/>
          <p14:tracePt t="149596" x="1524000" y="9461500"/>
          <p14:tracePt t="149603" x="1524000" y="9410700"/>
          <p14:tracePt t="149612" x="1549400" y="9359900"/>
          <p14:tracePt t="149621" x="1549400" y="9321800"/>
          <p14:tracePt t="149630" x="1549400" y="9296400"/>
          <p14:tracePt t="149631" x="1574800" y="9296400"/>
          <p14:tracePt t="149640" x="1574800" y="9271000"/>
          <p14:tracePt t="149704" x="1574800" y="9296400"/>
          <p14:tracePt t="149729" x="1574800" y="9321800"/>
          <p14:tracePt t="149737" x="1574800" y="9359900"/>
          <p14:tracePt t="149747" x="1574800" y="9385300"/>
          <p14:tracePt t="149764" x="1574800" y="9410700"/>
          <p14:tracePt t="149780" x="1574800" y="9436100"/>
          <p14:tracePt t="149855" x="1574800" y="9410700"/>
          <p14:tracePt t="149873" x="1574800" y="9385300"/>
          <p14:tracePt t="149883" x="1574800" y="9359900"/>
          <p14:tracePt t="149906" x="1574800" y="9321800"/>
          <p14:tracePt t="149992" x="1574800" y="9359900"/>
          <p14:tracePt t="150000" x="1574800" y="9385300"/>
          <p14:tracePt t="150010" x="1549400" y="9436100"/>
          <p14:tracePt t="150020" x="1549400" y="9486900"/>
          <p14:tracePt t="150029" x="1524000" y="9512300"/>
          <p14:tracePt t="150039" x="1524000" y="9537700"/>
          <p14:tracePt t="150041" x="1498600" y="9588500"/>
          <p14:tracePt t="150051" x="1498600" y="9652000"/>
          <p14:tracePt t="150061" x="1460500" y="9702800"/>
          <p14:tracePt t="150071" x="1460500" y="9728200"/>
          <p14:tracePt t="150073" x="1435100" y="9753600"/>
          <p14:tracePt t="150084" x="1435100" y="9779000"/>
          <p14:tracePt t="150099" x="1435100" y="9804400"/>
          <p14:tracePt t="150160" x="1435100" y="9779000"/>
          <p14:tracePt t="150168" x="1435100" y="9753600"/>
          <p14:tracePt t="150178" x="1435100" y="9728200"/>
          <p14:tracePt t="150187" x="1435100" y="9702800"/>
          <p14:tracePt t="150203" x="1435100" y="9652000"/>
          <p14:tracePt t="150213" x="1435100" y="9626600"/>
          <p14:tracePt t="150221" x="1435100" y="9588500"/>
          <p14:tracePt t="150235" x="1435100" y="9563100"/>
          <p14:tracePt t="150251" x="1435100" y="9537700"/>
          <p14:tracePt t="150328" x="1435100" y="9563100"/>
          <p14:tracePt t="150352" x="1435100" y="9588500"/>
          <p14:tracePt t="150361" x="1409700" y="9588500"/>
          <p14:tracePt t="150372" x="1409700" y="9626600"/>
          <p14:tracePt t="150388" x="1409700" y="9652000"/>
          <p14:tracePt t="150411" x="1384300" y="9652000"/>
          <p14:tracePt t="150420" x="1384300" y="9677400"/>
          <p14:tracePt t="150473" x="1358900" y="9677400"/>
          <p14:tracePt t="150504" x="1358900" y="96520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0451" y="278286"/>
            <a:ext cx="17710583" cy="10008714"/>
          </a:xfrm>
          <a:custGeom>
            <a:avLst/>
            <a:gdLst/>
            <a:ahLst/>
            <a:cxnLst/>
            <a:rect l="l" t="t" r="r" b="b"/>
            <a:pathLst>
              <a:path w="17710583" h="10008714">
                <a:moveTo>
                  <a:pt x="0" y="0"/>
                </a:moveTo>
                <a:lnTo>
                  <a:pt x="17710582" y="0"/>
                </a:lnTo>
                <a:lnTo>
                  <a:pt x="17710582" y="10008714"/>
                </a:lnTo>
                <a:lnTo>
                  <a:pt x="0" y="10008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36" b="-15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257261" y="709683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239783">
            <a:off x="-1308014" y="-767769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2875855" y="638996"/>
            <a:ext cx="1220778" cy="1760738"/>
          </a:xfrm>
          <a:custGeom>
            <a:avLst/>
            <a:gdLst/>
            <a:ahLst/>
            <a:cxnLst/>
            <a:rect l="l" t="t" r="r" b="b"/>
            <a:pathLst>
              <a:path w="1220778" h="1760738">
                <a:moveTo>
                  <a:pt x="0" y="0"/>
                </a:moveTo>
                <a:lnTo>
                  <a:pt x="1220778" y="0"/>
                </a:lnTo>
                <a:lnTo>
                  <a:pt x="1220778" y="1760738"/>
                </a:lnTo>
                <a:lnTo>
                  <a:pt x="0" y="17607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3492906" y="873124"/>
            <a:ext cx="1256245" cy="1526610"/>
          </a:xfrm>
          <a:custGeom>
            <a:avLst/>
            <a:gdLst/>
            <a:ahLst/>
            <a:cxnLst/>
            <a:rect l="l" t="t" r="r" b="b"/>
            <a:pathLst>
              <a:path w="1256245" h="1526610">
                <a:moveTo>
                  <a:pt x="0" y="0"/>
                </a:moveTo>
                <a:lnTo>
                  <a:pt x="1256245" y="0"/>
                </a:lnTo>
                <a:lnTo>
                  <a:pt x="1256245" y="1526610"/>
                </a:lnTo>
                <a:lnTo>
                  <a:pt x="0" y="15266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8394300" y="1028700"/>
            <a:ext cx="1217879" cy="1479988"/>
          </a:xfrm>
          <a:custGeom>
            <a:avLst/>
            <a:gdLst/>
            <a:ahLst/>
            <a:cxnLst/>
            <a:rect l="l" t="t" r="r" b="b"/>
            <a:pathLst>
              <a:path w="1217879" h="1479988">
                <a:moveTo>
                  <a:pt x="0" y="0"/>
                </a:moveTo>
                <a:lnTo>
                  <a:pt x="1217879" y="0"/>
                </a:lnTo>
                <a:lnTo>
                  <a:pt x="1217879" y="1479988"/>
                </a:lnTo>
                <a:lnTo>
                  <a:pt x="0" y="147998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6232731" y="3829949"/>
            <a:ext cx="1267503" cy="1383359"/>
          </a:xfrm>
          <a:custGeom>
            <a:avLst/>
            <a:gdLst/>
            <a:ahLst/>
            <a:cxnLst/>
            <a:rect l="l" t="t" r="r" b="b"/>
            <a:pathLst>
              <a:path w="1267503" h="1383359">
                <a:moveTo>
                  <a:pt x="0" y="0"/>
                </a:moveTo>
                <a:lnTo>
                  <a:pt x="1267503" y="0"/>
                </a:lnTo>
                <a:lnTo>
                  <a:pt x="1267503" y="1383360"/>
                </a:lnTo>
                <a:lnTo>
                  <a:pt x="0" y="138336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6232731" y="5664374"/>
            <a:ext cx="1260448" cy="1210030"/>
          </a:xfrm>
          <a:custGeom>
            <a:avLst/>
            <a:gdLst/>
            <a:ahLst/>
            <a:cxnLst/>
            <a:rect l="l" t="t" r="r" b="b"/>
            <a:pathLst>
              <a:path w="1260448" h="1210030">
                <a:moveTo>
                  <a:pt x="0" y="0"/>
                </a:moveTo>
                <a:lnTo>
                  <a:pt x="1260448" y="0"/>
                </a:lnTo>
                <a:lnTo>
                  <a:pt x="1260448" y="1210030"/>
                </a:lnTo>
                <a:lnTo>
                  <a:pt x="0" y="121003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6052451" y="7322079"/>
            <a:ext cx="1628063" cy="1680581"/>
          </a:xfrm>
          <a:custGeom>
            <a:avLst/>
            <a:gdLst/>
            <a:ahLst/>
            <a:cxnLst/>
            <a:rect l="l" t="t" r="r" b="b"/>
            <a:pathLst>
              <a:path w="1628063" h="1680581">
                <a:moveTo>
                  <a:pt x="0" y="0"/>
                </a:moveTo>
                <a:lnTo>
                  <a:pt x="1628063" y="0"/>
                </a:lnTo>
                <a:lnTo>
                  <a:pt x="1628063" y="1680581"/>
                </a:lnTo>
                <a:lnTo>
                  <a:pt x="0" y="168058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0564501" y="4063505"/>
            <a:ext cx="1474107" cy="1149803"/>
          </a:xfrm>
          <a:custGeom>
            <a:avLst/>
            <a:gdLst/>
            <a:ahLst/>
            <a:cxnLst/>
            <a:rect l="l" t="t" r="r" b="b"/>
            <a:pathLst>
              <a:path w="1474107" h="1149803">
                <a:moveTo>
                  <a:pt x="0" y="0"/>
                </a:moveTo>
                <a:lnTo>
                  <a:pt x="1474107" y="0"/>
                </a:lnTo>
                <a:lnTo>
                  <a:pt x="1474107" y="1149804"/>
                </a:lnTo>
                <a:lnTo>
                  <a:pt x="0" y="114980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0792846" y="5981545"/>
            <a:ext cx="1152417" cy="1152417"/>
          </a:xfrm>
          <a:custGeom>
            <a:avLst/>
            <a:gdLst/>
            <a:ahLst/>
            <a:cxnLst/>
            <a:rect l="l" t="t" r="r" b="b"/>
            <a:pathLst>
              <a:path w="1152417" h="1152417">
                <a:moveTo>
                  <a:pt x="0" y="0"/>
                </a:moveTo>
                <a:lnTo>
                  <a:pt x="1152417" y="0"/>
                </a:lnTo>
                <a:lnTo>
                  <a:pt x="1152417" y="1152418"/>
                </a:lnTo>
                <a:lnTo>
                  <a:pt x="0" y="115241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0564501" y="7588026"/>
            <a:ext cx="1614097" cy="1210572"/>
          </a:xfrm>
          <a:custGeom>
            <a:avLst/>
            <a:gdLst/>
            <a:ahLst/>
            <a:cxnLst/>
            <a:rect l="l" t="t" r="r" b="b"/>
            <a:pathLst>
              <a:path w="1614097" h="1210572">
                <a:moveTo>
                  <a:pt x="0" y="0"/>
                </a:moveTo>
                <a:lnTo>
                  <a:pt x="1614097" y="0"/>
                </a:lnTo>
                <a:lnTo>
                  <a:pt x="1614097" y="1210572"/>
                </a:lnTo>
                <a:lnTo>
                  <a:pt x="0" y="1210572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228401" y="4325142"/>
            <a:ext cx="1309372" cy="818358"/>
          </a:xfrm>
          <a:custGeom>
            <a:avLst/>
            <a:gdLst/>
            <a:ahLst/>
            <a:cxnLst/>
            <a:rect l="l" t="t" r="r" b="b"/>
            <a:pathLst>
              <a:path w="1309372" h="818358">
                <a:moveTo>
                  <a:pt x="0" y="0"/>
                </a:moveTo>
                <a:lnTo>
                  <a:pt x="1309372" y="0"/>
                </a:lnTo>
                <a:lnTo>
                  <a:pt x="1309372" y="818358"/>
                </a:lnTo>
                <a:lnTo>
                  <a:pt x="0" y="81835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5228401" y="5629331"/>
            <a:ext cx="1004891" cy="1280116"/>
          </a:xfrm>
          <a:custGeom>
            <a:avLst/>
            <a:gdLst/>
            <a:ahLst/>
            <a:cxnLst/>
            <a:rect l="l" t="t" r="r" b="b"/>
            <a:pathLst>
              <a:path w="1004891" h="1280116">
                <a:moveTo>
                  <a:pt x="0" y="0"/>
                </a:moveTo>
                <a:lnTo>
                  <a:pt x="1004890" y="0"/>
                </a:lnTo>
                <a:lnTo>
                  <a:pt x="1004890" y="1280116"/>
                </a:lnTo>
                <a:lnTo>
                  <a:pt x="0" y="128011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5078708" y="7588026"/>
            <a:ext cx="1154584" cy="1210572"/>
          </a:xfrm>
          <a:custGeom>
            <a:avLst/>
            <a:gdLst/>
            <a:ahLst/>
            <a:cxnLst/>
            <a:rect l="l" t="t" r="r" b="b"/>
            <a:pathLst>
              <a:path w="1154584" h="1210572">
                <a:moveTo>
                  <a:pt x="0" y="0"/>
                </a:moveTo>
                <a:lnTo>
                  <a:pt x="1154583" y="0"/>
                </a:lnTo>
                <a:lnTo>
                  <a:pt x="1154583" y="1210572"/>
                </a:lnTo>
                <a:lnTo>
                  <a:pt x="0" y="121057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737229" y="2305600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alphaModFix amt="76000"/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1944435" y="2394388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alphaModFix amt="76000"/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>
            <a:off x="12038608" y="2394388"/>
            <a:ext cx="384158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جـ ـجـ ـج</a:t>
            </a:r>
          </a:p>
        </p:txBody>
      </p:sp>
      <p:sp>
        <p:nvSpPr>
          <p:cNvPr id="22" name="Freeform 22"/>
          <p:cNvSpPr/>
          <p:nvPr/>
        </p:nvSpPr>
        <p:spPr>
          <a:xfrm>
            <a:off x="6915670" y="2359831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alphaModFix amt="76000"/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6951257" y="2394388"/>
            <a:ext cx="384158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حـ ـحـ ـح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19783" y="2384863"/>
            <a:ext cx="384158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خـ ـخـ ـخ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749151" y="733826"/>
            <a:ext cx="669760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Jim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12179" y="815974"/>
            <a:ext cx="49327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241688" y="815974"/>
            <a:ext cx="76171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kha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49465" y="4359056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جَـمَـلٌ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849465" y="608472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نَـجْـمٌ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872453" y="778159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ثَـلْـجٌ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48630" y="4359055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حَــبْـلٌ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375973" y="6030259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بَـحْــرٌ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75973" y="778159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تِمـساحٌ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868123" y="4338178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خُـبْـزٌ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885452" y="6065347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نَـخْلَـة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898255" y="7792516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بَطّـيخٌ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94108" y="9809857"/>
            <a:ext cx="508449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pic>
        <p:nvPicPr>
          <p:cNvPr id="39" name="Audio 38">
            <a:extLst>
              <a:ext uri="{FF2B5EF4-FFF2-40B4-BE49-F238E27FC236}">
                <a16:creationId xmlns:a16="http://schemas.microsoft.com/office/drawing/2014/main" id="{35F837AD-1A0A-81AD-BB2A-B56569ED96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523"/>
    </mc:Choice>
    <mc:Fallback xmlns="">
      <p:transition spd="slow" advTm="97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94" x="1358900" y="9652000"/>
          <p14:tracePt t="704" x="1358900" y="9563100"/>
          <p14:tracePt t="712" x="1358900" y="9486900"/>
          <p14:tracePt t="721" x="1409700" y="9359900"/>
          <p14:tracePt t="733" x="1460500" y="9169400"/>
          <p14:tracePt t="735" x="1524000" y="9004300"/>
          <p14:tracePt t="746" x="1574800" y="8826500"/>
          <p14:tracePt t="757" x="1676400" y="8610600"/>
          <p14:tracePt t="758" x="1790700" y="8420100"/>
          <p14:tracePt t="770" x="1866900" y="8229600"/>
          <p14:tracePt t="779" x="1917700" y="8153400"/>
          <p14:tracePt t="790" x="2032000" y="7962900"/>
          <p14:tracePt t="792" x="2133600" y="7861300"/>
          <p14:tracePt t="804" x="2209800" y="7734300"/>
          <p14:tracePt t="806" x="2235200" y="7696200"/>
          <p14:tracePt t="818" x="2298700" y="7620000"/>
          <p14:tracePt t="827" x="2324100" y="7569200"/>
          <p14:tracePt t="837" x="2349500" y="7543800"/>
          <p14:tracePt t="849" x="2374900" y="7543800"/>
          <p14:tracePt t="869" x="2324100" y="7543800"/>
          <p14:tracePt t="878" x="2235200" y="7594600"/>
          <p14:tracePt t="888" x="2133600" y="7670800"/>
          <p14:tracePt t="899" x="1993900" y="7785100"/>
          <p14:tracePt t="909" x="1841500" y="7886700"/>
          <p14:tracePt t="910" x="1676400" y="8001000"/>
          <p14:tracePt t="923" x="1549400" y="8102600"/>
          <p14:tracePt t="933" x="1384300" y="8229600"/>
          <p14:tracePt t="935" x="1257300" y="8343900"/>
          <p14:tracePt t="946" x="1092200" y="8470900"/>
          <p14:tracePt t="956" x="1016000" y="8559800"/>
          <p14:tracePt t="958" x="876300" y="8636000"/>
          <p14:tracePt t="970" x="774700" y="8737600"/>
          <p14:tracePt t="980" x="723900" y="8763000"/>
          <p14:tracePt t="990" x="660400" y="8826500"/>
          <p14:tracePt t="992" x="584200" y="8877300"/>
          <p14:tracePt t="1003" x="533400" y="8902700"/>
          <p14:tracePt t="1012" x="533400" y="8928100"/>
          <p14:tracePt t="1015" x="508000" y="8928100"/>
          <p14:tracePt t="1033" x="457200" y="8928100"/>
          <p14:tracePt t="1069" x="457200" y="8851900"/>
          <p14:tracePt t="1083" x="457200" y="8763000"/>
          <p14:tracePt t="1094" x="533400" y="8661400"/>
          <p14:tracePt t="1095" x="698500" y="8420100"/>
          <p14:tracePt t="1107" x="850900" y="8204200"/>
          <p14:tracePt t="1117" x="1066800" y="7962900"/>
          <p14:tracePt t="1119" x="1333500" y="7696200"/>
          <p14:tracePt t="1134" x="1574800" y="7467600"/>
          <p14:tracePt t="1135" x="1727200" y="7327900"/>
          <p14:tracePt t="1148" x="2032000" y="7112000"/>
          <p14:tracePt t="1150" x="2298700" y="6959600"/>
          <p14:tracePt t="1161" x="2400300" y="6870700"/>
          <p14:tracePt t="1173" x="2616200" y="6769100"/>
          <p14:tracePt t="1183" x="2794000" y="6692900"/>
          <p14:tracePt t="1185" x="2984500" y="6642100"/>
          <p14:tracePt t="1199" x="3200400" y="6604000"/>
          <p14:tracePt t="1209" x="3416300" y="6578600"/>
          <p14:tracePt t="1219" x="3467100" y="6578600"/>
          <p14:tracePt t="1227" x="3619500" y="6578600"/>
          <p14:tracePt t="1235" x="3733800" y="6578600"/>
          <p14:tracePt t="1486" x="3759200" y="6578600"/>
          <p14:tracePt t="1494" x="3860800" y="6527800"/>
          <p14:tracePt t="1505" x="4025900" y="6426200"/>
          <p14:tracePt t="1516" x="4343400" y="6261100"/>
          <p14:tracePt t="1518" x="4635500" y="6108700"/>
          <p14:tracePt t="1530" x="5016500" y="5943600"/>
          <p14:tracePt t="1539" x="5410200" y="5778500"/>
          <p14:tracePt t="1548" x="5842000" y="5575300"/>
          <p14:tracePt t="1556" x="6261100" y="5384800"/>
          <p14:tracePt t="1565" x="6743700" y="5168900"/>
          <p14:tracePt t="1566" x="7226300" y="4978400"/>
          <p14:tracePt t="1575" x="7442200" y="4876800"/>
          <p14:tracePt t="1585" x="7835900" y="4686300"/>
          <p14:tracePt t="1595" x="8178800" y="4533900"/>
          <p14:tracePt t="1606" x="8585200" y="4318000"/>
          <p14:tracePt t="1616" x="8801100" y="4216400"/>
          <p14:tracePt t="1622" x="8928100" y="4102100"/>
          <p14:tracePt t="1634" x="8978900" y="4076700"/>
          <p14:tracePt t="1806" x="9017000" y="4076700"/>
          <p14:tracePt t="1816" x="9144000" y="4025900"/>
          <p14:tracePt t="1826" x="9271000" y="3975100"/>
          <p14:tracePt t="1837" x="9486900" y="3860800"/>
          <p14:tracePt t="1838" x="9893300" y="3683000"/>
          <p14:tracePt t="1850" x="10744200" y="3276600"/>
          <p14:tracePt t="1858" x="11112500" y="3175000"/>
          <p14:tracePt t="1870" x="11785600" y="2908300"/>
          <p14:tracePt t="1871" x="12420600" y="2692400"/>
          <p14:tracePt t="1881" x="12712700" y="2641600"/>
          <p14:tracePt t="1892" x="13246100" y="2476500"/>
          <p14:tracePt t="1901" x="13436600" y="2451100"/>
          <p14:tracePt t="1903" x="13804900" y="2374900"/>
          <p14:tracePt t="1916" x="13944600" y="2349500"/>
          <p14:tracePt t="1926" x="14160500" y="2324100"/>
          <p14:tracePt t="1927" x="14312900" y="2286000"/>
          <p14:tracePt t="1940" x="14452600" y="2260600"/>
          <p14:tracePt t="1950" x="14503400" y="2260600"/>
          <p14:tracePt t="1952" x="14528800" y="2260600"/>
          <p14:tracePt t="1961" x="14554200" y="2260600"/>
          <p14:tracePt t="1970" x="14579600" y="2260600"/>
          <p14:tracePt t="2110" x="14579600" y="2235200"/>
          <p14:tracePt t="2119" x="14579600" y="2209800"/>
          <p14:tracePt t="2128" x="14579600" y="2184400"/>
          <p14:tracePt t="2139" x="14579600" y="2133600"/>
          <p14:tracePt t="2149" x="14579600" y="2057400"/>
          <p14:tracePt t="2151" x="14579600" y="1943100"/>
          <p14:tracePt t="2159" x="14579600" y="1866900"/>
          <p14:tracePt t="2169" x="14554200" y="1727200"/>
          <p14:tracePt t="2179" x="14554200" y="1676400"/>
          <p14:tracePt t="2188" x="14554200" y="1574800"/>
          <p14:tracePt t="2196" x="14554200" y="1498600"/>
          <p14:tracePt t="2206" x="14554200" y="1435100"/>
          <p14:tracePt t="2207" x="14528800" y="1384300"/>
          <p14:tracePt t="2218" x="14528800" y="1333500"/>
          <p14:tracePt t="2227" x="14528800" y="1308100"/>
          <p14:tracePt t="2236" x="14503400" y="1282700"/>
          <p14:tracePt t="2245" x="14503400" y="1257300"/>
          <p14:tracePt t="2247" x="14503400" y="1231900"/>
          <p14:tracePt t="2266" x="14503400" y="1193800"/>
          <p14:tracePt t="2287" x="14478000" y="1168400"/>
          <p14:tracePt t="2511" x="14478000" y="1193800"/>
          <p14:tracePt t="2535" x="14452600" y="1257300"/>
          <p14:tracePt t="2544" x="14452600" y="1282700"/>
          <p14:tracePt t="2554" x="14452600" y="1333500"/>
          <p14:tracePt t="2562" x="14401800" y="1384300"/>
          <p14:tracePt t="2573" x="14363700" y="1460500"/>
          <p14:tracePt t="2575" x="14312900" y="1549400"/>
          <p14:tracePt t="2587" x="14287500" y="1625600"/>
          <p14:tracePt t="2598" x="14236700" y="1676400"/>
          <p14:tracePt t="2600" x="14211300" y="1701800"/>
          <p14:tracePt t="2612" x="14185900" y="1790700"/>
          <p14:tracePt t="2626" x="14097000" y="1866900"/>
          <p14:tracePt t="2637" x="14097000" y="1892300"/>
          <p14:tracePt t="2639" x="14071600" y="1892300"/>
          <p14:tracePt t="2648" x="14071600" y="1917700"/>
          <p14:tracePt t="2657" x="14046200" y="1917700"/>
          <p14:tracePt t="2673" x="14046200" y="1943100"/>
          <p14:tracePt t="2727" x="14020800" y="1917700"/>
          <p14:tracePt t="2745" x="14020800" y="1892300"/>
          <p14:tracePt t="2756" x="13995400" y="1866900"/>
          <p14:tracePt t="2766" x="13995400" y="1816100"/>
          <p14:tracePt t="2767" x="13970000" y="1752600"/>
          <p14:tracePt t="2777" x="13970000" y="1727200"/>
          <p14:tracePt t="2786" x="13970000" y="1676400"/>
          <p14:tracePt t="2795" x="13944600" y="1625600"/>
          <p14:tracePt t="2806" x="13944600" y="1600200"/>
          <p14:tracePt t="2808" x="13944600" y="1574800"/>
          <p14:tracePt t="2817" x="13944600" y="1549400"/>
          <p14:tracePt t="2826" x="13944600" y="1524000"/>
          <p14:tracePt t="2835" x="13919200" y="1498600"/>
          <p14:tracePt t="2845" x="13919200" y="1460500"/>
          <p14:tracePt t="2874" x="13919200" y="1435100"/>
          <p14:tracePt t="3079" x="13919200" y="1460500"/>
          <p14:tracePt t="3104" x="13944600" y="1460500"/>
          <p14:tracePt t="3112" x="13944600" y="1498600"/>
          <p14:tracePt t="3122" x="13944600" y="1524000"/>
          <p14:tracePt t="3133" x="13970000" y="1524000"/>
          <p14:tracePt t="3140" x="13970000" y="1549400"/>
          <p14:tracePt t="3149" x="13995400" y="1549400"/>
          <p14:tracePt t="3157" x="13995400" y="1574800"/>
          <p14:tracePt t="3171" x="14020800" y="1600200"/>
          <p14:tracePt t="3185" x="14020800" y="1625600"/>
          <p14:tracePt t="3194" x="14046200" y="1625600"/>
          <p14:tracePt t="3203" x="14046200" y="1651000"/>
          <p14:tracePt t="3212" x="14046200" y="1676400"/>
          <p14:tracePt t="3227" x="14046200" y="1701800"/>
          <p14:tracePt t="3236" x="14046200" y="1727200"/>
          <p14:tracePt t="3244" x="14046200" y="1752600"/>
          <p14:tracePt t="3252" x="14046200" y="1790700"/>
          <p14:tracePt t="3260" x="14046200" y="1816100"/>
          <p14:tracePt t="3275" x="14046200" y="1841500"/>
          <p14:tracePt t="3299" x="14046200" y="1866900"/>
          <p14:tracePt t="3408" x="14020800" y="1841500"/>
          <p14:tracePt t="3417" x="14020800" y="1816100"/>
          <p14:tracePt t="3426" x="14020800" y="1752600"/>
          <p14:tracePt t="3435" x="13995400" y="1701800"/>
          <p14:tracePt t="3445" x="13995400" y="1625600"/>
          <p14:tracePt t="3453" x="13970000" y="1600200"/>
          <p14:tracePt t="3462" x="13970000" y="1524000"/>
          <p14:tracePt t="3465" x="13970000" y="1460500"/>
          <p14:tracePt t="3485" x="13970000" y="1358900"/>
          <p14:tracePt t="3490" x="13970000" y="1308100"/>
          <p14:tracePt t="3501" x="13970000" y="1282700"/>
          <p14:tracePt t="3509" x="13970000" y="1257300"/>
          <p14:tracePt t="3518" x="13970000" y="1231900"/>
          <p14:tracePt t="3520" x="13970000" y="1193800"/>
          <p14:tracePt t="3529" x="13970000" y="1168400"/>
          <p14:tracePt t="3540" x="13970000" y="1143000"/>
          <p14:tracePt t="3553" x="13970000" y="1117600"/>
          <p14:tracePt t="3571" x="13970000" y="1092200"/>
          <p14:tracePt t="3616" x="13944600" y="1092200"/>
          <p14:tracePt t="3628" x="13919200" y="1092200"/>
          <p14:tracePt t="3643" x="13893800" y="1092200"/>
          <p14:tracePt t="3653" x="13868400" y="1092200"/>
          <p14:tracePt t="3660" x="13830300" y="1092200"/>
          <p14:tracePt t="3669" x="13804900" y="1092200"/>
          <p14:tracePt t="3682" x="13703300" y="1092200"/>
          <p14:tracePt t="3691" x="13677900" y="1117600"/>
          <p14:tracePt t="3701" x="13601700" y="1168400"/>
          <p14:tracePt t="3711" x="13563600" y="1257300"/>
          <p14:tracePt t="3713" x="13512800" y="1333500"/>
          <p14:tracePt t="3725" x="13462000" y="1384300"/>
          <p14:tracePt t="3736" x="13436600" y="1409700"/>
          <p14:tracePt t="3737" x="13411200" y="1460500"/>
          <p14:tracePt t="3749" x="13385800" y="1549400"/>
          <p14:tracePt t="3759" x="13360400" y="1600200"/>
          <p14:tracePt t="3761" x="13335000" y="1625600"/>
          <p14:tracePt t="3773" x="13335000" y="1676400"/>
          <p14:tracePt t="3782" x="13335000" y="1727200"/>
          <p14:tracePt t="3784" x="13335000" y="1752600"/>
          <p14:tracePt t="3793" x="13335000" y="1790700"/>
          <p14:tracePt t="3803" x="13335000" y="1816100"/>
          <p14:tracePt t="3811" x="13335000" y="1841500"/>
          <p14:tracePt t="3820" x="13335000" y="1892300"/>
          <p14:tracePt t="3829" x="13335000" y="1917700"/>
          <p14:tracePt t="3838" x="13360400" y="1943100"/>
          <p14:tracePt t="3849" x="13385800" y="1968500"/>
          <p14:tracePt t="3850" x="13411200" y="1968500"/>
          <p14:tracePt t="3859" x="13436600" y="1993900"/>
          <p14:tracePt t="3871" x="13487400" y="1993900"/>
          <p14:tracePt t="3873" x="13512800" y="2019300"/>
          <p14:tracePt t="3884" x="13538200" y="2019300"/>
          <p14:tracePt t="3892" x="13538200" y="2057400"/>
          <p14:tracePt t="3901" x="13563600" y="2057400"/>
          <p14:tracePt t="3909" x="13601700" y="2057400"/>
          <p14:tracePt t="3917" x="13627100" y="2057400"/>
          <p14:tracePt t="3933" x="13652500" y="2057400"/>
          <p14:tracePt t="3967" x="13677900" y="2057400"/>
          <p14:tracePt t="4192" x="13703300" y="2057400"/>
          <p14:tracePt t="4209" x="13728700" y="2057400"/>
          <p14:tracePt t="4219" x="13754100" y="2057400"/>
          <p14:tracePt t="4227" x="13830300" y="2057400"/>
          <p14:tracePt t="4237" x="13893800" y="2057400"/>
          <p14:tracePt t="4246" x="13944600" y="2057400"/>
          <p14:tracePt t="4256" x="13970000" y="2019300"/>
          <p14:tracePt t="4257" x="13995400" y="2019300"/>
          <p14:tracePt t="4268" x="14046200" y="1993900"/>
          <p14:tracePt t="4278" x="14097000" y="1968500"/>
          <p14:tracePt t="4289" x="14135100" y="1968500"/>
          <p14:tracePt t="4291" x="14135100" y="1943100"/>
          <p14:tracePt t="4301" x="14160500" y="1943100"/>
          <p14:tracePt t="4333" x="14185900" y="1917700"/>
          <p14:tracePt t="4360" x="14185900" y="1892300"/>
          <p14:tracePt t="4369" x="14185900" y="1866900"/>
          <p14:tracePt t="4378" x="14160500" y="1841500"/>
          <p14:tracePt t="4388" x="14135100" y="1790700"/>
          <p14:tracePt t="4401" x="14097000" y="1727200"/>
          <p14:tracePt t="4411" x="14071600" y="1701800"/>
          <p14:tracePt t="4422" x="14046200" y="1676400"/>
          <p14:tracePt t="4433" x="14020800" y="1651000"/>
          <p14:tracePt t="4434" x="13995400" y="1625600"/>
          <p14:tracePt t="4445" x="13970000" y="1600200"/>
          <p14:tracePt t="4457" x="13944600" y="1600200"/>
          <p14:tracePt t="4459" x="13919200" y="1574800"/>
          <p14:tracePt t="4469" x="13893800" y="1574800"/>
          <p14:tracePt t="4485" x="13868400" y="1549400"/>
          <p14:tracePt t="4685" x="13804900" y="1549400"/>
          <p14:tracePt t="4693" x="13601700" y="1549400"/>
          <p14:tracePt t="4703" x="13385800" y="1549400"/>
          <p14:tracePt t="4711" x="12954000" y="1549400"/>
          <p14:tracePt t="4721" x="12446000" y="1549400"/>
          <p14:tracePt t="4730" x="12179300" y="1549400"/>
          <p14:tracePt t="4738" x="11671300" y="1524000"/>
          <p14:tracePt t="4746" x="11226800" y="1498600"/>
          <p14:tracePt t="4754" x="10795000" y="1409700"/>
          <p14:tracePt t="4762" x="10642600" y="1409700"/>
          <p14:tracePt t="4771" x="10337800" y="1384300"/>
          <p14:tracePt t="4780" x="10261600" y="1384300"/>
          <p14:tracePt t="4790" x="10109200" y="1384300"/>
          <p14:tracePt t="4792" x="9969500" y="1384300"/>
          <p14:tracePt t="4803" x="9842500" y="1384300"/>
          <p14:tracePt t="4812" x="9779000" y="1384300"/>
          <p14:tracePt t="4815" x="9728200" y="1384300"/>
          <p14:tracePt t="4825" x="9677400" y="1384300"/>
          <p14:tracePt t="4836" x="9652000" y="1384300"/>
          <p14:tracePt t="4838" x="9626600" y="1384300"/>
          <p14:tracePt t="4848" x="9601200" y="1384300"/>
          <p14:tracePt t="4870" x="9575800" y="1384300"/>
          <p14:tracePt t="4873" x="9537700" y="1384300"/>
          <p14:tracePt t="4883" x="9512300" y="1384300"/>
          <p14:tracePt t="4894" x="9486900" y="1384300"/>
          <p14:tracePt t="4918" x="9461500" y="1384300"/>
          <p14:tracePt t="4966" x="9436100" y="1384300"/>
          <p14:tracePt t="4993" x="9410700" y="1384300"/>
          <p14:tracePt t="5003" x="9410700" y="1358900"/>
          <p14:tracePt t="5011" x="9385300" y="1358900"/>
          <p14:tracePt t="5033" x="9359900" y="1333500"/>
          <p14:tracePt t="5070" x="9359900" y="1308100"/>
          <p14:tracePt t="5126" x="9334500" y="1308100"/>
          <p14:tracePt t="5399" x="9220200" y="1333500"/>
          <p14:tracePt t="5408" x="9093200" y="1384300"/>
          <p14:tracePt t="5418" x="8928100" y="1435100"/>
          <p14:tracePt t="5427" x="8712200" y="1460500"/>
          <p14:tracePt t="5437" x="8318500" y="1549400"/>
          <p14:tracePt t="5439" x="8077200" y="1600200"/>
          <p14:tracePt t="5450" x="7594600" y="1625600"/>
          <p14:tracePt t="5458" x="7061200" y="1676400"/>
          <p14:tracePt t="5468" x="6616700" y="1701800"/>
          <p14:tracePt t="5476" x="6159500" y="1727200"/>
          <p14:tracePt t="5484" x="5727700" y="1727200"/>
          <p14:tracePt t="5491" x="5575300" y="1727200"/>
          <p14:tracePt t="5500" x="5257800" y="1727200"/>
          <p14:tracePt t="5502" x="4953000" y="1727200"/>
          <p14:tracePt t="5510" x="4724400" y="1727200"/>
          <p14:tracePt t="5519" x="4508500" y="1727200"/>
          <p14:tracePt t="5528" x="4292600" y="1752600"/>
          <p14:tracePt t="5538" x="4127500" y="1752600"/>
          <p14:tracePt t="5547" x="4076700" y="1752600"/>
          <p14:tracePt t="5555" x="3886200" y="1790700"/>
          <p14:tracePt t="5566" x="3835400" y="1790700"/>
          <p14:tracePt t="5567" x="3759200" y="1790700"/>
          <p14:tracePt t="5576" x="3708400" y="1790700"/>
          <p14:tracePt t="5585" x="3657600" y="1790700"/>
          <p14:tracePt t="5594" x="3594100" y="1790700"/>
          <p14:tracePt t="5604" x="3568700" y="1790700"/>
          <p14:tracePt t="5611" x="3543300" y="1790700"/>
          <p14:tracePt t="5620" x="3492500" y="1790700"/>
          <p14:tracePt t="5632" x="3467100" y="1790700"/>
          <p14:tracePt t="5642" x="3441700" y="1790700"/>
          <p14:tracePt t="5651" x="3416300" y="1790700"/>
          <p14:tracePt t="5666" x="3390900" y="1752600"/>
          <p14:tracePt t="5678" x="3352800" y="1752600"/>
          <p14:tracePt t="5687" x="3327400" y="1752600"/>
          <p14:tracePt t="5705" x="3302000" y="1752600"/>
          <p14:tracePt t="5722" x="3276600" y="1752600"/>
          <p14:tracePt t="5731" x="3251200" y="1752600"/>
          <p14:tracePt t="5739" x="3251200" y="1727200"/>
          <p14:tracePt t="5755" x="3225800" y="1727200"/>
          <p14:tracePt t="5770" x="3200400" y="1727200"/>
          <p14:tracePt t="5793" x="3175000" y="1727200"/>
          <p14:tracePt t="5809" x="3149600" y="1727200"/>
          <p14:tracePt t="5834" x="3124200" y="1727200"/>
          <p14:tracePt t="5854" x="3086100" y="1727200"/>
          <p14:tracePt t="5879" x="3086100" y="1701800"/>
          <p14:tracePt t="5983" x="3086100" y="1676400"/>
          <p14:tracePt t="6039" x="3086100" y="1651000"/>
          <p14:tracePt t="6048" x="3149600" y="1651000"/>
          <p14:tracePt t="6057" x="3225800" y="1600200"/>
          <p14:tracePt t="6069" x="3327400" y="1574800"/>
          <p14:tracePt t="6071" x="3594100" y="1498600"/>
          <p14:tracePt t="6083" x="3949700" y="1358900"/>
          <p14:tracePt t="6092" x="4775200" y="1143000"/>
          <p14:tracePt t="6101" x="5626100" y="965200"/>
          <p14:tracePt t="6103" x="6819900" y="800100"/>
          <p14:tracePt t="6111" x="9245600" y="609600"/>
          <p14:tracePt t="6121" x="11036300" y="609600"/>
          <p14:tracePt t="6130" x="11887200" y="609600"/>
          <p14:tracePt t="6140" x="13487400" y="850900"/>
          <p14:tracePt t="6150" x="14020800" y="965200"/>
          <p14:tracePt t="6152" x="14478000" y="1066800"/>
          <p14:tracePt t="6161" x="15328900" y="1257300"/>
          <p14:tracePt t="6170" x="15989300" y="1409700"/>
          <p14:tracePt t="6179" x="16154400" y="1435100"/>
          <p14:tracePt t="6189" x="16522700" y="1524000"/>
          <p14:tracePt t="6191" x="16611600" y="1549400"/>
          <p14:tracePt t="6202" x="16789400" y="1574800"/>
          <p14:tracePt t="6423" x="16738600" y="1574800"/>
          <p14:tracePt t="6432" x="16611600" y="1574800"/>
          <p14:tracePt t="6441" x="16497300" y="1625600"/>
          <p14:tracePt t="6452" x="16319500" y="1651000"/>
          <p14:tracePt t="6460" x="16103600" y="1676400"/>
          <p14:tracePt t="6470" x="15989300" y="1676400"/>
          <p14:tracePt t="6472" x="15786100" y="1701800"/>
          <p14:tracePt t="6483" x="15595600" y="1727200"/>
          <p14:tracePt t="6492" x="15354300" y="1727200"/>
          <p14:tracePt t="6501" x="15163800" y="1727200"/>
          <p14:tracePt t="6508" x="14986000" y="1727200"/>
          <p14:tracePt t="6516" x="14820900" y="1727200"/>
          <p14:tracePt t="6524" x="14693900" y="1727200"/>
          <p14:tracePt t="6533" x="14668500" y="1727200"/>
          <p14:tracePt t="6540" x="14528800" y="1727200"/>
          <p14:tracePt t="6549" x="14452600" y="1727200"/>
          <p14:tracePt t="6557" x="14401800" y="1727200"/>
          <p14:tracePt t="6566" x="14338300" y="1727200"/>
          <p14:tracePt t="6568" x="14312900" y="1727200"/>
          <p14:tracePt t="6591" x="14312900" y="1701800"/>
          <p14:tracePt t="6847" x="14262100" y="1701800"/>
          <p14:tracePt t="6856" x="14135100" y="1701800"/>
          <p14:tracePt t="6866" x="13970000" y="1701800"/>
          <p14:tracePt t="6874" x="13703300" y="1701800"/>
          <p14:tracePt t="6883" x="13436600" y="1727200"/>
          <p14:tracePt t="6893" x="13169900" y="1752600"/>
          <p14:tracePt t="6903" x="13030200" y="1752600"/>
          <p14:tracePt t="6905" x="12763500" y="1790700"/>
          <p14:tracePt t="6915" x="12496800" y="1790700"/>
          <p14:tracePt t="6924" x="12319000" y="1816100"/>
          <p14:tracePt t="6935" x="12103100" y="1816100"/>
          <p14:tracePt t="6936" x="11938000" y="1816100"/>
          <p14:tracePt t="6944" x="11887200" y="1816100"/>
          <p14:tracePt t="6954" x="11760200" y="1816100"/>
          <p14:tracePt t="6967" x="11671300" y="1816100"/>
          <p14:tracePt t="6968" x="11595100" y="1816100"/>
          <p14:tracePt t="6977" x="11569700" y="1816100"/>
          <p14:tracePt t="6987" x="11544300" y="1816100"/>
          <p14:tracePt t="7192" x="11518900" y="1816100"/>
          <p14:tracePt t="7201" x="11353800" y="1816100"/>
          <p14:tracePt t="7209" x="11176000" y="1816100"/>
          <p14:tracePt t="7218" x="10934700" y="1841500"/>
          <p14:tracePt t="7228" x="10718800" y="1866900"/>
          <p14:tracePt t="7238" x="10287000" y="1866900"/>
          <p14:tracePt t="7245" x="9842500" y="1892300"/>
          <p14:tracePt t="7253" x="9410700" y="1917700"/>
          <p14:tracePt t="7261" x="8978900" y="1917700"/>
          <p14:tracePt t="7269" x="8801100" y="1917700"/>
          <p14:tracePt t="7283" x="8216900" y="1943100"/>
          <p14:tracePt t="7291" x="8128000" y="1943100"/>
          <p14:tracePt t="7301" x="7950200" y="1943100"/>
          <p14:tracePt t="7309" x="7810500" y="1943100"/>
          <p14:tracePt t="7318" x="7734300" y="1968500"/>
          <p14:tracePt t="7321" x="7683500" y="1968500"/>
          <p14:tracePt t="7332" x="7645400" y="1968500"/>
          <p14:tracePt t="7544" x="7594600" y="1968500"/>
          <p14:tracePt t="7553" x="7327900" y="2057400"/>
          <p14:tracePt t="7563" x="7010400" y="2133600"/>
          <p14:tracePt t="7574" x="6743700" y="2159000"/>
          <p14:tracePt t="7583" x="6375400" y="2235200"/>
          <p14:tracePt t="7585" x="5918200" y="2349500"/>
          <p14:tracePt t="7595" x="5435600" y="2374900"/>
          <p14:tracePt t="7605" x="4991100" y="2400300"/>
          <p14:tracePt t="7613" x="4610100" y="2425700"/>
          <p14:tracePt t="7625" x="4216400" y="2425700"/>
          <p14:tracePt t="7628" x="4076700" y="2425700"/>
          <p14:tracePt t="7638" x="3835400" y="2425700"/>
          <p14:tracePt t="7646" x="3619500" y="2425700"/>
          <p14:tracePt t="7650" x="3441700" y="2425700"/>
          <p14:tracePt t="7659" x="3276600" y="2400300"/>
          <p14:tracePt t="7670" x="3225800" y="2400300"/>
          <p14:tracePt t="7678" x="3124200" y="2374900"/>
          <p14:tracePt t="7688" x="3035300" y="2374900"/>
          <p14:tracePt t="7690" x="2984500" y="2349500"/>
          <p14:tracePt t="7702" x="2933700" y="2349500"/>
          <p14:tracePt t="7709" x="2882900" y="2349500"/>
          <p14:tracePt t="7724" x="2857500" y="2349500"/>
          <p14:tracePt t="7733" x="2832100" y="2349500"/>
          <p14:tracePt t="7741" x="2794000" y="2349500"/>
          <p14:tracePt t="7769" x="2794000" y="2324100"/>
          <p14:tracePt t="7793" x="2794000" y="2286000"/>
          <p14:tracePt t="7803" x="2794000" y="2260600"/>
          <p14:tracePt t="7812" x="2857500" y="2209800"/>
          <p14:tracePt t="7823" x="2933700" y="2184400"/>
          <p14:tracePt t="7825" x="3086100" y="2108200"/>
          <p14:tracePt t="7837" x="3390900" y="1968500"/>
          <p14:tracePt t="7849" x="3733800" y="1866900"/>
          <p14:tracePt t="7851" x="4191000" y="1727200"/>
          <p14:tracePt t="7862" x="4749800" y="1651000"/>
          <p14:tracePt t="7871" x="5524500" y="1574800"/>
          <p14:tracePt t="7878" x="6311900" y="1524000"/>
          <p14:tracePt t="7886" x="7061200" y="1524000"/>
          <p14:tracePt t="7893" x="7442200" y="1524000"/>
          <p14:tracePt t="7901" x="8051800" y="1524000"/>
          <p14:tracePt t="7909" x="8534400" y="1549400"/>
          <p14:tracePt t="7918" x="8953500" y="1625600"/>
          <p14:tracePt t="7925" x="9093200" y="1651000"/>
          <p14:tracePt t="7935" x="9334500" y="1701800"/>
          <p14:tracePt t="7937" x="9410700" y="1701800"/>
          <p14:tracePt t="7947" x="9702800" y="1752600"/>
          <p14:tracePt t="7957" x="9728200" y="1790700"/>
          <p14:tracePt t="7967" x="9779000" y="1790700"/>
          <p14:tracePt t="8153" x="9867900" y="1790700"/>
          <p14:tracePt t="8161" x="9994900" y="1790700"/>
          <p14:tracePt t="8170" x="10160000" y="1790700"/>
          <p14:tracePt t="8184" x="10375900" y="1790700"/>
          <p14:tracePt t="8186" x="10871200" y="1727200"/>
          <p14:tracePt t="8195" x="11493500" y="1701800"/>
          <p14:tracePt t="8204" x="12204700" y="1651000"/>
          <p14:tracePt t="8213" x="12954000" y="1574800"/>
          <p14:tracePt t="8221" x="13296900" y="1549400"/>
          <p14:tracePt t="8233" x="13944600" y="1498600"/>
          <p14:tracePt t="8234" x="14135100" y="1460500"/>
          <p14:tracePt t="8244" x="14554200" y="1460500"/>
          <p14:tracePt t="8254" x="14871700" y="1435100"/>
          <p14:tracePt t="8267" x="14960600" y="1435100"/>
          <p14:tracePt t="8268" x="15138400" y="1409700"/>
          <p14:tracePt t="8279" x="15252700" y="1409700"/>
          <p14:tracePt t="8282" x="15328900" y="1409700"/>
          <p14:tracePt t="8300" x="15379700" y="1409700"/>
          <p14:tracePt t="8312" x="15405100" y="1409700"/>
          <p14:tracePt t="8546" x="15379700" y="1409700"/>
          <p14:tracePt t="8554" x="15354300" y="1409700"/>
          <p14:tracePt t="8562" x="15328900" y="1409700"/>
          <p14:tracePt t="8572" x="15278100" y="1409700"/>
          <p14:tracePt t="8581" x="15227300" y="1409700"/>
          <p14:tracePt t="8590" x="15163800" y="1409700"/>
          <p14:tracePt t="8599" x="15062200" y="1435100"/>
          <p14:tracePt t="8608" x="14935200" y="1435100"/>
          <p14:tracePt t="8610" x="14693900" y="1435100"/>
          <p14:tracePt t="8622" x="14478000" y="1460500"/>
          <p14:tracePt t="8635" x="14262100" y="1498600"/>
          <p14:tracePt t="8637" x="13995400" y="1498600"/>
          <p14:tracePt t="8647" x="13677900" y="1498600"/>
          <p14:tracePt t="8656" x="13385800" y="1498600"/>
          <p14:tracePt t="8657" x="13030200" y="1524000"/>
          <p14:tracePt t="8667" x="12712700" y="1524000"/>
          <p14:tracePt t="8675" x="12560300" y="1524000"/>
          <p14:tracePt t="8685" x="12268200" y="1549400"/>
          <p14:tracePt t="8695" x="12052300" y="1549400"/>
          <p14:tracePt t="8703" x="11836400" y="1574800"/>
          <p14:tracePt t="8712" x="11645900" y="1600200"/>
          <p14:tracePt t="8715" x="11493500" y="1600200"/>
          <p14:tracePt t="8733" x="11353800" y="1625600"/>
          <p14:tracePt t="8745" x="11303000" y="1651000"/>
          <p14:tracePt t="8747" x="11277600" y="1651000"/>
          <p14:tracePt t="8989" x="11176000" y="1651000"/>
          <p14:tracePt t="8999" x="10909300" y="1651000"/>
          <p14:tracePt t="9008" x="10642600" y="1651000"/>
          <p14:tracePt t="9017" x="10337800" y="1651000"/>
          <p14:tracePt t="9026" x="10045700" y="1651000"/>
          <p14:tracePt t="9035" x="9779000" y="1651000"/>
          <p14:tracePt t="9042" x="9309100" y="1651000"/>
          <p14:tracePt t="9051" x="8801100" y="1651000"/>
          <p14:tracePt t="9059" x="8343900" y="1676400"/>
          <p14:tracePt t="9067" x="7950200" y="1701800"/>
          <p14:tracePt t="9075" x="7785100" y="1701800"/>
          <p14:tracePt t="9083" x="7518400" y="1727200"/>
          <p14:tracePt t="9092" x="7302500" y="1752600"/>
          <p14:tracePt t="9094" x="7112000" y="1816100"/>
          <p14:tracePt t="9106" x="6959600" y="1841500"/>
          <p14:tracePt t="9116" x="6934200" y="1841500"/>
          <p14:tracePt t="9123" x="6819900" y="1866900"/>
          <p14:tracePt t="9135" x="6769100" y="1892300"/>
          <p14:tracePt t="9136" x="6718300" y="1892300"/>
          <p14:tracePt t="9146" x="6692900" y="1917700"/>
          <p14:tracePt t="9156" x="6667500" y="1917700"/>
          <p14:tracePt t="9171" x="6642100" y="1917700"/>
          <p14:tracePt t="9270" x="6667500" y="1917700"/>
          <p14:tracePt t="9278" x="6692900" y="1917700"/>
          <p14:tracePt t="9287" x="6718300" y="1917700"/>
          <p14:tracePt t="9295" x="6769100" y="1892300"/>
          <p14:tracePt t="9305" x="6819900" y="1866900"/>
          <p14:tracePt t="9316" x="6908800" y="1841500"/>
          <p14:tracePt t="9325" x="7010400" y="1816100"/>
          <p14:tracePt t="9326" x="7226300" y="1752600"/>
          <p14:tracePt t="9337" x="7416800" y="1727200"/>
          <p14:tracePt t="9347" x="7683500" y="1701800"/>
          <p14:tracePt t="9356" x="8216900" y="1676400"/>
          <p14:tracePt t="9366" x="8661400" y="1676400"/>
          <p14:tracePt t="9368" x="9194800" y="1676400"/>
          <p14:tracePt t="9377" x="9728200" y="1676400"/>
          <p14:tracePt t="9386" x="10020300" y="1676400"/>
          <p14:tracePt t="9394" x="10477500" y="1727200"/>
          <p14:tracePt t="9404" x="10909300" y="1816100"/>
          <p14:tracePt t="9411" x="11061700" y="1841500"/>
          <p14:tracePt t="9421" x="11379200" y="1892300"/>
          <p14:tracePt t="9423" x="11620500" y="1917700"/>
          <p14:tracePt t="9434" x="11671300" y="1943100"/>
          <p14:tracePt t="9443" x="11811000" y="1968500"/>
          <p14:tracePt t="9453" x="11912600" y="1968500"/>
          <p14:tracePt t="9455" x="11976100" y="1993900"/>
          <p14:tracePt t="9465" x="12052300" y="1993900"/>
          <p14:tracePt t="9647" x="12128500" y="1993900"/>
          <p14:tracePt t="9656" x="12204700" y="1993900"/>
          <p14:tracePt t="9666" x="12369800" y="1993900"/>
          <p14:tracePt t="9674" x="12534900" y="1993900"/>
          <p14:tracePt t="9683" x="12852400" y="1993900"/>
          <p14:tracePt t="9691" x="13195300" y="1993900"/>
          <p14:tracePt t="9700" x="13627100" y="1993900"/>
          <p14:tracePt t="9708" x="14020800" y="1993900"/>
          <p14:tracePt t="9717" x="14185900" y="1993900"/>
          <p14:tracePt t="9725" x="14452600" y="1993900"/>
          <p14:tracePt t="9727" x="14528800" y="1968500"/>
          <p14:tracePt t="9738" x="14693900" y="1943100"/>
          <p14:tracePt t="9750" x="14820900" y="1917700"/>
          <p14:tracePt t="9751" x="14897100" y="1892300"/>
          <p14:tracePt t="9762" x="14935200" y="1892300"/>
          <p14:tracePt t="9772" x="14960600" y="1866900"/>
          <p14:tracePt t="9788" x="14986000" y="1866900"/>
          <p14:tracePt t="9863" x="14960600" y="1866900"/>
          <p14:tracePt t="9879" x="14935200" y="1866900"/>
          <p14:tracePt t="9911" x="14897100" y="1866900"/>
          <p14:tracePt t="9920" x="14897100" y="1841500"/>
          <p14:tracePt t="9959" x="14871700" y="1841500"/>
          <p14:tracePt t="9969" x="14820900" y="1816100"/>
          <p14:tracePt t="9978" x="14770100" y="1790700"/>
          <p14:tracePt t="9990" x="14693900" y="1752600"/>
          <p14:tracePt t="9992" x="14579600" y="1727200"/>
          <p14:tracePt t="10004" x="14478000" y="1701800"/>
          <p14:tracePt t="10014" x="14338300" y="1676400"/>
          <p14:tracePt t="10023" x="14185900" y="1651000"/>
          <p14:tracePt t="10025" x="14020800" y="1625600"/>
          <p14:tracePt t="10037" x="13868400" y="1625600"/>
          <p14:tracePt t="10044" x="13703300" y="1600200"/>
          <p14:tracePt t="10054" x="13512800" y="1600200"/>
          <p14:tracePt t="10066" x="13360400" y="1600200"/>
          <p14:tracePt t="10068" x="13220700" y="1600200"/>
          <p14:tracePt t="10076" x="13093700" y="1600200"/>
          <p14:tracePt t="10085" x="12979400" y="1600200"/>
          <p14:tracePt t="10087" x="12954000" y="1625600"/>
          <p14:tracePt t="10097" x="12877800" y="1651000"/>
          <p14:tracePt t="10107" x="12827000" y="1651000"/>
          <p14:tracePt t="10375" x="12852400" y="1727200"/>
          <p14:tracePt t="10385" x="12954000" y="1816100"/>
          <p14:tracePt t="10394" x="13093700" y="1943100"/>
          <p14:tracePt t="10404" x="13220700" y="2019300"/>
          <p14:tracePt t="10414" x="13335000" y="2108200"/>
          <p14:tracePt t="10423" x="13487400" y="2184400"/>
          <p14:tracePt t="10425" x="13652500" y="2235200"/>
          <p14:tracePt t="10437" x="13703300" y="2260600"/>
          <p14:tracePt t="10446" x="13804900" y="2286000"/>
          <p14:tracePt t="10449" x="13893800" y="2324100"/>
          <p14:tracePt t="10460" x="14020800" y="2324100"/>
          <p14:tracePt t="10469" x="14071600" y="2324100"/>
          <p14:tracePt t="10477" x="14097000" y="2324100"/>
          <p14:tracePt t="10712" x="14097000" y="2260600"/>
          <p14:tracePt t="10720" x="14071600" y="2159000"/>
          <p14:tracePt t="10730" x="14046200" y="2082800"/>
          <p14:tracePt t="10741" x="14046200" y="1943100"/>
          <p14:tracePt t="10750" x="14046200" y="1816100"/>
          <p14:tracePt t="10758" x="14046200" y="1701800"/>
          <p14:tracePt t="10767" x="14046200" y="1625600"/>
          <p14:tracePt t="10769" x="14046200" y="1460500"/>
          <p14:tracePt t="10777" x="14046200" y="1409700"/>
          <p14:tracePt t="10786" x="14046200" y="1333500"/>
          <p14:tracePt t="10795" x="14046200" y="1282700"/>
          <p14:tracePt t="10804" x="14046200" y="1257300"/>
          <p14:tracePt t="10812" x="14046200" y="1193800"/>
          <p14:tracePt t="10827" x="14046200" y="1168400"/>
          <p14:tracePt t="10984" x="14020800" y="1168400"/>
          <p14:tracePt t="10992" x="13995400" y="1143000"/>
          <p14:tracePt t="11003" x="13944600" y="1143000"/>
          <p14:tracePt t="11011" x="13893800" y="1143000"/>
          <p14:tracePt t="11020" x="13804900" y="1143000"/>
          <p14:tracePt t="11034" x="13754100" y="1143000"/>
          <p14:tracePt t="11035" x="13728700" y="1143000"/>
          <p14:tracePt t="11044" x="13677900" y="1143000"/>
          <p14:tracePt t="11053" x="13601700" y="1143000"/>
          <p14:tracePt t="11060" x="13563600" y="1168400"/>
          <p14:tracePt t="11071" x="13538200" y="1193800"/>
          <p14:tracePt t="11073" x="13487400" y="1231900"/>
          <p14:tracePt t="11085" x="13487400" y="1257300"/>
          <p14:tracePt t="11092" x="13462000" y="1282700"/>
          <p14:tracePt t="11105" x="13411200" y="1333500"/>
          <p14:tracePt t="11106" x="13411200" y="1384300"/>
          <p14:tracePt t="11117" x="13411200" y="1460500"/>
          <p14:tracePt t="11124" x="13411200" y="1549400"/>
          <p14:tracePt t="11135" x="13411200" y="1625600"/>
          <p14:tracePt t="11143" x="13411200" y="1727200"/>
          <p14:tracePt t="11144" x="13411200" y="1892300"/>
          <p14:tracePt t="11154" x="13462000" y="1993900"/>
          <p14:tracePt t="11164" x="13538200" y="2133600"/>
          <p14:tracePt t="11174" x="13677900" y="2260600"/>
          <p14:tracePt t="11184" x="13804900" y="2400300"/>
          <p14:tracePt t="11186" x="13893800" y="2425700"/>
          <p14:tracePt t="11200" x="14020800" y="2501900"/>
          <p14:tracePt t="11201" x="14135100" y="2590800"/>
          <p14:tracePt t="11213" x="14236700" y="2616200"/>
          <p14:tracePt t="11224" x="14287500" y="2641600"/>
          <p14:tracePt t="11225" x="14452600" y="2667000"/>
          <p14:tracePt t="11240" x="14528800" y="2667000"/>
          <p14:tracePt t="11241" x="14579600" y="2667000"/>
          <p14:tracePt t="11251" x="14630400" y="2667000"/>
          <p14:tracePt t="11260" x="14693900" y="2641600"/>
          <p14:tracePt t="11273" x="14744700" y="2552700"/>
          <p14:tracePt t="11284" x="14770100" y="2501900"/>
          <p14:tracePt t="11295" x="14795500" y="2425700"/>
          <p14:tracePt t="11305" x="14795500" y="2349500"/>
          <p14:tracePt t="11307" x="14795500" y="2235200"/>
          <p14:tracePt t="11316" x="14795500" y="2133600"/>
          <p14:tracePt t="11325" x="14795500" y="1993900"/>
          <p14:tracePt t="11334" x="14795500" y="1892300"/>
          <p14:tracePt t="11340" x="14795500" y="1752600"/>
          <p14:tracePt t="11351" x="14770100" y="1651000"/>
          <p14:tracePt t="11353" x="14744700" y="1524000"/>
          <p14:tracePt t="11365" x="14693900" y="1435100"/>
          <p14:tracePt t="11375" x="14668500" y="1333500"/>
          <p14:tracePt t="11385" x="14630400" y="1308100"/>
          <p14:tracePt t="11387" x="14605000" y="1257300"/>
          <p14:tracePt t="11400" x="14579600" y="1193800"/>
          <p14:tracePt t="11401" x="14554200" y="1143000"/>
          <p14:tracePt t="11413" x="14503400" y="1117600"/>
          <p14:tracePt t="11424" x="14478000" y="1117600"/>
          <p14:tracePt t="11426" x="14427200" y="1117600"/>
          <p14:tracePt t="11435" x="14401800" y="1117600"/>
          <p14:tracePt t="11444" x="14338300" y="1117600"/>
          <p14:tracePt t="11453" x="14287500" y="1117600"/>
          <p14:tracePt t="11461" x="14236700" y="1117600"/>
          <p14:tracePt t="11470" x="14185900" y="1168400"/>
          <p14:tracePt t="11483" x="14071600" y="1282700"/>
          <p14:tracePt t="11493" x="14046200" y="1333500"/>
          <p14:tracePt t="11504" x="13995400" y="1384300"/>
          <p14:tracePt t="11506" x="13970000" y="1435100"/>
          <p14:tracePt t="11518" x="13944600" y="1498600"/>
          <p14:tracePt t="11527" x="13919200" y="1574800"/>
          <p14:tracePt t="11529" x="13919200" y="1651000"/>
          <p14:tracePt t="11540" x="13919200" y="1727200"/>
          <p14:tracePt t="11549" x="13919200" y="1816100"/>
          <p14:tracePt t="11557" x="13919200" y="1892300"/>
          <p14:tracePt t="11566" x="13919200" y="1943100"/>
          <p14:tracePt t="11574" x="13919200" y="1968500"/>
          <p14:tracePt t="11584" x="13970000" y="2057400"/>
          <p14:tracePt t="11585" x="13995400" y="2057400"/>
          <p14:tracePt t="11595" x="14020800" y="2082800"/>
          <p14:tracePt t="11606" x="14071600" y="2108200"/>
          <p14:tracePt t="11609" x="14135100" y="2108200"/>
          <p14:tracePt t="11623" x="14160500" y="2108200"/>
          <p14:tracePt t="11634" x="14185900" y="2108200"/>
          <p14:tracePt t="11636" x="14236700" y="2108200"/>
          <p14:tracePt t="11644" x="14262100" y="2108200"/>
          <p14:tracePt t="11654" x="14287500" y="2108200"/>
          <p14:tracePt t="11663" x="14312900" y="2082800"/>
          <p14:tracePt t="11673" x="14312900" y="2057400"/>
          <p14:tracePt t="11685" x="14338300" y="2019300"/>
          <p14:tracePt t="11688" x="14338300" y="1993900"/>
          <p14:tracePt t="11690" x="14338300" y="1968500"/>
          <p14:tracePt t="11702" x="14363700" y="1917700"/>
          <p14:tracePt t="11705" x="14363700" y="1892300"/>
          <p14:tracePt t="11717" x="14363700" y="1866900"/>
          <p14:tracePt t="11725" x="14363700" y="1816100"/>
          <p14:tracePt t="11735" x="14363700" y="1790700"/>
          <p14:tracePt t="11742" x="14363700" y="1752600"/>
          <p14:tracePt t="11751" x="14338300" y="1727200"/>
          <p14:tracePt t="11760" x="14338300" y="1701800"/>
          <p14:tracePt t="11761" x="14312900" y="1676400"/>
          <p14:tracePt t="11772" x="14287500" y="1651000"/>
          <p14:tracePt t="11783" x="14262100" y="1651000"/>
          <p14:tracePt t="11802" x="14236700" y="1625600"/>
          <p14:tracePt t="11913" x="14211300" y="1625600"/>
          <p14:tracePt t="11937" x="14185900" y="1625600"/>
          <p14:tracePt t="11969" x="14160500" y="1625600"/>
          <p14:tracePt t="11993" x="14135100" y="1625600"/>
          <p14:tracePt t="12057" x="14097000" y="1625600"/>
          <p14:tracePt t="12066" x="14097000" y="1651000"/>
          <p14:tracePt t="12075" x="14097000" y="1676400"/>
          <p14:tracePt t="12089" x="14071600" y="1701800"/>
          <p14:tracePt t="12101" x="14071600" y="1727200"/>
          <p14:tracePt t="12109" x="14071600" y="1752600"/>
          <p14:tracePt t="12119" x="14046200" y="1790700"/>
          <p14:tracePt t="12127" x="14046200" y="1816100"/>
          <p14:tracePt t="12138" x="14046200" y="1841500"/>
          <p14:tracePt t="12217" x="14071600" y="1841500"/>
          <p14:tracePt t="12242" x="14097000" y="1816100"/>
          <p14:tracePt t="12322" x="14071600" y="1841500"/>
          <p14:tracePt t="12339" x="14046200" y="1841500"/>
          <p14:tracePt t="12363" x="14020800" y="1841500"/>
          <p14:tracePt t="12388" x="13995400" y="1841500"/>
          <p14:tracePt t="12412" x="13995400" y="1816100"/>
          <p14:tracePt t="12422" x="13970000" y="1790700"/>
          <p14:tracePt t="12482" x="13944600" y="1790700"/>
          <p14:tracePt t="12506" x="13919200" y="1790700"/>
          <p14:tracePt t="12530" x="13893800" y="1790700"/>
          <p14:tracePt t="12570" x="13893800" y="1752600"/>
          <p14:tracePt t="12578" x="13893800" y="1727200"/>
          <p14:tracePt t="12587" x="13919200" y="1701800"/>
          <p14:tracePt t="12600" x="13944600" y="1676400"/>
          <p14:tracePt t="12610" x="13944600" y="1651000"/>
          <p14:tracePt t="12611" x="13970000" y="1651000"/>
          <p14:tracePt t="12623" x="13970000" y="1625600"/>
          <p14:tracePt t="12635" x="13995400" y="1625600"/>
          <p14:tracePt t="12644" x="13995400" y="1600200"/>
          <p14:tracePt t="12654" x="14020800" y="1600200"/>
          <p14:tracePt t="12677" x="14046200" y="1600200"/>
          <p14:tracePt t="12693" x="14071600" y="1600200"/>
          <p14:tracePt t="12706" x="14071600" y="1625600"/>
          <p14:tracePt t="12770" x="14071600" y="1651000"/>
          <p14:tracePt t="13127" x="13944600" y="1651000"/>
          <p14:tracePt t="13136" x="13677900" y="1651000"/>
          <p14:tracePt t="13145" x="13411200" y="1651000"/>
          <p14:tracePt t="13153" x="12877800" y="1651000"/>
          <p14:tracePt t="13168" x="12611100" y="1625600"/>
          <p14:tracePt t="13170" x="12128500" y="1600200"/>
          <p14:tracePt t="13181" x="11620500" y="1549400"/>
          <p14:tracePt t="13184" x="11201400" y="1549400"/>
          <p14:tracePt t="13193" x="11036300" y="1524000"/>
          <p14:tracePt t="13203" x="10718800" y="1498600"/>
          <p14:tracePt t="13212" x="10452100" y="1498600"/>
          <p14:tracePt t="13221" x="10236200" y="1498600"/>
          <p14:tracePt t="13223" x="10185400" y="1498600"/>
          <p14:tracePt t="13233" x="10045700" y="1498600"/>
          <p14:tracePt t="13242" x="9944100" y="1498600"/>
          <p14:tracePt t="13252" x="9893300" y="1498600"/>
          <p14:tracePt t="13259" x="9842500" y="1498600"/>
          <p14:tracePt t="13431" x="9779000" y="1524000"/>
          <p14:tracePt t="13441" x="9702800" y="1549400"/>
          <p14:tracePt t="13452" x="9626600" y="1600200"/>
          <p14:tracePt t="13461" x="9486900" y="1676400"/>
          <p14:tracePt t="13463" x="9359900" y="1701800"/>
          <p14:tracePt t="13475" x="9194800" y="1727200"/>
          <p14:tracePt t="13486" x="9067800" y="1752600"/>
          <p14:tracePt t="13488" x="8928100" y="1790700"/>
          <p14:tracePt t="13500" x="8826500" y="1790700"/>
          <p14:tracePt t="13507" x="8775700" y="1790700"/>
          <p14:tracePt t="13516" x="8712200" y="1790700"/>
          <p14:tracePt t="13523" x="8585200" y="1752600"/>
          <p14:tracePt t="13535" x="8534400" y="1727200"/>
          <p14:tracePt t="13545" x="8509000" y="1701800"/>
          <p14:tracePt t="13556" x="8483600" y="1701800"/>
          <p14:tracePt t="13566" x="8483600" y="1676400"/>
          <p14:tracePt t="13567" x="8483600" y="1651000"/>
          <p14:tracePt t="13575" x="8483600" y="1625600"/>
          <p14:tracePt t="13585" x="8483600" y="1600200"/>
          <p14:tracePt t="13594" x="8483600" y="1549400"/>
          <p14:tracePt t="13604" x="8534400" y="1498600"/>
          <p14:tracePt t="13612" x="8585200" y="1460500"/>
          <p14:tracePt t="13622" x="8636000" y="1409700"/>
          <p14:tracePt t="13624" x="8712200" y="1384300"/>
          <p14:tracePt t="13637" x="8750300" y="1358900"/>
          <p14:tracePt t="13639" x="8801100" y="1333500"/>
          <p14:tracePt t="13651" x="8851900" y="1333500"/>
          <p14:tracePt t="13660" x="8877300" y="1333500"/>
          <p14:tracePt t="13668" x="8902700" y="1333500"/>
          <p14:tracePt t="13683" x="8928100" y="1333500"/>
          <p14:tracePt t="13692" x="8928100" y="1358900"/>
          <p14:tracePt t="13701" x="8928100" y="1409700"/>
          <p14:tracePt t="13708" x="8928100" y="1460500"/>
          <p14:tracePt t="13717" x="8902700" y="1498600"/>
          <p14:tracePt t="13726" x="8877300" y="1524000"/>
          <p14:tracePt t="13728" x="8826500" y="1574800"/>
          <p14:tracePt t="13740" x="8801100" y="1600200"/>
          <p14:tracePt t="13751" x="8775700" y="1625600"/>
          <p14:tracePt t="13753" x="8712200" y="1625600"/>
          <p14:tracePt t="13762" x="8686800" y="1651000"/>
          <p14:tracePt t="13773" x="8661400" y="1651000"/>
          <p14:tracePt t="13782" x="8636000" y="1651000"/>
          <p14:tracePt t="13784" x="8610600" y="1651000"/>
          <p14:tracePt t="13793" x="8585200" y="1651000"/>
          <p14:tracePt t="13802" x="8559800" y="1625600"/>
          <p14:tracePt t="13812" x="8534400" y="1625600"/>
          <p14:tracePt t="13822" x="8534400" y="1600200"/>
          <p14:tracePt t="13823" x="8534400" y="1574800"/>
          <p14:tracePt t="13833" x="8509000" y="1574800"/>
          <p14:tracePt t="13841" x="8509000" y="1549400"/>
          <p14:tracePt t="13851" x="8509000" y="1524000"/>
          <p14:tracePt t="13875" x="8509000" y="1498600"/>
          <p14:tracePt t="13935" x="8509000" y="1524000"/>
          <p14:tracePt t="13944" x="8509000" y="1549400"/>
          <p14:tracePt t="13953" x="8509000" y="1574800"/>
          <p14:tracePt t="13970" x="8509000" y="1600200"/>
          <p14:tracePt t="13978" x="8483600" y="1625600"/>
          <p14:tracePt t="13989" x="8483600" y="1651000"/>
          <p14:tracePt t="14008" x="8483600" y="1676400"/>
          <p14:tracePt t="14039" x="8483600" y="1651000"/>
          <p14:tracePt t="14049" x="8483600" y="1600200"/>
          <p14:tracePt t="14057" x="8483600" y="1549400"/>
          <p14:tracePt t="14067" x="8483600" y="1524000"/>
          <p14:tracePt t="14076" x="8483600" y="1460500"/>
          <p14:tracePt t="14085" x="8483600" y="1409700"/>
          <p14:tracePt t="14093" x="8483600" y="1384300"/>
          <p14:tracePt t="14102" x="8483600" y="1358900"/>
          <p14:tracePt t="14104" x="8483600" y="1333500"/>
          <p14:tracePt t="14120" x="8483600" y="1308100"/>
          <p14:tracePt t="14183" x="8483600" y="1333500"/>
          <p14:tracePt t="14200" x="8445500" y="1358900"/>
          <p14:tracePt t="14218" x="8420100" y="1384300"/>
          <p14:tracePt t="14243" x="8394700" y="1409700"/>
          <p14:tracePt t="14360" x="8420100" y="1409700"/>
          <p14:tracePt t="14368" x="8445500" y="1409700"/>
          <p14:tracePt t="14377" x="8534400" y="1409700"/>
          <p14:tracePt t="14386" x="8559800" y="1409700"/>
          <p14:tracePt t="14395" x="8610600" y="1409700"/>
          <p14:tracePt t="14404" x="8661400" y="1409700"/>
          <p14:tracePt t="14412" x="8712200" y="1409700"/>
          <p14:tracePt t="14421" x="8750300" y="1409700"/>
          <p14:tracePt t="14429" x="8775700" y="1409700"/>
          <p14:tracePt t="14438" x="8801100" y="1409700"/>
          <p14:tracePt t="14452" x="8826500" y="1409700"/>
          <p14:tracePt t="14460" x="8826500" y="1435100"/>
          <p14:tracePt t="14656" x="8851900" y="1435100"/>
          <p14:tracePt t="14824" x="8826500" y="1435100"/>
          <p14:tracePt t="15123" x="8801100" y="1435100"/>
          <p14:tracePt t="15134" x="8661400" y="1435100"/>
          <p14:tracePt t="15143" x="8534400" y="1435100"/>
          <p14:tracePt t="15151" x="8343900" y="1435100"/>
          <p14:tracePt t="15153" x="8178800" y="1435100"/>
          <p14:tracePt t="15161" x="7594600" y="1435100"/>
          <p14:tracePt t="15171" x="7086600" y="1435100"/>
          <p14:tracePt t="15179" x="6845300" y="1435100"/>
          <p14:tracePt t="15188" x="5994400" y="1435100"/>
          <p14:tracePt t="15196" x="5727700" y="1409700"/>
          <p14:tracePt t="15206" x="5283200" y="1333500"/>
          <p14:tracePt t="15214" x="4851400" y="1308100"/>
          <p14:tracePt t="15222" x="4660900" y="1282700"/>
          <p14:tracePt t="15233" x="4343400" y="1231900"/>
          <p14:tracePt t="15235" x="4076700" y="1231900"/>
          <p14:tracePt t="15244" x="3860800" y="1168400"/>
          <p14:tracePt t="15255" x="3784600" y="1168400"/>
          <p14:tracePt t="15257" x="3657600" y="1168400"/>
          <p14:tracePt t="15267" x="3568700" y="1168400"/>
          <p14:tracePt t="15277" x="3517900" y="1168400"/>
          <p14:tracePt t="15286" x="3492500" y="1168400"/>
          <p14:tracePt t="15473" x="3467100" y="1168400"/>
          <p14:tracePt t="15483" x="3441700" y="1168400"/>
          <p14:tracePt t="15491" x="3416300" y="1168400"/>
          <p14:tracePt t="15509" x="3390900" y="1168400"/>
          <p14:tracePt t="15518" x="3352800" y="1168400"/>
          <p14:tracePt t="15526" x="3327400" y="1168400"/>
          <p14:tracePt t="15541" x="3302000" y="1168400"/>
          <p14:tracePt t="15550" x="3276600" y="1143000"/>
          <p14:tracePt t="15560" x="3276600" y="1066800"/>
          <p14:tracePt t="15562" x="3276600" y="1016000"/>
          <p14:tracePt t="15571" x="3276600" y="965200"/>
          <p14:tracePt t="15582" x="3276600" y="901700"/>
          <p14:tracePt t="15590" x="3276600" y="850900"/>
          <p14:tracePt t="15600" x="3276600" y="774700"/>
          <p14:tracePt t="15607" x="3276600" y="749300"/>
          <p14:tracePt t="15616" x="3276600" y="723900"/>
          <p14:tracePt t="15629" x="3276600" y="698500"/>
          <p14:tracePt t="15681" x="3302000" y="698500"/>
          <p14:tracePt t="15699" x="3327400" y="723900"/>
          <p14:tracePt t="15709" x="3327400" y="749300"/>
          <p14:tracePt t="15719" x="3327400" y="774700"/>
          <p14:tracePt t="15727" x="3327400" y="800100"/>
          <p14:tracePt t="15735" x="3327400" y="825500"/>
          <p14:tracePt t="15743" x="3327400" y="876300"/>
          <p14:tracePt t="15751" x="3327400" y="901700"/>
          <p14:tracePt t="15759" x="3327400" y="927100"/>
          <p14:tracePt t="15768" x="3327400" y="965200"/>
          <p14:tracePt t="15786" x="3327400" y="990600"/>
          <p14:tracePt t="15873" x="3327400" y="965200"/>
          <p14:tracePt t="15889" x="3327400" y="927100"/>
          <p14:tracePt t="15906" x="3352800" y="901700"/>
          <p14:tracePt t="15917" x="3390900" y="901700"/>
          <p14:tracePt t="15926" x="3416300" y="901700"/>
          <p14:tracePt t="15935" x="3416300" y="876300"/>
          <p14:tracePt t="15942" x="3467100" y="876300"/>
          <p14:tracePt t="15951" x="3517900" y="876300"/>
          <p14:tracePt t="15962" x="3543300" y="876300"/>
          <p14:tracePt t="15963" x="3594100" y="876300"/>
          <p14:tracePt t="15975" x="3619500" y="876300"/>
          <p14:tracePt t="15983" x="3657600" y="901700"/>
          <p14:tracePt t="15994" x="3683000" y="927100"/>
          <p14:tracePt t="16012" x="3708400" y="965200"/>
          <p14:tracePt t="16023" x="3708400" y="990600"/>
          <p14:tracePt t="16032" x="3708400" y="1016000"/>
          <p14:tracePt t="16034" x="3708400" y="1041400"/>
          <p14:tracePt t="16043" x="3683000" y="1066800"/>
          <p14:tracePt t="16053" x="3657600" y="1066800"/>
          <p14:tracePt t="16062" x="3619500" y="1092200"/>
          <p14:tracePt t="16074" x="3568700" y="1117600"/>
          <p14:tracePt t="16075" x="3543300" y="1143000"/>
          <p14:tracePt t="16087" x="3492500" y="1143000"/>
          <p14:tracePt t="16095" x="3441700" y="1143000"/>
          <p14:tracePt t="16104" x="3416300" y="1143000"/>
          <p14:tracePt t="16106" x="3327400" y="1143000"/>
          <p14:tracePt t="16123" x="3276600" y="1143000"/>
          <p14:tracePt t="16134" x="3251200" y="1117600"/>
          <p14:tracePt t="16144" x="3225800" y="1066800"/>
          <p14:tracePt t="16154" x="3225800" y="1041400"/>
          <p14:tracePt t="16155" x="3200400" y="1016000"/>
          <p14:tracePt t="16166" x="3200400" y="990600"/>
          <p14:tracePt t="16174" x="3200400" y="927100"/>
          <p14:tracePt t="16184" x="3200400" y="901700"/>
          <p14:tracePt t="16192" x="3200400" y="876300"/>
          <p14:tracePt t="16194" x="3200400" y="850900"/>
          <p14:tracePt t="16204" x="3200400" y="825500"/>
          <p14:tracePt t="16212" x="3200400" y="800100"/>
          <p14:tracePt t="16221" x="3200400" y="774700"/>
          <p14:tracePt t="16237" x="3200400" y="749300"/>
          <p14:tracePt t="16246" x="3225800" y="723900"/>
          <p14:tracePt t="16256" x="3251200" y="723900"/>
          <p14:tracePt t="16258" x="3251200" y="698500"/>
          <p14:tracePt t="16267" x="3276600" y="698500"/>
          <p14:tracePt t="16276" x="3302000" y="698500"/>
          <p14:tracePt t="16286" x="3327400" y="698500"/>
          <p14:tracePt t="16294" x="3352800" y="698500"/>
          <p14:tracePt t="16309" x="3390900" y="698500"/>
          <p14:tracePt t="16319" x="3416300" y="698500"/>
          <p14:tracePt t="16326" x="3441700" y="698500"/>
          <p14:tracePt t="16342" x="3467100" y="698500"/>
          <p14:tracePt t="16357" x="3492500" y="698500"/>
          <p14:tracePt t="16373" x="3492500" y="723900"/>
          <p14:tracePt t="16947" x="3492500" y="749300"/>
          <p14:tracePt t="16955" x="3492500" y="774700"/>
          <p14:tracePt t="16964" x="3467100" y="825500"/>
          <p14:tracePt t="16975" x="3441700" y="850900"/>
          <p14:tracePt t="16986" x="3441700" y="876300"/>
          <p14:tracePt t="16988" x="3416300" y="901700"/>
          <p14:tracePt t="16999" x="3390900" y="927100"/>
          <p14:tracePt t="17008" x="3352800" y="965200"/>
          <p14:tracePt t="17019" x="3352800" y="990600"/>
          <p14:tracePt t="17020" x="3327400" y="990600"/>
          <p14:tracePt t="17029" x="3302000" y="1016000"/>
          <p14:tracePt t="17040" x="3276600" y="1016000"/>
          <p14:tracePt t="17051" x="3251200" y="1016000"/>
          <p14:tracePt t="17068" x="3225800" y="1016000"/>
          <p14:tracePt t="17091" x="3200400" y="1016000"/>
          <p14:tracePt t="17107" x="3200400" y="990600"/>
          <p14:tracePt t="17125" x="3200400" y="965200"/>
          <p14:tracePt t="17141" x="3200400" y="927100"/>
          <p14:tracePt t="17179" x="3200400" y="901700"/>
          <p14:tracePt t="17195" x="3225800" y="876300"/>
          <p14:tracePt t="17207" x="3251200" y="876300"/>
          <p14:tracePt t="17217" x="3276600" y="876300"/>
          <p14:tracePt t="17225" x="3302000" y="850900"/>
          <p14:tracePt t="17235" x="3327400" y="850900"/>
          <p14:tracePt t="17237" x="3390900" y="825500"/>
          <p14:tracePt t="17246" x="3416300" y="825500"/>
          <p14:tracePt t="17256" x="3441700" y="825500"/>
          <p14:tracePt t="17266" x="3467100" y="825500"/>
          <p14:tracePt t="17275" x="3492500" y="825500"/>
          <p14:tracePt t="17363" x="3467100" y="850900"/>
          <p14:tracePt t="17373" x="3441700" y="850900"/>
          <p14:tracePt t="17383" x="3416300" y="850900"/>
          <p14:tracePt t="17391" x="3390900" y="850900"/>
          <p14:tracePt t="17401" x="3352800" y="850900"/>
          <p14:tracePt t="17409" x="3327400" y="850900"/>
          <p14:tracePt t="17418" x="3302000" y="850900"/>
          <p14:tracePt t="17436" x="3276600" y="850900"/>
          <p14:tracePt t="17507" x="3302000" y="850900"/>
          <p14:tracePt t="17517" x="3327400" y="825500"/>
          <p14:tracePt t="17527" x="3352800" y="825500"/>
          <p14:tracePt t="17536" x="3416300" y="825500"/>
          <p14:tracePt t="17543" x="3441700" y="800100"/>
          <p14:tracePt t="17555" x="3492500" y="800100"/>
          <p14:tracePt t="17556" x="3543300" y="800100"/>
          <p14:tracePt t="17566" x="3568700" y="800100"/>
          <p14:tracePt t="17575" x="3619500" y="800100"/>
          <p14:tracePt t="17590" x="3657600" y="800100"/>
          <p14:tracePt t="17604" x="3683000" y="800100"/>
          <p14:tracePt t="17652" x="3657600" y="800100"/>
          <p14:tracePt t="17660" x="3619500" y="800100"/>
          <p14:tracePt t="17670" x="3594100" y="800100"/>
          <p14:tracePt t="17679" x="3543300" y="800100"/>
          <p14:tracePt t="17689" x="3517900" y="800100"/>
          <p14:tracePt t="17696" x="3467100" y="800100"/>
          <p14:tracePt t="17705" x="3441700" y="800100"/>
          <p14:tracePt t="17713" x="3416300" y="800100"/>
          <p14:tracePt t="17722" x="3352800" y="800100"/>
          <p14:tracePt t="17724" x="3327400" y="774700"/>
          <p14:tracePt t="17751" x="3302000" y="774700"/>
          <p14:tracePt t="17828" x="3302000" y="749300"/>
          <p14:tracePt t="18233" x="3390900" y="774700"/>
          <p14:tracePt t="18243" x="3467100" y="825500"/>
          <p14:tracePt t="18253" x="3619500" y="876300"/>
          <p14:tracePt t="18263" x="3924300" y="1016000"/>
          <p14:tracePt t="18266" x="4584700" y="1333500"/>
          <p14:tracePt t="18277" x="5194300" y="1600200"/>
          <p14:tracePt t="18286" x="5943600" y="1917700"/>
          <p14:tracePt t="18296" x="6743700" y="2286000"/>
          <p14:tracePt t="18299" x="7150100" y="2451100"/>
          <p14:tracePt t="18308" x="7835900" y="2794000"/>
          <p14:tracePt t="18319" x="8102600" y="2908300"/>
          <p14:tracePt t="18321" x="8636000" y="3124200"/>
          <p14:tracePt t="18335" x="8775700" y="3175000"/>
          <p14:tracePt t="18344" x="9118600" y="3302000"/>
          <p14:tracePt t="18345" x="9385300" y="3390900"/>
          <p14:tracePt t="18552" x="9461500" y="3390900"/>
          <p14:tracePt t="18561" x="9626600" y="3390900"/>
          <p14:tracePt t="18570" x="9804400" y="3390900"/>
          <p14:tracePt t="18578" x="10236200" y="3441700"/>
          <p14:tracePt t="18588" x="10744200" y="3467100"/>
          <p14:tracePt t="18597" x="11353800" y="3517900"/>
          <p14:tracePt t="18605" x="12077700" y="3568700"/>
          <p14:tracePt t="18620" x="12395200" y="3594100"/>
          <p14:tracePt t="18623" x="12954000" y="3619500"/>
          <p14:tracePt t="18625" x="13462000" y="3619500"/>
          <p14:tracePt t="18637" x="13652500" y="3619500"/>
          <p14:tracePt t="18645" x="13944600" y="3619500"/>
          <p14:tracePt t="18655" x="14071600" y="3619500"/>
          <p14:tracePt t="18657" x="14262100" y="3619500"/>
          <p14:tracePt t="18667" x="14401800" y="3619500"/>
          <p14:tracePt t="18676" x="14478000" y="3619500"/>
          <p14:tracePt t="18685" x="14528800" y="3619500"/>
          <p14:tracePt t="18693" x="14579600" y="3619500"/>
          <p14:tracePt t="18717" x="14605000" y="3619500"/>
          <p14:tracePt t="18825" x="14630400" y="3619500"/>
          <p14:tracePt t="18841" x="14668500" y="3619500"/>
          <p14:tracePt t="18851" x="14693900" y="3619500"/>
          <p14:tracePt t="18860" x="14744700" y="3644900"/>
          <p14:tracePt t="18871" x="14770100" y="3644900"/>
          <p14:tracePt t="18878" x="14795500" y="3644900"/>
          <p14:tracePt t="18886" x="14846300" y="3683000"/>
          <p14:tracePt t="18900" x="14960600" y="3683000"/>
          <p14:tracePt t="18909" x="14986000" y="3683000"/>
          <p14:tracePt t="18919" x="15036800" y="3683000"/>
          <p14:tracePt t="18926" x="15062200" y="3683000"/>
          <p14:tracePt t="18934" x="15087600" y="3683000"/>
          <p14:tracePt t="18942" x="15163800" y="3683000"/>
          <p14:tracePt t="18951" x="15201900" y="3683000"/>
          <p14:tracePt t="18958" x="15252700" y="3683000"/>
          <p14:tracePt t="18967" x="15278100" y="3644900"/>
          <p14:tracePt t="18977" x="15303500" y="3619500"/>
          <p14:tracePt t="18979" x="15328900" y="3594100"/>
          <p14:tracePt t="18991" x="15379700" y="3594100"/>
          <p14:tracePt t="19000" x="15405100" y="3568700"/>
          <p14:tracePt t="19002" x="15405100" y="3543300"/>
          <p14:tracePt t="19012" x="15430500" y="3543300"/>
          <p14:tracePt t="19022" x="15455900" y="3517900"/>
          <p14:tracePt t="19058" x="15455900" y="3492500"/>
          <p14:tracePt t="19113" x="15430500" y="3492500"/>
          <p14:tracePt t="19122" x="15379700" y="3492500"/>
          <p14:tracePt t="19134" x="15328900" y="3492500"/>
          <p14:tracePt t="19142" x="15278100" y="3492500"/>
          <p14:tracePt t="19151" x="15201900" y="3517900"/>
          <p14:tracePt t="19161" x="15113000" y="3517900"/>
          <p14:tracePt t="19162" x="15062200" y="3517900"/>
          <p14:tracePt t="19171" x="14960600" y="3543300"/>
          <p14:tracePt t="19182" x="14897100" y="3543300"/>
          <p14:tracePt t="19190" x="14795500" y="3568700"/>
          <p14:tracePt t="19200" x="14719300" y="3568700"/>
          <p14:tracePt t="19202" x="14630400" y="3594100"/>
          <p14:tracePt t="19212" x="14554200" y="3594100"/>
          <p14:tracePt t="19221" x="14478000" y="3594100"/>
          <p14:tracePt t="19234" x="14363700" y="3619500"/>
          <p14:tracePt t="19236" x="14160500" y="3619500"/>
          <p14:tracePt t="19246" x="13970000" y="3619500"/>
          <p14:tracePt t="19256" x="13754100" y="3619500"/>
          <p14:tracePt t="19263" x="13538200" y="3619500"/>
          <p14:tracePt t="19273" x="13271500" y="3619500"/>
          <p14:tracePt t="19275" x="12979400" y="3619500"/>
          <p14:tracePt t="19284" x="12661900" y="3619500"/>
          <p14:tracePt t="19293" x="12369800" y="3568700"/>
          <p14:tracePt t="19304" x="12230100" y="3568700"/>
          <p14:tracePt t="19306" x="12001500" y="3568700"/>
          <p14:tracePt t="19314" x="11760200" y="3543300"/>
          <p14:tracePt t="19325" x="11569700" y="3517900"/>
          <p14:tracePt t="19335" x="11493500" y="3517900"/>
          <p14:tracePt t="19338" x="11353800" y="3517900"/>
          <p14:tracePt t="19346" x="11277600" y="3517900"/>
          <p14:tracePt t="19356" x="11201400" y="3517900"/>
          <p14:tracePt t="19366" x="11176000" y="3517900"/>
          <p14:tracePt t="19374" x="11137900" y="3517900"/>
          <p14:tracePt t="19538" x="11137900" y="3568700"/>
          <p14:tracePt t="19546" x="11137900" y="3594100"/>
          <p14:tracePt t="19555" x="11061700" y="3644900"/>
          <p14:tracePt t="19566" x="10985500" y="3708400"/>
          <p14:tracePt t="19576" x="10871200" y="3759200"/>
          <p14:tracePt t="19586" x="10769600" y="3784600"/>
          <p14:tracePt t="19588" x="10642600" y="3835400"/>
          <p14:tracePt t="19602" x="10337800" y="3911600"/>
          <p14:tracePt t="19603" x="10020300" y="3975100"/>
          <p14:tracePt t="19616" x="9677400" y="4000500"/>
          <p14:tracePt t="19618" x="9245600" y="4025900"/>
          <p14:tracePt t="19635" x="8445500" y="4051300"/>
          <p14:tracePt t="19645" x="8026400" y="4051300"/>
          <p14:tracePt t="19654" x="7645400" y="4051300"/>
          <p14:tracePt t="19663" x="7302500" y="4051300"/>
          <p14:tracePt t="19672" x="7150100" y="4051300"/>
          <p14:tracePt t="19679" x="6845300" y="4025900"/>
          <p14:tracePt t="19690" x="6578600" y="4000500"/>
          <p14:tracePt t="19691" x="6375400" y="4000500"/>
          <p14:tracePt t="19702" x="6286500" y="3975100"/>
          <p14:tracePt t="19711" x="6159500" y="3975100"/>
          <p14:tracePt t="19720" x="6057900" y="3975100"/>
          <p14:tracePt t="19734" x="5892800" y="3975100"/>
          <p14:tracePt t="19742" x="5842000" y="3975100"/>
          <p14:tracePt t="19752" x="5816600" y="3975100"/>
          <p14:tracePt t="19922" x="5791200" y="3975100"/>
          <p14:tracePt t="19930" x="5702300" y="3975100"/>
          <p14:tracePt t="19940" x="5626100" y="4000500"/>
          <p14:tracePt t="19950" x="5461000" y="4025900"/>
          <p14:tracePt t="19960" x="5283200" y="4025900"/>
          <p14:tracePt t="19969" x="5143500" y="4025900"/>
          <p14:tracePt t="19971" x="4953000" y="4025900"/>
          <p14:tracePt t="19979" x="4749800" y="3975100"/>
          <p14:tracePt t="19990" x="4533900" y="3886200"/>
          <p14:tracePt t="20002" x="4318000" y="3835400"/>
          <p14:tracePt t="20004" x="4216400" y="3810000"/>
          <p14:tracePt t="20016" x="4000500" y="3733800"/>
          <p14:tracePt t="20026" x="3835400" y="3708400"/>
          <p14:tracePt t="20028" x="3708400" y="3683000"/>
          <p14:tracePt t="20041" x="3619500" y="3644900"/>
          <p14:tracePt t="20051" x="3517900" y="3644900"/>
          <p14:tracePt t="20052" x="3416300" y="3619500"/>
          <p14:tracePt t="20063" x="3327400" y="3619500"/>
          <p14:tracePt t="20072" x="3251200" y="3619500"/>
          <p14:tracePt t="20080" x="3200400" y="3619500"/>
          <p14:tracePt t="20089" x="3124200" y="3619500"/>
          <p14:tracePt t="20091" x="3086100" y="3619500"/>
          <p14:tracePt t="20101" x="3035300" y="3619500"/>
          <p14:tracePt t="20110" x="2984500" y="3619500"/>
          <p14:tracePt t="20119" x="2959100" y="3619500"/>
          <p14:tracePt t="20129" x="2933700" y="3619500"/>
          <p14:tracePt t="20133" x="2908300" y="3619500"/>
          <p14:tracePt t="20142" x="2882900" y="3619500"/>
          <p14:tracePt t="20151" x="2882900" y="3644900"/>
          <p14:tracePt t="20159" x="2857500" y="3644900"/>
          <p14:tracePt t="20167" x="2832100" y="3644900"/>
          <p14:tracePt t="20195" x="2794000" y="3644900"/>
          <p14:tracePt t="20227" x="2794000" y="3619500"/>
          <p14:tracePt t="20244" x="2794000" y="3594100"/>
          <p14:tracePt t="20253" x="2794000" y="3568700"/>
          <p14:tracePt t="20261" x="2857500" y="3543300"/>
          <p14:tracePt t="20272" x="2933700" y="3492500"/>
          <p14:tracePt t="20283" x="3086100" y="3441700"/>
          <p14:tracePt t="20285" x="3251200" y="3390900"/>
          <p14:tracePt t="20296" x="3543300" y="3327400"/>
          <p14:tracePt t="20306" x="4127500" y="3251200"/>
          <p14:tracePt t="20308" x="4584700" y="3251200"/>
          <p14:tracePt t="20318" x="5168900" y="3251200"/>
          <p14:tracePt t="20326" x="5727700" y="3251200"/>
          <p14:tracePt t="20335" x="6400800" y="3251200"/>
          <p14:tracePt t="20343" x="7010400" y="3327400"/>
          <p14:tracePt t="20352" x="7594600" y="3467100"/>
          <p14:tracePt t="20359" x="7835900" y="3543300"/>
          <p14:tracePt t="20370" x="8026400" y="3594100"/>
          <p14:tracePt t="20372" x="8369300" y="3708400"/>
          <p14:tracePt t="20384" x="8661400" y="3784600"/>
          <p14:tracePt t="20394" x="8877300" y="3860800"/>
          <p14:tracePt t="20396" x="8953500" y="3886200"/>
          <p14:tracePt t="20408" x="9093200" y="3911600"/>
          <p14:tracePt t="20418" x="9220200" y="3949700"/>
          <p14:tracePt t="20622" x="9309100" y="3949700"/>
          <p14:tracePt t="20630" x="9436100" y="3949700"/>
          <p14:tracePt t="20640" x="9626600" y="3949700"/>
          <p14:tracePt t="20648" x="9867900" y="3949700"/>
          <p14:tracePt t="20656" x="10160000" y="3886200"/>
          <p14:tracePt t="20667" x="10693400" y="3835400"/>
          <p14:tracePt t="20668" x="11252200" y="3759200"/>
          <p14:tracePt t="20677" x="11887200" y="3683000"/>
          <p14:tracePt t="20688" x="12153900" y="3644900"/>
          <p14:tracePt t="20697" x="12687300" y="3594100"/>
          <p14:tracePt t="20706" x="12928600" y="3568700"/>
          <p14:tracePt t="20719" x="13335000" y="3517900"/>
          <p14:tracePt t="20721" x="13652500" y="3517900"/>
          <p14:tracePt t="20735" x="13893800" y="3492500"/>
          <p14:tracePt t="20737" x="13970000" y="3492500"/>
          <p14:tracePt t="20746" x="14135100" y="3467100"/>
          <p14:tracePt t="20749" x="14338300" y="3441700"/>
          <p14:tracePt t="20760" x="14363700" y="3441700"/>
          <p14:tracePt t="20947" x="14427200" y="3441700"/>
          <p14:tracePt t="20955" x="14503400" y="3441700"/>
          <p14:tracePt t="20964" x="14605000" y="3441700"/>
          <p14:tracePt t="20974" x="14719300" y="3441700"/>
          <p14:tracePt t="20983" x="14935200" y="3441700"/>
          <p14:tracePt t="20992" x="15011400" y="3441700"/>
          <p14:tracePt t="21001" x="15227300" y="3441700"/>
          <p14:tracePt t="21008" x="15405100" y="3441700"/>
          <p14:tracePt t="21017" x="15570200" y="3441700"/>
          <p14:tracePt t="21025" x="15621000" y="3441700"/>
          <p14:tracePt t="21034" x="15760700" y="3416300"/>
          <p14:tracePt t="21036" x="15862300" y="3416300"/>
          <p14:tracePt t="21046" x="15913100" y="3416300"/>
          <p14:tracePt t="21056" x="15989300" y="3416300"/>
          <p14:tracePt t="21065" x="16027400" y="3416300"/>
          <p14:tracePt t="21073" x="16052800" y="3416300"/>
          <p14:tracePt t="21080" x="16078200" y="3416300"/>
          <p14:tracePt t="21108" x="16103600" y="3416300"/>
          <p14:tracePt t="21292" x="16078200" y="3416300"/>
          <p14:tracePt t="21301" x="16027400" y="3416300"/>
          <p14:tracePt t="21309" x="15963900" y="3416300"/>
          <p14:tracePt t="21319" x="15887700" y="3441700"/>
          <p14:tracePt t="21329" x="15836900" y="3441700"/>
          <p14:tracePt t="21337" x="15697200" y="3467100"/>
          <p14:tracePt t="21347" x="15621000" y="3467100"/>
          <p14:tracePt t="21349" x="15494000" y="3492500"/>
          <p14:tracePt t="21368" x="15328900" y="3492500"/>
          <p14:tracePt t="21381" x="15252700" y="3492500"/>
          <p14:tracePt t="21383" x="15163800" y="3492500"/>
          <p14:tracePt t="21391" x="15113000" y="3492500"/>
          <p14:tracePt t="21401" x="15062200" y="3492500"/>
          <p14:tracePt t="21409" x="15036800" y="3492500"/>
          <p14:tracePt t="21423" x="15011400" y="3492500"/>
          <p14:tracePt t="21444" x="14986000" y="3492500"/>
          <p14:tracePt t="21500" x="15011400" y="3492500"/>
          <p14:tracePt t="21540" x="15036800" y="3492500"/>
          <p14:tracePt t="21549" x="15036800" y="3467100"/>
          <p14:tracePt t="21564" x="15062200" y="3467100"/>
          <p14:tracePt t="21583" x="15087600" y="3467100"/>
          <p14:tracePt t="21591" x="15113000" y="3467100"/>
          <p14:tracePt t="21601" x="15138400" y="3467100"/>
          <p14:tracePt t="21609" x="15163800" y="3467100"/>
          <p14:tracePt t="21617" x="15201900" y="3467100"/>
          <p14:tracePt t="21624" x="15227300" y="3467100"/>
          <p14:tracePt t="21634" x="15278100" y="3467100"/>
          <p14:tracePt t="21641" x="15303500" y="3467100"/>
          <p14:tracePt t="21651" x="15354300" y="3467100"/>
          <p14:tracePt t="21652" x="15379700" y="3467100"/>
          <p14:tracePt t="21661" x="15405100" y="3467100"/>
          <p14:tracePt t="21670" x="15430500" y="3467100"/>
          <p14:tracePt t="21679" x="15455900" y="3467100"/>
          <p14:tracePt t="21688" x="15494000" y="3467100"/>
          <p14:tracePt t="21702" x="15519400" y="3467100"/>
          <p14:tracePt t="21711" x="15544800" y="3467100"/>
          <p14:tracePt t="21735" x="15570200" y="3467100"/>
          <p14:tracePt t="22221" x="15570200" y="3441700"/>
          <p14:tracePt t="22229" x="15570200" y="3416300"/>
          <p14:tracePt t="22238" x="15595600" y="3390900"/>
          <p14:tracePt t="22251" x="15646400" y="3327400"/>
          <p14:tracePt t="22253" x="15671800" y="3302000"/>
          <p14:tracePt t="22266" x="15722600" y="3251200"/>
          <p14:tracePt t="22275" x="15786100" y="3175000"/>
          <p14:tracePt t="22285" x="15811500" y="3149600"/>
          <p14:tracePt t="22286" x="15836900" y="3086100"/>
          <p14:tracePt t="22298" x="15887700" y="3060700"/>
          <p14:tracePt t="22308" x="15913100" y="3009900"/>
          <p14:tracePt t="22320" x="15938500" y="2984500"/>
          <p14:tracePt t="22337" x="15963900" y="2959100"/>
          <p14:tracePt t="22461" x="15963900" y="2984500"/>
          <p14:tracePt t="22470" x="15938500" y="3009900"/>
          <p14:tracePt t="22487" x="15913100" y="3035300"/>
          <p14:tracePt t="22498" x="15887700" y="3086100"/>
          <p14:tracePt t="22508" x="15862300" y="3124200"/>
          <p14:tracePt t="22510" x="15836900" y="3149600"/>
          <p14:tracePt t="22522" x="15811500" y="3175000"/>
          <p14:tracePt t="22533" x="15786100" y="3175000"/>
          <p14:tracePt t="22535" x="15786100" y="3200400"/>
          <p14:tracePt t="22543" x="15760700" y="3200400"/>
          <p14:tracePt t="22553" x="15760700" y="3225800"/>
          <p14:tracePt t="22569" x="15722600" y="3225800"/>
          <p14:tracePt t="22582" x="15722600" y="3251200"/>
          <p14:tracePt t="22909" x="15697200" y="3251200"/>
          <p14:tracePt t="22926" x="15671800" y="3276600"/>
          <p14:tracePt t="22936" x="15646400" y="3276600"/>
          <p14:tracePt t="22944" x="15621000" y="3276600"/>
          <p14:tracePt t="22953" x="15621000" y="3302000"/>
          <p14:tracePt t="22962" x="15595600" y="3302000"/>
          <p14:tracePt t="22971" x="15570200" y="3302000"/>
          <p14:tracePt t="22986" x="15544800" y="3302000"/>
          <p14:tracePt t="23029" x="15519400" y="3327400"/>
          <p14:tracePt t="23054" x="15494000" y="3327400"/>
          <p14:tracePt t="23062" x="15455900" y="3327400"/>
          <p14:tracePt t="23071" x="15430500" y="3327400"/>
          <p14:tracePt t="23085" x="15405100" y="3327400"/>
          <p14:tracePt t="23087" x="15379700" y="3327400"/>
          <p14:tracePt t="23095" x="15328900" y="3327400"/>
          <p14:tracePt t="23104" x="15303500" y="3352800"/>
          <p14:tracePt t="23117" x="15278100" y="3352800"/>
          <p14:tracePt t="23119" x="15227300" y="3352800"/>
          <p14:tracePt t="23128" x="15163800" y="3390900"/>
          <p14:tracePt t="23140" x="15138400" y="3390900"/>
          <p14:tracePt t="23148" x="15087600" y="3390900"/>
          <p14:tracePt t="23156" x="15036800" y="3390900"/>
          <p14:tracePt t="23158" x="14986000" y="3390900"/>
          <p14:tracePt t="23168" x="14960600" y="3390900"/>
          <p14:tracePt t="23176" x="14897100" y="3390900"/>
          <p14:tracePt t="23186" x="14846300" y="3390900"/>
          <p14:tracePt t="23195" x="14820900" y="3390900"/>
          <p14:tracePt t="23203" x="14795500" y="3390900"/>
          <p14:tracePt t="23217" x="14744700" y="3390900"/>
          <p14:tracePt t="23234" x="14719300" y="3390900"/>
          <p14:tracePt t="23251" x="14693900" y="3390900"/>
          <p14:tracePt t="23268" x="14668500" y="3390900"/>
          <p14:tracePt t="23276" x="14668500" y="3352800"/>
          <p14:tracePt t="23294" x="14630400" y="3352800"/>
          <p14:tracePt t="23326" x="14605000" y="3352800"/>
          <p14:tracePt t="23343" x="14579600" y="3327400"/>
          <p14:tracePt t="23360" x="14554200" y="3327400"/>
          <p14:tracePt t="23374" x="14528800" y="3327400"/>
          <p14:tracePt t="23384" x="14503400" y="3327400"/>
          <p14:tracePt t="23392" x="14478000" y="3327400"/>
          <p14:tracePt t="23402" x="14478000" y="3302000"/>
          <p14:tracePt t="23411" x="14452600" y="3302000"/>
          <p14:tracePt t="23419" x="14427200" y="3302000"/>
          <p14:tracePt t="23427" x="14401800" y="3302000"/>
          <p14:tracePt t="23436" x="14363700" y="3302000"/>
          <p14:tracePt t="23447" x="14338300" y="3302000"/>
          <p14:tracePt t="23465" x="14312900" y="3302000"/>
          <p14:tracePt t="23510" x="14312900" y="3276600"/>
          <p14:tracePt t="24291" x="14287500" y="3276600"/>
          <p14:tracePt t="24301" x="14262100" y="3276600"/>
          <p14:tracePt t="24310" x="14236700" y="3276600"/>
          <p14:tracePt t="24320" x="14160500" y="3276600"/>
          <p14:tracePt t="24328" x="14097000" y="3302000"/>
          <p14:tracePt t="24338" x="14020800" y="3327400"/>
          <p14:tracePt t="24340" x="13944600" y="3327400"/>
          <p14:tracePt t="24351" x="13893800" y="3352800"/>
          <p14:tracePt t="24361" x="13779500" y="3390900"/>
          <p14:tracePt t="24371" x="13728700" y="3390900"/>
          <p14:tracePt t="24373" x="13652500" y="3390900"/>
          <p14:tracePt t="24383" x="13601700" y="3390900"/>
          <p14:tracePt t="24391" x="13512800" y="3390900"/>
          <p14:tracePt t="24401" x="13462000" y="3390900"/>
          <p14:tracePt t="24403" x="13385800" y="3390900"/>
          <p14:tracePt t="24412" x="13360400" y="3390900"/>
          <p14:tracePt t="24421" x="13296900" y="3390900"/>
          <p14:tracePt t="24430" x="13271500" y="3390900"/>
          <p14:tracePt t="24439" x="13246100" y="3390900"/>
          <p14:tracePt t="24448" x="13220700" y="3390900"/>
          <p14:tracePt t="24456" x="13195300" y="3390900"/>
          <p14:tracePt t="24464" x="13169900" y="3390900"/>
          <p14:tracePt t="24479" x="13144500" y="3390900"/>
          <p14:tracePt t="24503" x="13119100" y="3390900"/>
          <p14:tracePt t="24683" x="13119100" y="3352800"/>
          <p14:tracePt t="24916" x="13144500" y="3352800"/>
          <p14:tracePt t="24939" x="13195300" y="3352800"/>
          <p14:tracePt t="24949" x="13220700" y="3327400"/>
          <p14:tracePt t="24959" x="13271500" y="3327400"/>
          <p14:tracePt t="24968" x="13360400" y="3302000"/>
          <p14:tracePt t="24978" x="13436600" y="3302000"/>
          <p14:tracePt t="24986" x="13512800" y="3276600"/>
          <p14:tracePt t="24995" x="13627100" y="3251200"/>
          <p14:tracePt t="24997" x="13728700" y="3251200"/>
          <p14:tracePt t="25008" x="13830300" y="3251200"/>
          <p14:tracePt t="25018" x="13919200" y="3251200"/>
          <p14:tracePt t="25026" x="14020800" y="3225800"/>
          <p14:tracePt t="25036" x="14071600" y="3225800"/>
          <p14:tracePt t="25038" x="14160500" y="3225800"/>
          <p14:tracePt t="25046" x="14211300" y="3225800"/>
          <p14:tracePt t="25055" x="14287500" y="3225800"/>
          <p14:tracePt t="25064" x="14338300" y="3225800"/>
          <p14:tracePt t="25073" x="14401800" y="3225800"/>
          <p14:tracePt t="25081" x="14427200" y="3225800"/>
          <p14:tracePt t="25090" x="14478000" y="3225800"/>
          <p14:tracePt t="25092" x="14503400" y="3225800"/>
          <p14:tracePt t="25103" x="14528800" y="3225800"/>
          <p14:tracePt t="25111" x="14554200" y="3225800"/>
          <p14:tracePt t="25125" x="14579600" y="3225800"/>
          <p14:tracePt t="25160" x="14605000" y="3225800"/>
          <p14:tracePt t="25173" x="14630400" y="3225800"/>
          <p14:tracePt t="25206" x="14668500" y="3225800"/>
          <p14:tracePt t="25224" x="14693900" y="3225800"/>
          <p14:tracePt t="25248" x="14719300" y="3225800"/>
          <p14:tracePt t="25284" x="14744700" y="3225800"/>
          <p14:tracePt t="25322" x="14770100" y="3225800"/>
          <p14:tracePt t="25359" x="14795500" y="3225800"/>
          <p14:tracePt t="25508" x="14770100" y="3225800"/>
          <p14:tracePt t="25518" x="14744700" y="3225800"/>
          <p14:tracePt t="25527" x="14719300" y="3225800"/>
          <p14:tracePt t="25536" x="14693900" y="3251200"/>
          <p14:tracePt t="25546" x="14630400" y="3251200"/>
          <p14:tracePt t="25554" x="14605000" y="3276600"/>
          <p14:tracePt t="25564" x="14554200" y="3276600"/>
          <p14:tracePt t="25567" x="14528800" y="3276600"/>
          <p14:tracePt t="25575" x="14478000" y="3302000"/>
          <p14:tracePt t="25587" x="14452600" y="3302000"/>
          <p14:tracePt t="25594" x="14401800" y="3302000"/>
          <p14:tracePt t="25603" x="14363700" y="3302000"/>
          <p14:tracePt t="25605" x="14338300" y="3302000"/>
          <p14:tracePt t="25614" x="14312900" y="3302000"/>
          <p14:tracePt t="25628" x="14287500" y="3302000"/>
          <p14:tracePt t="25629" x="14262100" y="3302000"/>
          <p14:tracePt t="25639" x="14236700" y="3302000"/>
          <p14:tracePt t="25740" x="14287500" y="3302000"/>
          <p14:tracePt t="25750" x="14312900" y="3302000"/>
          <p14:tracePt t="25758" x="14338300" y="3302000"/>
          <p14:tracePt t="25769" x="14363700" y="3302000"/>
          <p14:tracePt t="25777" x="14427200" y="3302000"/>
          <p14:tracePt t="25786" x="14478000" y="3302000"/>
          <p14:tracePt t="25793" x="14503400" y="3302000"/>
          <p14:tracePt t="25802" x="14528800" y="3302000"/>
          <p14:tracePt t="25809" x="14554200" y="3302000"/>
          <p14:tracePt t="25818" x="14579600" y="3276600"/>
          <p14:tracePt t="25837" x="14605000" y="3276600"/>
          <p14:tracePt t="26029" x="14579600" y="3276600"/>
          <p14:tracePt t="26038" x="14554200" y="3276600"/>
          <p14:tracePt t="26046" x="14503400" y="3276600"/>
          <p14:tracePt t="26055" x="14478000" y="3276600"/>
          <p14:tracePt t="26064" x="14427200" y="3276600"/>
          <p14:tracePt t="26074" x="14363700" y="3276600"/>
          <p14:tracePt t="26083" x="14338300" y="3276600"/>
          <p14:tracePt t="26090" x="14287500" y="3276600"/>
          <p14:tracePt t="26098" x="14236700" y="3276600"/>
          <p14:tracePt t="26106" x="14185900" y="3276600"/>
          <p14:tracePt t="26122" x="14160500" y="3276600"/>
          <p14:tracePt t="26130" x="14135100" y="3276600"/>
          <p14:tracePt t="26140" x="14097000" y="3276600"/>
          <p14:tracePt t="26142" x="14071600" y="3276600"/>
          <p14:tracePt t="26159" x="14071600" y="3251200"/>
          <p14:tracePt t="26168" x="14046200" y="3251200"/>
          <p14:tracePt t="26277" x="14071600" y="3225800"/>
          <p14:tracePt t="26287" x="14135100" y="3225800"/>
          <p14:tracePt t="26296" x="14160500" y="3225800"/>
          <p14:tracePt t="26305" x="14211300" y="3225800"/>
          <p14:tracePt t="26314" x="14236700" y="3225800"/>
          <p14:tracePt t="26322" x="14312900" y="3225800"/>
          <p14:tracePt t="26330" x="14363700" y="3225800"/>
          <p14:tracePt t="26339" x="14427200" y="3225800"/>
          <p14:tracePt t="26346" x="14478000" y="3225800"/>
          <p14:tracePt t="26355" x="14528800" y="3225800"/>
          <p14:tracePt t="26362" x="14554200" y="3225800"/>
          <p14:tracePt t="26371" x="14605000" y="3225800"/>
          <p14:tracePt t="26378" x="14630400" y="3225800"/>
          <p14:tracePt t="26387" x="14668500" y="3225800"/>
          <p14:tracePt t="26401" x="14693900" y="3225800"/>
          <p14:tracePt t="26409" x="14719300" y="3251200"/>
          <p14:tracePt t="26806" x="14693900" y="3251200"/>
          <p14:tracePt t="26814" x="14668500" y="3251200"/>
          <p14:tracePt t="26824" x="14605000" y="3251200"/>
          <p14:tracePt t="26834" x="14579600" y="3251200"/>
          <p14:tracePt t="26842" x="14503400" y="3251200"/>
          <p14:tracePt t="26851" x="14452600" y="3251200"/>
          <p14:tracePt t="26858" x="14363700" y="3251200"/>
          <p14:tracePt t="26867" x="14312900" y="3251200"/>
          <p14:tracePt t="26875" x="14262100" y="3251200"/>
          <p14:tracePt t="26885" x="14185900" y="3251200"/>
          <p14:tracePt t="26886" x="14135100" y="3251200"/>
          <p14:tracePt t="26895" x="14071600" y="3251200"/>
          <p14:tracePt t="26905" x="14046200" y="3251200"/>
          <p14:tracePt t="26914" x="14020800" y="3251200"/>
          <p14:tracePt t="26922" x="13995400" y="3251200"/>
          <p14:tracePt t="26931" x="13970000" y="3251200"/>
          <p14:tracePt t="26942" x="13944600" y="3251200"/>
          <p14:tracePt t="27054" x="13970000" y="3251200"/>
          <p14:tracePt t="27062" x="13995400" y="3225800"/>
          <p14:tracePt t="27073" x="14046200" y="3225800"/>
          <p14:tracePt t="27082" x="14071600" y="3225800"/>
          <p14:tracePt t="27091" x="14135100" y="3225800"/>
          <p14:tracePt t="27099" x="14185900" y="3225800"/>
          <p14:tracePt t="27107" x="14236700" y="3225800"/>
          <p14:tracePt t="27116" x="14287500" y="3225800"/>
          <p14:tracePt t="27118" x="14312900" y="3225800"/>
          <p14:tracePt t="27128" x="14363700" y="3225800"/>
          <p14:tracePt t="27137" x="14401800" y="3225800"/>
          <p14:tracePt t="27146" x="14427200" y="3225800"/>
          <p14:tracePt t="27155" x="14452600" y="3225800"/>
          <p14:tracePt t="27163" x="14478000" y="3225800"/>
          <p14:tracePt t="27171" x="14503400" y="3225800"/>
          <p14:tracePt t="27186" x="14528800" y="3225800"/>
          <p14:tracePt t="27218" x="14554200" y="3225800"/>
          <p14:tracePt t="27710" x="14528800" y="3225800"/>
          <p14:tracePt t="27719" x="14503400" y="3225800"/>
          <p14:tracePt t="27727" x="14401800" y="3251200"/>
          <p14:tracePt t="27738" x="14287500" y="3276600"/>
          <p14:tracePt t="27748" x="14097000" y="3302000"/>
          <p14:tracePt t="27759" x="13919200" y="3327400"/>
          <p14:tracePt t="27760" x="13677900" y="3327400"/>
          <p14:tracePt t="27771" x="13385800" y="3352800"/>
          <p14:tracePt t="27781" x="13093700" y="3352800"/>
          <p14:tracePt t="27790" x="12928600" y="3352800"/>
          <p14:tracePt t="27792" x="12687300" y="3352800"/>
          <p14:tracePt t="27801" x="12420600" y="3352800"/>
          <p14:tracePt t="27810" x="12179300" y="3352800"/>
          <p14:tracePt t="27819" x="11976100" y="3352800"/>
          <p14:tracePt t="27827" x="11785600" y="3352800"/>
          <p14:tracePt t="27836" x="11595100" y="3352800"/>
          <p14:tracePt t="27844" x="11442700" y="3352800"/>
          <p14:tracePt t="27852" x="11303000" y="3352800"/>
          <p14:tracePt t="27860" x="11252200" y="3352800"/>
          <p14:tracePt t="27869" x="11176000" y="3352800"/>
          <p14:tracePt t="27871" x="11087100" y="3352800"/>
          <p14:tracePt t="27879" x="11036300" y="3352800"/>
          <p14:tracePt t="27888" x="10985500" y="3352800"/>
          <p14:tracePt t="27897" x="10960100" y="3352800"/>
          <p14:tracePt t="28131" x="10871200" y="3352800"/>
          <p14:tracePt t="28141" x="10820400" y="3352800"/>
          <p14:tracePt t="28151" x="10795000" y="3352800"/>
          <p14:tracePt t="28159" x="10744200" y="3352800"/>
          <p14:tracePt t="28168" x="10693400" y="3390900"/>
          <p14:tracePt t="28178" x="10642600" y="3390900"/>
          <p14:tracePt t="28180" x="10553700" y="3390900"/>
          <p14:tracePt t="28190" x="10528300" y="3390900"/>
          <p14:tracePt t="28199" x="10452100" y="3390900"/>
          <p14:tracePt t="28207" x="10375900" y="3390900"/>
          <p14:tracePt t="28217" x="10312400" y="3390900"/>
          <p14:tracePt t="28219" x="10261600" y="3390900"/>
          <p14:tracePt t="28227" x="10210800" y="3390900"/>
          <p14:tracePt t="28237" x="10185400" y="3390900"/>
          <p14:tracePt t="28245" x="10160000" y="3390900"/>
          <p14:tracePt t="28255" x="10134600" y="3390900"/>
          <p14:tracePt t="28263" x="10109200" y="3390900"/>
          <p14:tracePt t="28273" x="10071100" y="3390900"/>
          <p14:tracePt t="28280" x="10045700" y="3390900"/>
          <p14:tracePt t="28301" x="10020300" y="3390900"/>
          <p14:tracePt t="28340" x="9994900" y="3390900"/>
          <p14:tracePt t="28350" x="9969500" y="3390900"/>
          <p14:tracePt t="28359" x="9944100" y="3390900"/>
          <p14:tracePt t="28368" x="9893300" y="3390900"/>
          <p14:tracePt t="28376" x="9867900" y="3390900"/>
          <p14:tracePt t="28385" x="9779000" y="3390900"/>
          <p14:tracePt t="28394" x="9753600" y="3390900"/>
          <p14:tracePt t="28395" x="9626600" y="3390900"/>
          <p14:tracePt t="28405" x="9537700" y="3390900"/>
          <p14:tracePt t="28414" x="9461500" y="3390900"/>
          <p14:tracePt t="28422" x="9385300" y="3390900"/>
          <p14:tracePt t="28431" x="9309100" y="3390900"/>
          <p14:tracePt t="28440" x="9245600" y="3390900"/>
          <p14:tracePt t="28448" x="9118600" y="3390900"/>
          <p14:tracePt t="28452" x="9067800" y="3390900"/>
          <p14:tracePt t="28460" x="9017000" y="3390900"/>
          <p14:tracePt t="28472" x="8928100" y="3390900"/>
          <p14:tracePt t="28481" x="8877300" y="3390900"/>
          <p14:tracePt t="28492" x="8826500" y="3390900"/>
          <p14:tracePt t="28493" x="8775700" y="3390900"/>
          <p14:tracePt t="28504" x="8750300" y="3390900"/>
          <p14:tracePt t="28512" x="8712200" y="3390900"/>
          <p14:tracePt t="28764" x="8686800" y="3390900"/>
          <p14:tracePt t="28772" x="8585200" y="3390900"/>
          <p14:tracePt t="28781" x="8445500" y="3390900"/>
          <p14:tracePt t="28791" x="8318500" y="3390900"/>
          <p14:tracePt t="28800" x="8178800" y="3390900"/>
          <p14:tracePt t="28807" x="8077200" y="3390900"/>
          <p14:tracePt t="28817" x="7861300" y="3390900"/>
          <p14:tracePt t="28825" x="7683500" y="3416300"/>
          <p14:tracePt t="28835" x="7594600" y="3416300"/>
          <p14:tracePt t="28837" x="7467600" y="3416300"/>
          <p14:tracePt t="28846" x="7378700" y="3416300"/>
          <p14:tracePt t="28855" x="7302500" y="3416300"/>
          <p14:tracePt t="28864" x="7226300" y="3416300"/>
          <p14:tracePt t="28873" x="7200900" y="3416300"/>
          <p14:tracePt t="28881" x="7175500" y="3416300"/>
          <p14:tracePt t="28890" x="7150100" y="3416300"/>
          <p14:tracePt t="29243" x="7112000" y="3416300"/>
          <p14:tracePt t="29253" x="7010400" y="3416300"/>
          <p14:tracePt t="29261" x="6883400" y="3416300"/>
          <p14:tracePt t="29271" x="6743700" y="3416300"/>
          <p14:tracePt t="29279" x="6616700" y="3416300"/>
          <p14:tracePt t="29289" x="6502400" y="3441700"/>
          <p14:tracePt t="29298" x="6261100" y="3467100"/>
          <p14:tracePt t="29308" x="6057900" y="3467100"/>
          <p14:tracePt t="29309" x="5892800" y="3467100"/>
          <p14:tracePt t="29319" x="5727700" y="3467100"/>
          <p14:tracePt t="29327" x="5600700" y="3467100"/>
          <p14:tracePt t="29336" x="5524500" y="3467100"/>
          <p14:tracePt t="29345" x="5435600" y="3467100"/>
          <p14:tracePt t="29353" x="5334000" y="3467100"/>
          <p14:tracePt t="29361" x="5283200" y="3467100"/>
          <p14:tracePt t="29370" x="5194300" y="3467100"/>
          <p14:tracePt t="29372" x="5143500" y="3467100"/>
          <p14:tracePt t="29380" x="5118100" y="3467100"/>
          <p14:tracePt t="29389" x="5067300" y="3467100"/>
          <p14:tracePt t="29397" x="5041900" y="3467100"/>
          <p14:tracePt t="29407" x="5016500" y="3467100"/>
          <p14:tracePt t="29417" x="4991100" y="3467100"/>
          <p14:tracePt t="29424" x="4953000" y="3467100"/>
          <p14:tracePt t="29433" x="4927600" y="3467100"/>
          <p14:tracePt t="29448" x="4902200" y="3467100"/>
          <p14:tracePt t="29457" x="4876800" y="3467100"/>
          <p14:tracePt t="29468" x="4851400" y="3467100"/>
          <p14:tracePt t="29469" x="4826000" y="3467100"/>
          <p14:tracePt t="29478" x="4775200" y="3467100"/>
          <p14:tracePt t="29488" x="4749800" y="3467100"/>
          <p14:tracePt t="29496" x="4686300" y="3467100"/>
          <p14:tracePt t="29505" x="4635500" y="3467100"/>
          <p14:tracePt t="29519" x="4584700" y="3467100"/>
          <p14:tracePt t="29520" x="4559300" y="3467100"/>
          <p14:tracePt t="29529" x="4508500" y="3467100"/>
          <p14:tracePt t="29537" x="4457700" y="3467100"/>
          <p14:tracePt t="29551" x="4318000" y="3467100"/>
          <p14:tracePt t="29560" x="4241800" y="3467100"/>
          <p14:tracePt t="29570" x="4152900" y="3492500"/>
          <p14:tracePt t="29572" x="4076700" y="3492500"/>
          <p14:tracePt t="29583" x="4000500" y="3492500"/>
          <p14:tracePt t="29592" x="3924300" y="3492500"/>
          <p14:tracePt t="29603" x="3860800" y="3492500"/>
          <p14:tracePt t="29604" x="3784600" y="3517900"/>
          <p14:tracePt t="29615" x="3733800" y="3517900"/>
          <p14:tracePt t="29629" x="3683000" y="3517900"/>
          <p14:tracePt t="29630" x="3657600" y="3517900"/>
          <p14:tracePt t="29640" x="3619500" y="3517900"/>
          <p14:tracePt t="29651" x="3594100" y="3517900"/>
          <p14:tracePt t="29837" x="3568700" y="3517900"/>
          <p14:tracePt t="29846" x="3492500" y="3517900"/>
          <p14:tracePt t="29855" x="3352800" y="3543300"/>
          <p14:tracePt t="29867" x="3251200" y="3543300"/>
          <p14:tracePt t="29869" x="3124200" y="3568700"/>
          <p14:tracePt t="29879" x="3009900" y="3568700"/>
          <p14:tracePt t="29888" x="2882900" y="3568700"/>
          <p14:tracePt t="29903" x="2768600" y="3568700"/>
          <p14:tracePt t="29904" x="2667000" y="3568700"/>
          <p14:tracePt t="29913" x="2527300" y="3568700"/>
          <p14:tracePt t="29922" x="2349500" y="3568700"/>
          <p14:tracePt t="29929" x="2209800" y="3568700"/>
          <p14:tracePt t="29938" x="2057400" y="3568700"/>
          <p14:tracePt t="29945" x="1993900" y="3568700"/>
          <p14:tracePt t="29954" x="1892300" y="3568700"/>
          <p14:tracePt t="29962" x="1816100" y="3568700"/>
          <p14:tracePt t="29970" x="1765300" y="3568700"/>
          <p14:tracePt t="29978" x="1701800" y="3568700"/>
          <p14:tracePt t="29986" x="1651000" y="3543300"/>
          <p14:tracePt t="29995" x="1625600" y="3543300"/>
          <p14:tracePt t="30005" x="1600200" y="3543300"/>
          <p14:tracePt t="30076" x="1600200" y="3517900"/>
          <p14:tracePt t="30157" x="1625600" y="3492500"/>
          <p14:tracePt t="30190" x="1676400" y="3492500"/>
          <p14:tracePt t="30200" x="1701800" y="3467100"/>
          <p14:tracePt t="30210" x="1765300" y="3441700"/>
          <p14:tracePt t="30221" x="1816100" y="3441700"/>
          <p14:tracePt t="30222" x="1892300" y="3441700"/>
          <p14:tracePt t="30231" x="1993900" y="3416300"/>
          <p14:tracePt t="30242" x="2133600" y="3390900"/>
          <p14:tracePt t="30253" x="2260600" y="3390900"/>
          <p14:tracePt t="30254" x="2400300" y="3390900"/>
          <p14:tracePt t="30264" x="2565400" y="3390900"/>
          <p14:tracePt t="30273" x="2717800" y="3390900"/>
          <p14:tracePt t="30282" x="2882900" y="3390900"/>
          <p14:tracePt t="30290" x="3035300" y="3390900"/>
          <p14:tracePt t="30298" x="3200400" y="3416300"/>
          <p14:tracePt t="30309" x="3327400" y="3441700"/>
          <p14:tracePt t="30310" x="3467100" y="3467100"/>
          <p14:tracePt t="30323" x="3568700" y="3492500"/>
          <p14:tracePt t="30325" x="3657600" y="3492500"/>
          <p14:tracePt t="30549" x="3733800" y="3467100"/>
          <p14:tracePt t="30558" x="3860800" y="3441700"/>
          <p14:tracePt t="30569" x="4025900" y="3390900"/>
          <p14:tracePt t="30580" x="4419600" y="3302000"/>
          <p14:tracePt t="30583" x="4902200" y="3251200"/>
          <p14:tracePt t="30592" x="5575300" y="3225800"/>
          <p14:tracePt t="30603" x="6350000" y="3225800"/>
          <p14:tracePt t="30611" x="7150100" y="3225800"/>
          <p14:tracePt t="30619" x="7950200" y="3276600"/>
          <p14:tracePt t="30626" x="8712200" y="3467100"/>
          <p14:tracePt t="30637" x="9385300" y="3644900"/>
          <p14:tracePt t="30638" x="9601200" y="3733800"/>
          <p14:tracePt t="30652" x="10071100" y="3886200"/>
          <p14:tracePt t="30654" x="10477500" y="4051300"/>
          <p14:tracePt t="30663" x="10769600" y="4178300"/>
          <p14:tracePt t="30675" x="10845800" y="4267200"/>
          <p14:tracePt t="30686" x="11061700" y="4343400"/>
          <p14:tracePt t="30687" x="11112500" y="4394200"/>
          <p14:tracePt t="30701" x="11226800" y="4445000"/>
          <p14:tracePt t="30702" x="11303000" y="4508500"/>
          <p14:tracePt t="30713" x="11328400" y="4533900"/>
          <p14:tracePt t="30902" x="11404600" y="4533900"/>
          <p14:tracePt t="30910" x="11569700" y="4533900"/>
          <p14:tracePt t="30920" x="11785600" y="4533900"/>
          <p14:tracePt t="30929" x="12052300" y="4533900"/>
          <p14:tracePt t="30939" x="12687300" y="4635500"/>
          <p14:tracePt t="30947" x="13436600" y="4775200"/>
          <p14:tracePt t="30957" x="13893800" y="4876800"/>
          <p14:tracePt t="30958" x="14744700" y="5041900"/>
          <p14:tracePt t="30968" x="15519400" y="5219700"/>
          <p14:tracePt t="30977" x="15811500" y="5334000"/>
          <p14:tracePt t="30989" x="16027400" y="5384800"/>
          <p14:tracePt t="30990" x="16446500" y="5511800"/>
          <p14:tracePt t="31002" x="16764000" y="5600700"/>
          <p14:tracePt t="31011" x="16878300" y="5651500"/>
          <p14:tracePt t="31022" x="17056100" y="5702300"/>
          <p14:tracePt t="31024" x="17195800" y="5727700"/>
          <p14:tracePt t="31036" x="17272000" y="5753100"/>
          <p14:tracePt t="31198" x="17246600" y="5753100"/>
          <p14:tracePt t="31207" x="17195800" y="5702300"/>
          <p14:tracePt t="31218" x="17094200" y="5626100"/>
          <p14:tracePt t="31229" x="16954500" y="5435600"/>
          <p14:tracePt t="31230" x="16764000" y="5219700"/>
          <p14:tracePt t="31243" x="16662400" y="5067300"/>
          <p14:tracePt t="31254" x="16497300" y="4775200"/>
          <p14:tracePt t="31255" x="16319500" y="4508500"/>
          <p14:tracePt t="31268" x="16179800" y="4216400"/>
          <p14:tracePt t="31270" x="16027400" y="3911600"/>
          <p14:tracePt t="31281" x="15913100" y="3619500"/>
          <p14:tracePt t="31292" x="15862300" y="3492500"/>
          <p14:tracePt t="31303" x="15811500" y="3302000"/>
          <p14:tracePt t="31305" x="15722600" y="3086100"/>
          <p14:tracePt t="31318" x="15671800" y="2959100"/>
          <p14:tracePt t="31320" x="15595600" y="2819400"/>
          <p14:tracePt t="31334" x="15570200" y="2717800"/>
          <p14:tracePt t="31336" x="15519400" y="2641600"/>
          <p14:tracePt t="31348" x="15519400" y="2616200"/>
          <p14:tracePt t="31358" x="15455900" y="2527300"/>
          <p14:tracePt t="31359" x="15455900" y="2476500"/>
          <p14:tracePt t="31371" x="15430500" y="2451100"/>
          <p14:tracePt t="31382" x="15405100" y="2400300"/>
          <p14:tracePt t="31384" x="15405100" y="2374900"/>
          <p14:tracePt t="31395" x="15379700" y="2349500"/>
          <p14:tracePt t="31406" x="15379700" y="2324100"/>
          <p14:tracePt t="31418" x="15354300" y="2260600"/>
          <p14:tracePt t="31428" x="15354300" y="2209800"/>
          <p14:tracePt t="31438" x="15328900" y="2159000"/>
          <p14:tracePt t="31440" x="15328900" y="2133600"/>
          <p14:tracePt t="31451" x="15303500" y="2108200"/>
          <p14:tracePt t="31462" x="15303500" y="2082800"/>
          <p14:tracePt t="31463" x="15278100" y="2019300"/>
          <p14:tracePt t="31475" x="15252700" y="1968500"/>
          <p14:tracePt t="31487" x="15227300" y="1943100"/>
          <p14:tracePt t="31497" x="15201900" y="1917700"/>
          <p14:tracePt t="31509" x="15163800" y="1892300"/>
          <p14:tracePt t="31511" x="15138400" y="1892300"/>
          <p14:tracePt t="31522" x="15113000" y="1866900"/>
          <p14:tracePt t="31534" x="15087600" y="1866900"/>
          <p14:tracePt t="31536" x="15087600" y="1841500"/>
          <p14:tracePt t="31553" x="15062200" y="1841500"/>
          <p14:tracePt t="31767" x="14986000" y="1841500"/>
          <p14:tracePt t="31776" x="14960600" y="1841500"/>
          <p14:tracePt t="31786" x="14871700" y="1816100"/>
          <p14:tracePt t="31796" x="14770100" y="1752600"/>
          <p14:tracePt t="31806" x="14693900" y="1676400"/>
          <p14:tracePt t="31817" x="14630400" y="1600200"/>
          <p14:tracePt t="31819" x="14528800" y="1498600"/>
          <p14:tracePt t="31833" x="14452600" y="1384300"/>
          <p14:tracePt t="31835" x="14401800" y="1257300"/>
          <p14:tracePt t="31847" x="14312900" y="1117600"/>
          <p14:tracePt t="31858" x="14262100" y="1066800"/>
          <p14:tracePt t="31870" x="14262100" y="1016000"/>
          <p14:tracePt t="31871" x="14236700" y="965200"/>
          <p14:tracePt t="31884" x="14211300" y="927100"/>
          <p14:tracePt t="31895" x="14185900" y="901700"/>
          <p14:tracePt t="31896" x="14185900" y="876300"/>
          <p14:tracePt t="31907" x="14160500" y="850900"/>
          <p14:tracePt t="31927" x="14135100" y="825500"/>
          <p14:tracePt t="32023" x="14135100" y="850900"/>
          <p14:tracePt t="32032" x="14135100" y="901700"/>
          <p14:tracePt t="32041" x="14135100" y="965200"/>
          <p14:tracePt t="32051" x="14185900" y="1092200"/>
          <p14:tracePt t="32062" x="14211300" y="1231900"/>
          <p14:tracePt t="32064" x="14262100" y="1384300"/>
          <p14:tracePt t="32077" x="14312900" y="1600200"/>
          <p14:tracePt t="32087" x="14401800" y="1866900"/>
          <p14:tracePt t="32088" x="14503400" y="2133600"/>
          <p14:tracePt t="32103" x="14630400" y="2451100"/>
          <p14:tracePt t="32104" x="14744700" y="2768600"/>
          <p14:tracePt t="32118" x="14871700" y="3086100"/>
          <p14:tracePt t="32120" x="14986000" y="3352800"/>
          <p14:tracePt t="32137" x="15138400" y="3759200"/>
          <p14:tracePt t="32147" x="15227300" y="3949700"/>
          <p14:tracePt t="32159" x="15303500" y="4127500"/>
          <p14:tracePt t="32161" x="15328900" y="4152900"/>
          <p14:tracePt t="32176" x="15405100" y="4343400"/>
          <p14:tracePt t="32188" x="15430500" y="4394200"/>
          <p14:tracePt t="32404" x="15430500" y="4445000"/>
          <p14:tracePt t="32413" x="15430500" y="4533900"/>
          <p14:tracePt t="32424" x="15455900" y="4610100"/>
          <p14:tracePt t="32436" x="15455900" y="4686300"/>
          <p14:tracePt t="32437" x="15494000" y="4851400"/>
          <p14:tracePt t="32448" x="15494000" y="4978400"/>
          <p14:tracePt t="32458" x="15519400" y="5067300"/>
          <p14:tracePt t="32459" x="15519400" y="5168900"/>
          <p14:tracePt t="32471" x="15519400" y="5270500"/>
          <p14:tracePt t="32485" x="15519400" y="5359400"/>
          <p14:tracePt t="32486" x="15519400" y="5410200"/>
          <p14:tracePt t="32497" x="15519400" y="5461000"/>
          <p14:tracePt t="32507" x="15519400" y="5511800"/>
          <p14:tracePt t="32509" x="15519400" y="5537200"/>
          <p14:tracePt t="32520" x="15519400" y="5575300"/>
          <p14:tracePt t="32529" x="15494000" y="5600700"/>
          <p14:tracePt t="32552" x="15494000" y="5626100"/>
          <p14:tracePt t="32575" x="15455900" y="5626100"/>
          <p14:tracePt t="32651" x="15430500" y="5626100"/>
          <p14:tracePt t="32685" x="15405100" y="5626100"/>
          <p14:tracePt t="32811" x="15405100" y="5600700"/>
          <p14:tracePt t="32988" x="15379700" y="5600700"/>
          <p14:tracePt t="32996" x="15354300" y="5600700"/>
          <p14:tracePt t="33005" x="15328900" y="5600700"/>
          <p14:tracePt t="33018" x="15303500" y="5575300"/>
          <p14:tracePt t="33027" x="15252700" y="5575300"/>
          <p14:tracePt t="33028" x="15227300" y="5537200"/>
          <p14:tracePt t="33039" x="15163800" y="5511800"/>
          <p14:tracePt t="33050" x="15138400" y="5511800"/>
          <p14:tracePt t="33052" x="15087600" y="5486400"/>
          <p14:tracePt t="33061" x="15036800" y="5486400"/>
          <p14:tracePt t="33071" x="15011400" y="5461000"/>
          <p14:tracePt t="33080" x="14986000" y="5461000"/>
          <p14:tracePt t="33091" x="14960600" y="5435600"/>
          <p14:tracePt t="33093" x="14935200" y="5435600"/>
          <p14:tracePt t="33104" x="14935200" y="5410200"/>
          <p14:tracePt t="33112" x="14897100" y="5410200"/>
          <p14:tracePt t="33141" x="14897100" y="5384800"/>
          <p14:tracePt t="33220" x="14897100" y="5359400"/>
          <p14:tracePt t="33428" x="14871700" y="5359400"/>
          <p14:tracePt t="33460" x="14846300" y="5359400"/>
          <p14:tracePt t="33470" x="14846300" y="5384800"/>
          <p14:tracePt t="33478" x="14820900" y="5384800"/>
          <p14:tracePt t="33488" x="14795500" y="5384800"/>
          <p14:tracePt t="33497" x="14744700" y="5384800"/>
          <p14:tracePt t="33508" x="14719300" y="5384800"/>
          <p14:tracePt t="33510" x="14693900" y="5384800"/>
          <p14:tracePt t="33520" x="14630400" y="5384800"/>
          <p14:tracePt t="33530" x="14579600" y="5384800"/>
          <p14:tracePt t="33540" x="14528800" y="5384800"/>
          <p14:tracePt t="33542" x="14478000" y="5384800"/>
          <p14:tracePt t="33552" x="14452600" y="5384800"/>
          <p14:tracePt t="33562" x="14401800" y="5384800"/>
          <p14:tracePt t="33573" x="14363700" y="5384800"/>
          <p14:tracePt t="33574" x="14312900" y="5384800"/>
          <p14:tracePt t="33585" x="14287500" y="5384800"/>
          <p14:tracePt t="33593" x="14262100" y="5384800"/>
          <p14:tracePt t="33602" x="14236700" y="5384800"/>
          <p14:tracePt t="33617" x="14211300" y="5384800"/>
          <p14:tracePt t="33624" x="14185900" y="5384800"/>
          <p14:tracePt t="33634" x="14160500" y="5384800"/>
          <p14:tracePt t="33649" x="14135100" y="5384800"/>
          <p14:tracePt t="33657" x="14097000" y="5384800"/>
          <p14:tracePt t="33672" x="14071600" y="5384800"/>
          <p14:tracePt t="33689" x="14046200" y="5384800"/>
          <p14:tracePt t="33740" x="14020800" y="5384800"/>
          <p14:tracePt t="33757" x="14020800" y="5359400"/>
          <p14:tracePt t="33829" x="14020800" y="5334000"/>
          <p14:tracePt t="34125" x="14046200" y="5334000"/>
          <p14:tracePt t="34144" x="14071600" y="5334000"/>
          <p14:tracePt t="34154" x="14135100" y="5334000"/>
          <p14:tracePt t="34162" x="14160500" y="5334000"/>
          <p14:tracePt t="34174" x="14236700" y="5334000"/>
          <p14:tracePt t="34176" x="14287500" y="5334000"/>
          <p14:tracePt t="34187" x="14363700" y="5334000"/>
          <p14:tracePt t="34196" x="14452600" y="5334000"/>
          <p14:tracePt t="34198" x="14554200" y="5334000"/>
          <p14:tracePt t="34210" x="14668500" y="5334000"/>
          <p14:tracePt t="34222" x="14770100" y="5334000"/>
          <p14:tracePt t="34224" x="14871700" y="5334000"/>
          <p14:tracePt t="34234" x="14986000" y="5334000"/>
          <p14:tracePt t="34242" x="15113000" y="5334000"/>
          <p14:tracePt t="34252" x="15201900" y="5334000"/>
          <p14:tracePt t="34254" x="15303500" y="5308600"/>
          <p14:tracePt t="34264" x="15354300" y="5308600"/>
          <p14:tracePt t="34274" x="15405100" y="5308600"/>
          <p14:tracePt t="34282" x="15494000" y="5270500"/>
          <p14:tracePt t="34293" x="15544800" y="5270500"/>
          <p14:tracePt t="34294" x="15595600" y="5245100"/>
          <p14:tracePt t="34305" x="15621000" y="5245100"/>
          <p14:tracePt t="34314" x="15646400" y="5245100"/>
          <p14:tracePt t="34324" x="15671800" y="5245100"/>
          <p14:tracePt t="34343" x="15697200" y="5245100"/>
          <p14:tracePt t="34581" x="15671800" y="5245100"/>
          <p14:tracePt t="34590" x="15646400" y="5245100"/>
          <p14:tracePt t="34602" x="15595600" y="5245100"/>
          <p14:tracePt t="34610" x="15544800" y="5270500"/>
          <p14:tracePt t="34625" x="15379700" y="5308600"/>
          <p14:tracePt t="34637" x="15303500" y="5308600"/>
          <p14:tracePt t="34639" x="15252700" y="5308600"/>
          <p14:tracePt t="34647" x="15201900" y="5308600"/>
          <p14:tracePt t="34658" x="15138400" y="5308600"/>
          <p14:tracePt t="34667" x="15087600" y="5308600"/>
          <p14:tracePt t="34675" x="15036800" y="5308600"/>
          <p14:tracePt t="34685" x="15011400" y="5308600"/>
          <p14:tracePt t="34687" x="14986000" y="5308600"/>
          <p14:tracePt t="34696" x="14960600" y="5308600"/>
          <p14:tracePt t="34705" x="14935200" y="5308600"/>
          <p14:tracePt t="34735" x="14897100" y="5308600"/>
          <p14:tracePt t="34918" x="14871700" y="5308600"/>
          <p14:tracePt t="34928" x="14846300" y="5308600"/>
          <p14:tracePt t="34937" x="14820900" y="5308600"/>
          <p14:tracePt t="34947" x="14795500" y="5308600"/>
          <p14:tracePt t="34958" x="14770100" y="5308600"/>
          <p14:tracePt t="34959" x="14719300" y="5308600"/>
          <p14:tracePt t="34970" x="14693900" y="5308600"/>
          <p14:tracePt t="34979" x="14693900" y="5334000"/>
          <p14:tracePt t="34988" x="14668500" y="5334000"/>
          <p14:tracePt t="34990" x="14630400" y="5334000"/>
          <p14:tracePt t="35001" x="14605000" y="5334000"/>
          <p14:tracePt t="35009" x="14605000" y="5359400"/>
          <p14:tracePt t="35020" x="14579600" y="5359400"/>
          <p14:tracePt t="35038" x="14554200" y="5359400"/>
          <p14:tracePt t="35086" x="14528800" y="5359400"/>
          <p14:tracePt t="35105" x="14503400" y="5359400"/>
          <p14:tracePt t="35114" x="14478000" y="5359400"/>
          <p14:tracePt t="35127" x="14452600" y="5359400"/>
          <p14:tracePt t="35151" x="14401800" y="5384800"/>
          <p14:tracePt t="35153" x="14363700" y="5384800"/>
          <p14:tracePt t="35164" x="14338300" y="5384800"/>
          <p14:tracePt t="35174" x="14312900" y="5384800"/>
          <p14:tracePt t="35185" x="14287500" y="5384800"/>
          <p14:tracePt t="35194" x="14262100" y="5384800"/>
          <p14:tracePt t="35230" x="14236700" y="5384800"/>
          <p14:tracePt t="35470" x="14262100" y="5384800"/>
          <p14:tracePt t="35519" x="14287500" y="5384800"/>
          <p14:tracePt t="35528" x="14312900" y="5384800"/>
          <p14:tracePt t="35538" x="14338300" y="5384800"/>
          <p14:tracePt t="35549" x="14401800" y="5384800"/>
          <p14:tracePt t="35558" x="14452600" y="5410200"/>
          <p14:tracePt t="35560" x="14478000" y="5435600"/>
          <p14:tracePt t="35573" x="14528800" y="5435600"/>
          <p14:tracePt t="35575" x="14579600" y="5486400"/>
          <p14:tracePt t="35586" x="14630400" y="5486400"/>
          <p14:tracePt t="35596" x="14719300" y="5537200"/>
          <p14:tracePt t="35607" x="14744700" y="5537200"/>
          <p14:tracePt t="35609" x="14820900" y="5600700"/>
          <p14:tracePt t="35624" x="14846300" y="5600700"/>
          <p14:tracePt t="35628" x="14935200" y="5626100"/>
          <p14:tracePt t="35630" x="14986000" y="5651500"/>
          <p14:tracePt t="35643" x="15011400" y="5651500"/>
          <p14:tracePt t="35653" x="15062200" y="5676900"/>
          <p14:tracePt t="35655" x="15087600" y="5676900"/>
          <p14:tracePt t="35665" x="15138400" y="5676900"/>
          <p14:tracePt t="35675" x="15138400" y="5702300"/>
          <p14:tracePt t="35686" x="15163800" y="5702300"/>
          <p14:tracePt t="35687" x="15201900" y="5702300"/>
          <p14:tracePt t="35705" x="15227300" y="5702300"/>
          <p14:tracePt t="35729" x="15252700" y="5702300"/>
          <p14:tracePt t="35783" x="15252700" y="5676900"/>
          <p14:tracePt t="35791" x="15252700" y="5651500"/>
          <p14:tracePt t="35801" x="15252700" y="5626100"/>
          <p14:tracePt t="35810" x="15252700" y="5600700"/>
          <p14:tracePt t="35820" x="15252700" y="5537200"/>
          <p14:tracePt t="35828" x="15252700" y="5511800"/>
          <p14:tracePt t="35837" x="15252700" y="5461000"/>
          <p14:tracePt t="35839" x="15252700" y="5410200"/>
          <p14:tracePt t="35848" x="15252700" y="5384800"/>
          <p14:tracePt t="35858" x="15252700" y="5334000"/>
          <p14:tracePt t="35869" x="15252700" y="5308600"/>
          <p14:tracePt t="35871" x="15252700" y="5245100"/>
          <p14:tracePt t="35879" x="15252700" y="5219700"/>
          <p14:tracePt t="35888" x="15252700" y="5194300"/>
          <p14:tracePt t="35897" x="15252700" y="5168900"/>
          <p14:tracePt t="35908" x="15252700" y="5143500"/>
          <p14:tracePt t="35911" x="15252700" y="5118100"/>
          <p14:tracePt t="35928" x="15252700" y="5092700"/>
          <p14:tracePt t="35954" x="15252700" y="5067300"/>
          <p14:tracePt t="36055" x="15278100" y="5067300"/>
          <p14:tracePt t="36088" x="15303500" y="5092700"/>
          <p14:tracePt t="36101" x="15303500" y="5118100"/>
          <p14:tracePt t="36103" x="15303500" y="5143500"/>
          <p14:tracePt t="36112" x="15303500" y="5168900"/>
          <p14:tracePt t="36121" x="15303500" y="5219700"/>
          <p14:tracePt t="36132" x="15303500" y="5245100"/>
          <p14:tracePt t="36142" x="15303500" y="5308600"/>
          <p14:tracePt t="36144" x="15303500" y="5334000"/>
          <p14:tracePt t="36154" x="15303500" y="5359400"/>
          <p14:tracePt t="36165" x="15303500" y="5384800"/>
          <p14:tracePt t="36169" x="15303500" y="5410200"/>
          <p14:tracePt t="36186" x="15303500" y="5435600"/>
          <p14:tracePt t="36320" x="15303500" y="5410200"/>
          <p14:tracePt t="36337" x="15303500" y="5384800"/>
          <p14:tracePt t="36355" x="15303500" y="5359400"/>
          <p14:tracePt t="36364" x="15303500" y="5334000"/>
          <p14:tracePt t="36374" x="15303500" y="5308600"/>
          <p14:tracePt t="36386" x="15303500" y="5270500"/>
          <p14:tracePt t="36395" x="15303500" y="5245100"/>
          <p14:tracePt t="36407" x="15303500" y="5219700"/>
          <p14:tracePt t="36426" x="15303500" y="5194300"/>
          <p14:tracePt t="36495" x="15303500" y="5168900"/>
          <p14:tracePt t="36505" x="15303500" y="5143500"/>
          <p14:tracePt t="36523" x="15303500" y="5118100"/>
          <p14:tracePt t="36532" x="15303500" y="5092700"/>
          <p14:tracePt t="36541" x="15303500" y="5067300"/>
          <p14:tracePt t="36553" x="15303500" y="5041900"/>
          <p14:tracePt t="36562" x="15303500" y="5016500"/>
          <p14:tracePt t="36572" x="15303500" y="4978400"/>
          <p14:tracePt t="36585" x="15303500" y="4953000"/>
          <p14:tracePt t="36604" x="15303500" y="4927600"/>
          <p14:tracePt t="36611" x="15303500" y="4902200"/>
          <p14:tracePt t="36627" x="15303500" y="4876800"/>
          <p14:tracePt t="36637" x="15303500" y="4851400"/>
          <p14:tracePt t="36660" x="15303500" y="4826000"/>
          <p14:tracePt t="36719" x="15303500" y="4851400"/>
          <p14:tracePt t="36728" x="15303500" y="4876800"/>
          <p14:tracePt t="36738" x="15328900" y="4902200"/>
          <p14:tracePt t="36749" x="15328900" y="4927600"/>
          <p14:tracePt t="36759" x="15328900" y="4978400"/>
          <p14:tracePt t="36760" x="15328900" y="5016500"/>
          <p14:tracePt t="36771" x="15328900" y="5041900"/>
          <p14:tracePt t="36780" x="15328900" y="5067300"/>
          <p14:tracePt t="36790" x="15328900" y="5092700"/>
          <p14:tracePt t="36791" x="15328900" y="5118100"/>
          <p14:tracePt t="36802" x="15328900" y="5143500"/>
          <p14:tracePt t="36811" x="15328900" y="5168900"/>
          <p14:tracePt t="36827" x="15328900" y="5194300"/>
          <p14:tracePt t="36852" x="15328900" y="5219700"/>
          <p14:tracePt t="37015" x="15303500" y="5219700"/>
          <p14:tracePt t="37048" x="15303500" y="5245100"/>
          <p14:tracePt t="37127" x="15303500" y="5270500"/>
          <p14:tracePt t="37154" x="15303500" y="5308600"/>
          <p14:tracePt t="37173" x="15303500" y="5334000"/>
          <p14:tracePt t="37182" x="15303500" y="5359400"/>
          <p14:tracePt t="37194" x="15303500" y="5384800"/>
          <p14:tracePt t="37205" x="15303500" y="5410200"/>
          <p14:tracePt t="37234" x="15303500" y="5435600"/>
          <p14:tracePt t="37272" x="15303500" y="5461000"/>
          <p14:tracePt t="37281" x="15278100" y="5461000"/>
          <p14:tracePt t="37309" x="15278100" y="5486400"/>
          <p14:tracePt t="37512" x="15278100" y="5461000"/>
          <p14:tracePt t="37530" x="15278100" y="5435600"/>
          <p14:tracePt t="37549" x="15278100" y="5410200"/>
          <p14:tracePt t="37561" x="15278100" y="5384800"/>
          <p14:tracePt t="37572" x="15278100" y="5359400"/>
          <p14:tracePt t="37586" x="15303500" y="5334000"/>
          <p14:tracePt t="37596" x="15303500" y="5308600"/>
          <p14:tracePt t="37607" x="15303500" y="5270500"/>
          <p14:tracePt t="37626" x="15303500" y="5245100"/>
          <p14:tracePt t="37653" x="15328900" y="5245100"/>
          <p14:tracePt t="37663" x="15328900" y="5219700"/>
          <p14:tracePt t="37824" x="15328900" y="5245100"/>
          <p14:tracePt t="37853" x="15328900" y="5270500"/>
          <p14:tracePt t="37877" x="15328900" y="5308600"/>
          <p14:tracePt t="37886" x="15303500" y="5334000"/>
          <p14:tracePt t="37897" x="15303500" y="5359400"/>
          <p14:tracePt t="37901" x="15303500" y="5384800"/>
          <p14:tracePt t="37908" x="15278100" y="5410200"/>
          <p14:tracePt t="37920" x="15278100" y="5461000"/>
          <p14:tracePt t="37922" x="15252700" y="5486400"/>
          <p14:tracePt t="37936" x="15252700" y="5511800"/>
          <p14:tracePt t="37938" x="15227300" y="5575300"/>
          <p14:tracePt t="37951" x="15201900" y="5626100"/>
          <p14:tracePt t="37953" x="15201900" y="5651500"/>
          <p14:tracePt t="37965" x="15163800" y="5676900"/>
          <p14:tracePt t="37977" x="15163800" y="5702300"/>
          <p14:tracePt t="37979" x="15163800" y="5727700"/>
          <p14:tracePt t="37990" x="15138400" y="5727700"/>
          <p14:tracePt t="37999" x="15138400" y="5753100"/>
          <p14:tracePt t="38097" x="15138400" y="5727700"/>
          <p14:tracePt t="38135" x="15138400" y="5702300"/>
          <p14:tracePt t="38145" x="15138400" y="5676900"/>
          <p14:tracePt t="38172" x="15163800" y="5651500"/>
          <p14:tracePt t="38187" x="15163800" y="5626100"/>
          <p14:tracePt t="38197" x="15163800" y="5600700"/>
          <p14:tracePt t="38209" x="15163800" y="5575300"/>
          <p14:tracePt t="38210" x="15163800" y="5537200"/>
          <p14:tracePt t="38228" x="15201900" y="5511800"/>
          <p14:tracePt t="38249" x="15201900" y="5486400"/>
          <p14:tracePt t="39201" x="15163800" y="5486400"/>
          <p14:tracePt t="39430" x="15163800" y="5537200"/>
          <p14:tracePt t="39440" x="15163800" y="5600700"/>
          <p14:tracePt t="39452" x="15201900" y="5676900"/>
          <p14:tracePt t="39454" x="15227300" y="5727700"/>
          <p14:tracePt t="39466" x="15252700" y="5778500"/>
          <p14:tracePt t="39470" x="15278100" y="5842000"/>
          <p14:tracePt t="39484" x="15303500" y="5918200"/>
          <p14:tracePt t="39486" x="15328900" y="5994400"/>
          <p14:tracePt t="39498" x="15379700" y="6108700"/>
          <p14:tracePt t="39510" x="15430500" y="6210300"/>
          <p14:tracePt t="39512" x="15455900" y="6286500"/>
          <p14:tracePt t="39526" x="15519400" y="6400800"/>
          <p14:tracePt t="39538" x="15544800" y="6451600"/>
          <p14:tracePt t="39548" x="15570200" y="6502400"/>
          <p14:tracePt t="39551" x="15595600" y="6527800"/>
          <p14:tracePt t="39567" x="15621000" y="6578600"/>
          <p14:tracePt t="39582" x="15621000" y="6604000"/>
          <p14:tracePt t="39593" x="15646400" y="6642100"/>
          <p14:tracePt t="39630" x="15646400" y="6667500"/>
          <p14:tracePt t="39726" x="15621000" y="6667500"/>
          <p14:tracePt t="39745" x="15595600" y="6667500"/>
          <p14:tracePt t="39755" x="15595600" y="6692900"/>
          <p14:tracePt t="39763" x="15570200" y="6692900"/>
          <p14:tracePt t="39775" x="15544800" y="6692900"/>
          <p14:tracePt t="39794" x="15519400" y="6692900"/>
          <p14:tracePt t="39810" x="15494000" y="6718300"/>
          <p14:tracePt t="39847" x="15455900" y="6718300"/>
          <p14:tracePt t="39878" x="15455900" y="6743700"/>
          <p14:tracePt t="40175" x="15455900" y="6769100"/>
          <p14:tracePt t="40202" x="15430500" y="6794500"/>
          <p14:tracePt t="40213" x="15405100" y="6794500"/>
          <p14:tracePt t="40215" x="15405100" y="6819900"/>
          <p14:tracePt t="40225" x="15379700" y="6819900"/>
          <p14:tracePt t="40235" x="15354300" y="6845300"/>
          <p14:tracePt t="40244" x="15328900" y="6870700"/>
          <p14:tracePt t="40254" x="15303500" y="6870700"/>
          <p14:tracePt t="40256" x="15278100" y="6896100"/>
          <p14:tracePt t="40270" x="15252700" y="6896100"/>
          <p14:tracePt t="40272" x="15227300" y="6934200"/>
          <p14:tracePt t="40287" x="15201900" y="6934200"/>
          <p14:tracePt t="40297" x="15163800" y="6934200"/>
          <p14:tracePt t="40316" x="15138400" y="6934200"/>
          <p14:tracePt t="40328" x="15113000" y="6934200"/>
          <p14:tracePt t="40338" x="15087600" y="6934200"/>
          <p14:tracePt t="40362" x="15062200" y="6934200"/>
          <p14:tracePt t="40372" x="15036800" y="6934200"/>
          <p14:tracePt t="40393" x="15011400" y="6934200"/>
          <p14:tracePt t="40412" x="14986000" y="6934200"/>
          <p14:tracePt t="40431" x="14960600" y="6934200"/>
          <p14:tracePt t="40470" x="14935200" y="6934200"/>
          <p14:tracePt t="40958" x="14846300" y="6959600"/>
          <p14:tracePt t="40970" x="14795500" y="7010400"/>
          <p14:tracePt t="40982" x="14770100" y="7010400"/>
          <p14:tracePt t="40985" x="14693900" y="7035800"/>
          <p14:tracePt t="40996" x="14630400" y="7061200"/>
          <p14:tracePt t="41008" x="14579600" y="7086600"/>
          <p14:tracePt t="41010" x="14528800" y="7086600"/>
          <p14:tracePt t="41022" x="14478000" y="7086600"/>
          <p14:tracePt t="41024" x="14427200" y="7112000"/>
          <p14:tracePt t="41036" x="14401800" y="7112000"/>
          <p14:tracePt t="41044" x="14338300" y="7112000"/>
          <p14:tracePt t="41054" x="14312900" y="7112000"/>
          <p14:tracePt t="41056" x="14287500" y="7112000"/>
          <p14:tracePt t="41067" x="14262100" y="7112000"/>
          <p14:tracePt t="41076" x="14236700" y="7112000"/>
          <p14:tracePt t="41088" x="14211300" y="7112000"/>
          <p14:tracePt t="41319" x="14211300" y="7086600"/>
          <p14:tracePt t="41560" x="14262100" y="7086600"/>
          <p14:tracePt t="41570" x="14312900" y="7086600"/>
          <p14:tracePt t="41580" x="14401800" y="7086600"/>
          <p14:tracePt t="41589" x="14503400" y="7061200"/>
          <p14:tracePt t="41599" x="14630400" y="7035800"/>
          <p14:tracePt t="41601" x="14770100" y="7010400"/>
          <p14:tracePt t="41614" x="14897100" y="6985000"/>
          <p14:tracePt t="41627" x="15036800" y="6959600"/>
          <p14:tracePt t="41632" x="15163800" y="6934200"/>
          <p14:tracePt t="41634" x="15252700" y="6896100"/>
          <p14:tracePt t="41652" x="15405100" y="6870700"/>
          <p14:tracePt t="41668" x="15494000" y="6870700"/>
          <p14:tracePt t="41670" x="15544800" y="6870700"/>
          <p14:tracePt t="41672" x="15595600" y="6870700"/>
          <p14:tracePt t="41689" x="15621000" y="6870700"/>
          <p14:tracePt t="41708" x="15646400" y="6870700"/>
          <p14:tracePt t="41944" x="15671800" y="6870700"/>
          <p14:tracePt t="41954" x="15697200" y="6870700"/>
          <p14:tracePt t="41963" x="15722600" y="6870700"/>
          <p14:tracePt t="41973" x="15760700" y="6870700"/>
          <p14:tracePt t="41981" x="15811500" y="6870700"/>
          <p14:tracePt t="41990" x="15836900" y="6870700"/>
          <p14:tracePt t="41992" x="15862300" y="6870700"/>
          <p14:tracePt t="42003" x="15887700" y="6870700"/>
          <p14:tracePt t="42012" x="15887700" y="6896100"/>
          <p14:tracePt t="42028" x="15913100" y="6896100"/>
          <p14:tracePt t="42038" x="15913100" y="6934200"/>
          <p14:tracePt t="42097" x="15913100" y="6959600"/>
          <p14:tracePt t="42106" x="15887700" y="6959600"/>
          <p14:tracePt t="42123" x="15862300" y="6959600"/>
          <p14:tracePt t="42137" x="15836900" y="6959600"/>
          <p14:tracePt t="42155" x="15811500" y="6959600"/>
          <p14:tracePt t="42173" x="15786100" y="6959600"/>
          <p14:tracePt t="42182" x="15760700" y="6959600"/>
          <p14:tracePt t="42193" x="15722600" y="6959600"/>
          <p14:tracePt t="42208" x="15697200" y="6959600"/>
          <p14:tracePt t="42219" x="15671800" y="6959600"/>
          <p14:tracePt t="42236" x="15646400" y="6959600"/>
          <p14:tracePt t="42304" x="15621000" y="6959600"/>
          <p14:tracePt t="42409" x="15595600" y="6959600"/>
          <p14:tracePt t="42420" x="15570200" y="6985000"/>
          <p14:tracePt t="42431" x="15544800" y="6985000"/>
          <p14:tracePt t="42439" x="15519400" y="6985000"/>
          <p14:tracePt t="42441" x="15494000" y="7010400"/>
          <p14:tracePt t="42452" x="15430500" y="7010400"/>
          <p14:tracePt t="42461" x="15405100" y="7010400"/>
          <p14:tracePt t="42474" x="15354300" y="7010400"/>
          <p14:tracePt t="42475" x="15328900" y="7010400"/>
          <p14:tracePt t="42490" x="15278100" y="7035800"/>
          <p14:tracePt t="42503" x="15252700" y="7035800"/>
          <p14:tracePt t="42505" x="15227300" y="7035800"/>
          <p14:tracePt t="42515" x="15201900" y="7035800"/>
          <p14:tracePt t="42525" x="15163800" y="7035800"/>
          <p14:tracePt t="42541" x="15138400" y="7035800"/>
          <p14:tracePt t="42551" x="15113000" y="7035800"/>
          <p14:tracePt t="42561" x="15087600" y="7035800"/>
          <p14:tracePt t="42579" x="15062200" y="7035800"/>
          <p14:tracePt t="42624" x="15036800" y="7035800"/>
          <p14:tracePt t="42705" x="15036800" y="7010400"/>
          <p14:tracePt t="42769" x="15011400" y="7010400"/>
          <p14:tracePt t="43105" x="14986000" y="7010400"/>
          <p14:tracePt t="43114" x="14960600" y="7035800"/>
          <p14:tracePt t="43124" x="14897100" y="7035800"/>
          <p14:tracePt t="43135" x="14846300" y="7061200"/>
          <p14:tracePt t="43145" x="14795500" y="7086600"/>
          <p14:tracePt t="43147" x="14744700" y="7086600"/>
          <p14:tracePt t="43157" x="14719300" y="7086600"/>
          <p14:tracePt t="43168" x="14668500" y="7112000"/>
          <p14:tracePt t="43169" x="14605000" y="7112000"/>
          <p14:tracePt t="43179" x="14579600" y="7112000"/>
          <p14:tracePt t="43188" x="14554200" y="7112000"/>
          <p14:tracePt t="43197" x="14503400" y="7112000"/>
          <p14:tracePt t="43206" x="14478000" y="7112000"/>
          <p14:tracePt t="43214" x="14452600" y="7112000"/>
          <p14:tracePt t="43225" x="14427200" y="7112000"/>
          <p14:tracePt t="43226" x="14401800" y="7112000"/>
          <p14:tracePt t="43236" x="14363700" y="7112000"/>
          <p14:tracePt t="43245" x="14312900" y="7112000"/>
          <p14:tracePt t="43254" x="14287500" y="7112000"/>
          <p14:tracePt t="43262" x="14262100" y="7112000"/>
          <p14:tracePt t="43271" x="14236700" y="7112000"/>
          <p14:tracePt t="43278" x="14211300" y="7112000"/>
          <p14:tracePt t="43293" x="14185900" y="7112000"/>
          <p14:tracePt t="43302" x="14160500" y="7112000"/>
          <p14:tracePt t="43337" x="14160500" y="7086600"/>
          <p14:tracePt t="43490" x="14160500" y="7061200"/>
          <p14:tracePt t="43498" x="14185900" y="7061200"/>
          <p14:tracePt t="43507" x="14211300" y="7061200"/>
          <p14:tracePt t="43515" x="14262100" y="7061200"/>
          <p14:tracePt t="43526" x="14312900" y="7061200"/>
          <p14:tracePt t="43536" x="14338300" y="7061200"/>
          <p14:tracePt t="43538" x="14363700" y="7061200"/>
          <p14:tracePt t="43546" x="14427200" y="7061200"/>
          <p14:tracePt t="43556" x="14478000" y="7061200"/>
          <p14:tracePt t="43564" x="14503400" y="7061200"/>
          <p14:tracePt t="43573" x="14554200" y="7061200"/>
          <p14:tracePt t="43582" x="14579600" y="7061200"/>
          <p14:tracePt t="43591" x="14605000" y="7061200"/>
          <p14:tracePt t="43594" x="14630400" y="7061200"/>
          <p14:tracePt t="43604" x="14668500" y="7061200"/>
          <p14:tracePt t="43613" x="14693900" y="7061200"/>
          <p14:tracePt t="43626" x="14719300" y="7061200"/>
          <p14:tracePt t="43639" x="14744700" y="7061200"/>
          <p14:tracePt t="43647" x="14770100" y="7061200"/>
          <p14:tracePt t="43670" x="14795500" y="7061200"/>
          <p14:tracePt t="43722" x="14820900" y="7061200"/>
          <p14:tracePt t="43770" x="14846300" y="7061200"/>
          <p14:tracePt t="43778" x="14846300" y="7035800"/>
          <p14:tracePt t="43788" x="14846300" y="7010400"/>
          <p14:tracePt t="43797" x="14846300" y="6985000"/>
          <p14:tracePt t="43806" x="14846300" y="6959600"/>
          <p14:tracePt t="43819" x="14871700" y="6896100"/>
          <p14:tracePt t="43820" x="14871700" y="6870700"/>
          <p14:tracePt t="43830" x="14871700" y="6794500"/>
          <p14:tracePt t="43839" x="14897100" y="6743700"/>
          <p14:tracePt t="43852" x="14897100" y="6578600"/>
          <p14:tracePt t="43861" x="14897100" y="6527800"/>
          <p14:tracePt t="43870" x="14897100" y="6477000"/>
          <p14:tracePt t="43879" x="14897100" y="6451600"/>
          <p14:tracePt t="43887" x="14897100" y="6400800"/>
          <p14:tracePt t="43895" x="14935200" y="6375400"/>
          <p14:tracePt t="43904" x="14935200" y="6311900"/>
          <p14:tracePt t="43914" x="14935200" y="6286500"/>
          <p14:tracePt t="44035" x="14935200" y="6311900"/>
          <p14:tracePt t="44052" x="14935200" y="6337300"/>
          <p14:tracePt t="44060" x="14960600" y="6400800"/>
          <p14:tracePt t="44071" x="14960600" y="6426200"/>
          <p14:tracePt t="44079" x="14960600" y="6477000"/>
          <p14:tracePt t="44088" x="14986000" y="6527800"/>
          <p14:tracePt t="44097" x="14986000" y="6553200"/>
          <p14:tracePt t="44099" x="14986000" y="6604000"/>
          <p14:tracePt t="44108" x="14986000" y="6667500"/>
          <p14:tracePt t="44118" x="14986000" y="6718300"/>
          <p14:tracePt t="44128" x="14986000" y="6743700"/>
          <p14:tracePt t="44130" x="14986000" y="6794500"/>
          <p14:tracePt t="44140" x="14986000" y="6819900"/>
          <p14:tracePt t="44149" x="14986000" y="6845300"/>
          <p14:tracePt t="44159" x="14986000" y="6870700"/>
          <p14:tracePt t="44168" x="14986000" y="6934200"/>
          <p14:tracePt t="44184" x="14986000" y="6959600"/>
          <p14:tracePt t="44186" x="14986000" y="6985000"/>
          <p14:tracePt t="44203" x="14986000" y="7010400"/>
          <p14:tracePt t="44220" x="14986000" y="7035800"/>
          <p14:tracePt t="44338" x="14986000" y="7010400"/>
          <p14:tracePt t="44355" x="14986000" y="6934200"/>
          <p14:tracePt t="44371" x="14986000" y="6845300"/>
          <p14:tracePt t="44380" x="14986000" y="6794500"/>
          <p14:tracePt t="44389" x="14960600" y="6718300"/>
          <p14:tracePt t="44399" x="14960600" y="6667500"/>
          <p14:tracePt t="44407" x="14960600" y="6604000"/>
          <p14:tracePt t="44415" x="14960600" y="6527800"/>
          <p14:tracePt t="44424" x="14960600" y="6477000"/>
          <p14:tracePt t="44431" x="14960600" y="6426200"/>
          <p14:tracePt t="44441" x="14960600" y="6400800"/>
          <p14:tracePt t="44443" x="14960600" y="6375400"/>
          <p14:tracePt t="44461" x="14960600" y="6337300"/>
          <p14:tracePt t="44487" x="14960600" y="6311900"/>
          <p14:tracePt t="44538" x="14960600" y="6337300"/>
          <p14:tracePt t="44547" x="14960600" y="6375400"/>
          <p14:tracePt t="44556" x="14960600" y="6400800"/>
          <p14:tracePt t="44564" x="14960600" y="6477000"/>
          <p14:tracePt t="44575" x="14960600" y="6553200"/>
          <p14:tracePt t="44584" x="14960600" y="6642100"/>
          <p14:tracePt t="44592" x="14960600" y="6667500"/>
          <p14:tracePt t="44601" x="14960600" y="6743700"/>
          <p14:tracePt t="44603" x="14960600" y="6819900"/>
          <p14:tracePt t="44612" x="14960600" y="6896100"/>
          <p14:tracePt t="44625" x="14960600" y="6985000"/>
          <p14:tracePt t="44636" x="14960600" y="7035800"/>
          <p14:tracePt t="44638" x="14960600" y="7086600"/>
          <p14:tracePt t="44647" x="14960600" y="7137400"/>
          <p14:tracePt t="44656" x="14960600" y="7162800"/>
          <p14:tracePt t="44669" x="14960600" y="7226300"/>
          <p14:tracePt t="44677" x="14960600" y="7251700"/>
          <p14:tracePt t="44707" x="14960600" y="7277100"/>
          <p14:tracePt t="44739" x="14986000" y="7277100"/>
          <p14:tracePt t="44907" x="15011400" y="7277100"/>
          <p14:tracePt t="44987" x="15011400" y="7251700"/>
          <p14:tracePt t="45012" x="15011400" y="7226300"/>
          <p14:tracePt t="46769" x="15011400" y="7251700"/>
          <p14:tracePt t="46778" x="15011400" y="7302500"/>
          <p14:tracePt t="46796" x="14986000" y="7378700"/>
          <p14:tracePt t="46808" x="14986000" y="7429500"/>
          <p14:tracePt t="46810" x="14986000" y="7467600"/>
          <p14:tracePt t="46820" x="14986000" y="7569200"/>
          <p14:tracePt t="46829" x="14986000" y="7645400"/>
          <p14:tracePt t="46838" x="14986000" y="7759700"/>
          <p14:tracePt t="46846" x="14986000" y="7835900"/>
          <p14:tracePt t="46855" x="14986000" y="7912100"/>
          <p14:tracePt t="46857" x="14986000" y="7937500"/>
          <p14:tracePt t="46868" x="14986000" y="8026400"/>
          <p14:tracePt t="46879" x="15011400" y="8077200"/>
          <p14:tracePt t="46881" x="15036800" y="8128000"/>
          <p14:tracePt t="46893" x="15036800" y="8153400"/>
          <p14:tracePt t="46904" x="15062200" y="8204200"/>
          <p14:tracePt t="46906" x="15087600" y="8229600"/>
          <p14:tracePt t="46920" x="15087600" y="8267700"/>
          <p14:tracePt t="46922" x="15113000" y="8293100"/>
          <p14:tracePt t="46932" x="15113000" y="8318500"/>
          <p14:tracePt t="46941" x="15138400" y="8318500"/>
          <p14:tracePt t="46952" x="15163800" y="8343900"/>
          <p14:tracePt t="46954" x="15163800" y="8369300"/>
          <p14:tracePt t="46964" x="15201900" y="8369300"/>
          <p14:tracePt t="46975" x="15201900" y="8394700"/>
          <p14:tracePt t="46977" x="15227300" y="8394700"/>
          <p14:tracePt t="46988" x="15252700" y="8420100"/>
          <p14:tracePt t="47002" x="15252700" y="8445500"/>
          <p14:tracePt t="47003" x="15278100" y="8445500"/>
          <p14:tracePt t="47012" x="15303500" y="8470900"/>
          <p14:tracePt t="47025" x="15354300" y="8534400"/>
          <p14:tracePt t="47036" x="15379700" y="8559800"/>
          <p14:tracePt t="47048" x="15405100" y="8559800"/>
          <p14:tracePt t="47051" x="15430500" y="8585200"/>
          <p14:tracePt t="47062" x="15430500" y="8610600"/>
          <p14:tracePt t="47071" x="15455900" y="8610600"/>
          <p14:tracePt t="47073" x="15494000" y="8636000"/>
          <p14:tracePt t="47092" x="15494000" y="8661400"/>
          <p14:tracePt t="47104" x="15519400" y="8661400"/>
          <p14:tracePt t="47106" x="15544800" y="8686800"/>
          <p14:tracePt t="47133" x="15570200" y="8686800"/>
          <p14:tracePt t="47142" x="15570200" y="8712200"/>
          <p14:tracePt t="47177" x="15595600" y="8712200"/>
          <p14:tracePt t="47666" x="15570200" y="8712200"/>
          <p14:tracePt t="47697" x="15570200" y="8737600"/>
          <p14:tracePt t="47706" x="15544800" y="8737600"/>
          <p14:tracePt t="47718" x="15519400" y="8737600"/>
          <p14:tracePt t="47735" x="15494000" y="8763000"/>
          <p14:tracePt t="47745" x="15455900" y="8763000"/>
          <p14:tracePt t="47746" x="15430500" y="8763000"/>
          <p14:tracePt t="47756" x="15405100" y="8763000"/>
          <p14:tracePt t="47766" x="15379700" y="8763000"/>
          <p14:tracePt t="47775" x="15354300" y="8763000"/>
          <p14:tracePt t="47777" x="15328900" y="8763000"/>
          <p14:tracePt t="47787" x="15303500" y="8763000"/>
          <p14:tracePt t="47797" x="15278100" y="8763000"/>
          <p14:tracePt t="47821" x="15252700" y="8763000"/>
          <p14:tracePt t="47831" x="15227300" y="8763000"/>
          <p14:tracePt t="47842" x="15227300" y="8737600"/>
          <p14:tracePt t="47866" x="15201900" y="8737600"/>
          <p14:tracePt t="47906" x="15201900" y="8712200"/>
          <p14:tracePt t="48514" x="15163800" y="8712200"/>
          <p14:tracePt t="48523" x="15138400" y="8737600"/>
          <p14:tracePt t="48535" x="15087600" y="8788400"/>
          <p14:tracePt t="48544" x="15062200" y="8826500"/>
          <p14:tracePt t="48555" x="14960600" y="8851900"/>
          <p14:tracePt t="48557" x="14935200" y="8877300"/>
          <p14:tracePt t="48572" x="14820900" y="8928100"/>
          <p14:tracePt t="48586" x="14744700" y="8953500"/>
          <p14:tracePt t="48597" x="14719300" y="8953500"/>
          <p14:tracePt t="48607" x="14693900" y="8978900"/>
          <p14:tracePt t="48619" x="14668500" y="8978900"/>
          <p14:tracePt t="48621" x="14630400" y="8978900"/>
          <p14:tracePt t="48637" x="14605000" y="8978900"/>
          <p14:tracePt t="48666" x="14579600" y="8978900"/>
          <p14:tracePt t="49122" x="14605000" y="8978900"/>
          <p14:tracePt t="49133" x="14630400" y="8978900"/>
          <p14:tracePt t="49144" x="14693900" y="8978900"/>
          <p14:tracePt t="49153" x="14770100" y="8978900"/>
          <p14:tracePt t="49155" x="14846300" y="8978900"/>
          <p14:tracePt t="49164" x="14935200" y="8953500"/>
          <p14:tracePt t="49176" x="15011400" y="8953500"/>
          <p14:tracePt t="49185" x="15036800" y="8953500"/>
          <p14:tracePt t="49187" x="15113000" y="8928100"/>
          <p14:tracePt t="49197" x="15163800" y="8928100"/>
          <p14:tracePt t="49207" x="15227300" y="8928100"/>
          <p14:tracePt t="49220" x="15278100" y="8928100"/>
          <p14:tracePt t="49222" x="15303500" y="8902700"/>
          <p14:tracePt t="49232" x="15328900" y="8902700"/>
          <p14:tracePt t="49244" x="15354300" y="8902700"/>
          <p14:tracePt t="49261" x="15379700" y="8902700"/>
          <p14:tracePt t="49299" x="15379700" y="8877300"/>
          <p14:tracePt t="49339" x="15405100" y="8877300"/>
          <p14:tracePt t="49380" x="15430500" y="8877300"/>
          <p14:tracePt t="49411" x="15455900" y="8877300"/>
          <p14:tracePt t="49421" x="15455900" y="8851900"/>
          <p14:tracePt t="49475" x="15494000" y="8851900"/>
          <p14:tracePt t="49515" x="15494000" y="8826500"/>
          <p14:tracePt t="49579" x="15494000" y="8788400"/>
          <p14:tracePt t="49771" x="15455900" y="8788400"/>
          <p14:tracePt t="49789" x="15455900" y="8826500"/>
          <p14:tracePt t="49797" x="15430500" y="8826500"/>
          <p14:tracePt t="49814" x="15405100" y="8826500"/>
          <p14:tracePt t="49831" x="15379700" y="8826500"/>
          <p14:tracePt t="49841" x="15354300" y="8826500"/>
          <p14:tracePt t="49849" x="15328900" y="8826500"/>
          <p14:tracePt t="49861" x="15303500" y="8826500"/>
          <p14:tracePt t="49888" x="15278100" y="8826500"/>
          <p14:tracePt t="49910" x="15252700" y="8826500"/>
          <p14:tracePt t="49940" x="15252700" y="8788400"/>
          <p14:tracePt t="49956" x="15227300" y="8788400"/>
          <p14:tracePt t="49980" x="15227300" y="8763000"/>
          <p14:tracePt t="49990" x="15201900" y="8763000"/>
          <p14:tracePt t="50052" x="15201900" y="8737600"/>
          <p14:tracePt t="50276" x="15163800" y="8737600"/>
          <p14:tracePt t="50287" x="15163800" y="8763000"/>
          <p14:tracePt t="50317" x="15138400" y="8763000"/>
          <p14:tracePt t="50326" x="15113000" y="8788400"/>
          <p14:tracePt t="50338" x="15087600" y="8788400"/>
          <p14:tracePt t="50346" x="15062200" y="8788400"/>
          <p14:tracePt t="50356" x="15036800" y="8826500"/>
          <p14:tracePt t="50358" x="15011400" y="8826500"/>
          <p14:tracePt t="50369" x="14986000" y="8851900"/>
          <p14:tracePt t="50379" x="14960600" y="8851900"/>
          <p14:tracePt t="50381" x="14935200" y="8851900"/>
          <p14:tracePt t="50393" x="14897100" y="8877300"/>
          <p14:tracePt t="50403" x="14871700" y="8877300"/>
          <p14:tracePt t="50406" x="14846300" y="8877300"/>
          <p14:tracePt t="50415" x="14846300" y="8902700"/>
          <p14:tracePt t="50424" x="14820900" y="8902700"/>
          <p14:tracePt t="50433" x="14795500" y="8902700"/>
          <p14:tracePt t="50448" x="14770100" y="8902700"/>
          <p14:tracePt t="50465" x="14744700" y="8902700"/>
          <p14:tracePt t="50487" x="14719300" y="8902700"/>
          <p14:tracePt t="50504" x="14693900" y="8902700"/>
          <p14:tracePt t="50529" x="14668500" y="8902700"/>
          <p14:tracePt t="50564" x="14630400" y="8902700"/>
          <p14:tracePt t="50590" x="14605000" y="8902700"/>
          <p14:tracePt t="50623" x="14579600" y="8902700"/>
          <p14:tracePt t="50648" x="14554200" y="8902700"/>
          <p14:tracePt t="50733" x="14554200" y="8877300"/>
          <p14:tracePt t="51029" x="14579600" y="8877300"/>
          <p14:tracePt t="51249" x="14579600" y="8851900"/>
          <p14:tracePt t="51258" x="14579600" y="8826500"/>
          <p14:tracePt t="51267" x="14579600" y="8788400"/>
          <p14:tracePt t="51278" x="14579600" y="8737600"/>
          <p14:tracePt t="51288" x="14554200" y="8712200"/>
          <p14:tracePt t="51290" x="14554200" y="8661400"/>
          <p14:tracePt t="51301" x="14554200" y="8636000"/>
          <p14:tracePt t="51310" x="14528800" y="8610600"/>
          <p14:tracePt t="51320" x="14528800" y="8585200"/>
          <p14:tracePt t="51322" x="14528800" y="8559800"/>
          <p14:tracePt t="51331" x="14528800" y="8534400"/>
          <p14:tracePt t="51362" x="14528800" y="8496300"/>
          <p14:tracePt t="51401" x="14503400" y="8496300"/>
          <p14:tracePt t="51449" x="14503400" y="8534400"/>
          <p14:tracePt t="51459" x="14503400" y="8559800"/>
          <p14:tracePt t="51477" x="14503400" y="8585200"/>
          <p14:tracePt t="51488" x="14503400" y="8636000"/>
          <p14:tracePt t="51490" x="14503400" y="8686800"/>
          <p14:tracePt t="51499" x="14503400" y="8712200"/>
          <p14:tracePt t="51510" x="14503400" y="8763000"/>
          <p14:tracePt t="51520" x="14503400" y="8826500"/>
          <p14:tracePt t="51522" x="14503400" y="8877300"/>
          <p14:tracePt t="51531" x="14503400" y="8902700"/>
          <p14:tracePt t="51540" x="14503400" y="8953500"/>
          <p14:tracePt t="51554" x="14503400" y="8978900"/>
          <p14:tracePt t="51556" x="14503400" y="9004300"/>
          <p14:tracePt t="51566" x="14503400" y="9029700"/>
          <p14:tracePt t="51581" x="14503400" y="9055100"/>
          <p14:tracePt t="51642" x="14478000" y="9055100"/>
          <p14:tracePt t="51660" x="14478000" y="9004300"/>
          <p14:tracePt t="51671" x="14452600" y="8978900"/>
          <p14:tracePt t="51681" x="14452600" y="8928100"/>
          <p14:tracePt t="51682" x="14452600" y="8851900"/>
          <p14:tracePt t="51693" x="14427200" y="8763000"/>
          <p14:tracePt t="51704" x="14427200" y="8712200"/>
          <p14:tracePt t="51706" x="14401800" y="8636000"/>
          <p14:tracePt t="51718" x="14401800" y="8585200"/>
          <p14:tracePt t="51726" x="14401800" y="8534400"/>
          <p14:tracePt t="51736" x="14401800" y="8496300"/>
          <p14:tracePt t="51738" x="14401800" y="8470900"/>
          <p14:tracePt t="51747" x="14363700" y="8445500"/>
          <p14:tracePt t="51858" x="14363700" y="8470900"/>
          <p14:tracePt t="51876" x="14338300" y="8470900"/>
          <p14:tracePt t="51894" x="14338300" y="8496300"/>
          <p14:tracePt t="51907" x="14312900" y="8496300"/>
          <p14:tracePt t="51938" x="14312900" y="8534400"/>
          <p14:tracePt t="51954" x="14287500" y="8534400"/>
          <p14:tracePt t="53011" x="14236700" y="8496300"/>
          <p14:tracePt t="53021" x="14135100" y="8420100"/>
          <p14:tracePt t="53030" x="13995400" y="8318500"/>
          <p14:tracePt t="53041" x="13868400" y="8178800"/>
          <p14:tracePt t="53043" x="13601700" y="7886700"/>
          <p14:tracePt t="53055" x="13512800" y="7759700"/>
          <p14:tracePt t="53066" x="13335000" y="7543800"/>
          <p14:tracePt t="53069" x="13169900" y="7277100"/>
          <p14:tracePt t="53081" x="13004800" y="7035800"/>
          <p14:tracePt t="53091" x="12877800" y="6769100"/>
          <p14:tracePt t="53093" x="12827000" y="6667500"/>
          <p14:tracePt t="53106" x="12738100" y="6477000"/>
          <p14:tracePt t="53108" x="12636500" y="6286500"/>
          <p14:tracePt t="53120" x="12560300" y="6134100"/>
          <p14:tracePt t="53129" x="12560300" y="6070600"/>
          <p14:tracePt t="53131" x="12496800" y="5994400"/>
          <p14:tracePt t="53142" x="12471400" y="5943600"/>
          <p14:tracePt t="53154" x="12446000" y="5918200"/>
          <p14:tracePt t="53156" x="12420600" y="5867400"/>
          <p14:tracePt t="53174" x="12420600" y="5842000"/>
          <p14:tracePt t="53183" x="12420600" y="5803900"/>
          <p14:tracePt t="53412" x="12395200" y="5803900"/>
          <p14:tracePt t="53421" x="12268200" y="5803900"/>
          <p14:tracePt t="53429" x="12128500" y="5803900"/>
          <p14:tracePt t="53438" x="12001500" y="5803900"/>
          <p14:tracePt t="53447" x="11836400" y="5753100"/>
          <p14:tracePt t="53458" x="11671300" y="5727700"/>
          <p14:tracePt t="53459" x="11544300" y="5676900"/>
          <p14:tracePt t="53471" x="11379200" y="5626100"/>
          <p14:tracePt t="53481" x="11252200" y="5575300"/>
          <p14:tracePt t="53490" x="11010900" y="5486400"/>
          <p14:tracePt t="53492" x="10909300" y="5435600"/>
          <p14:tracePt t="53503" x="10718800" y="5384800"/>
          <p14:tracePt t="53513" x="10553700" y="5334000"/>
          <p14:tracePt t="53524" x="10502900" y="5308600"/>
          <p14:tracePt t="53526" x="10401300" y="5270500"/>
          <p14:tracePt t="53538" x="10312400" y="5245100"/>
          <p14:tracePt t="53540" x="10261600" y="5219700"/>
          <p14:tracePt t="53552" x="10236200" y="5219700"/>
          <p14:tracePt t="53560" x="10210800" y="5219700"/>
          <p14:tracePt t="53569" x="10185400" y="5219700"/>
          <p14:tracePt t="53803" x="10134600" y="5219700"/>
          <p14:tracePt t="53812" x="10109200" y="5219700"/>
          <p14:tracePt t="53821" x="10045700" y="5194300"/>
          <p14:tracePt t="53830" x="10020300" y="5168900"/>
          <p14:tracePt t="53841" x="9944100" y="5118100"/>
          <p14:tracePt t="53850" x="9893300" y="5067300"/>
          <p14:tracePt t="53860" x="9804400" y="5016500"/>
          <p14:tracePt t="53862" x="9753600" y="4902200"/>
          <p14:tracePt t="53875" x="9702800" y="4851400"/>
          <p14:tracePt t="53877" x="9677400" y="4800600"/>
          <p14:tracePt t="53888" x="9652000" y="4749800"/>
          <p14:tracePt t="53897" x="9652000" y="4686300"/>
          <p14:tracePt t="53906" x="9626600" y="4635500"/>
          <p14:tracePt t="53908" x="9626600" y="4610100"/>
          <p14:tracePt t="53919" x="9626600" y="4584700"/>
          <p14:tracePt t="53928" x="9626600" y="4559300"/>
          <p14:tracePt t="53937" x="9626600" y="4533900"/>
          <p14:tracePt t="54004" x="9626600" y="4508500"/>
          <p14:tracePt t="54028" x="9626600" y="4483100"/>
          <p14:tracePt t="54038" x="9626600" y="4445000"/>
          <p14:tracePt t="54054" x="9626600" y="4419600"/>
          <p14:tracePt t="54084" x="9626600" y="4394200"/>
          <p14:tracePt t="54164" x="9626600" y="4368800"/>
          <p14:tracePt t="54173" x="9626600" y="4343400"/>
          <p14:tracePt t="54181" x="9626600" y="4318000"/>
          <p14:tracePt t="54191" x="9626600" y="4267200"/>
          <p14:tracePt t="54199" x="9626600" y="4216400"/>
          <p14:tracePt t="54208" x="9626600" y="4102100"/>
          <p14:tracePt t="54217" x="9626600" y="4000500"/>
          <p14:tracePt t="54226" x="9626600" y="3886200"/>
          <p14:tracePt t="54233" x="9652000" y="3759200"/>
          <p14:tracePt t="54244" x="9652000" y="3644900"/>
          <p14:tracePt t="54245" x="9652000" y="3619500"/>
          <p14:tracePt t="54255" x="9677400" y="3517900"/>
          <p14:tracePt t="54266" x="9702800" y="3467100"/>
          <p14:tracePt t="54270" x="9702800" y="3416300"/>
          <p14:tracePt t="54279" x="9702800" y="3352800"/>
          <p14:tracePt t="54290" x="9728200" y="3327400"/>
          <p14:tracePt t="54300" x="9728200" y="3302000"/>
          <p14:tracePt t="54302" x="9728200" y="3276600"/>
          <p14:tracePt t="54320" x="9728200" y="3251200"/>
          <p14:tracePt t="54328" x="9728200" y="3225800"/>
          <p14:tracePt t="54338" x="9728200" y="3200400"/>
          <p14:tracePt t="54353" x="9728200" y="3175000"/>
          <p14:tracePt t="54361" x="9728200" y="3149600"/>
          <p14:tracePt t="54370" x="9728200" y="3124200"/>
          <p14:tracePt t="54372" x="9728200" y="3086100"/>
          <p14:tracePt t="54389" x="9728200" y="3060700"/>
          <p14:tracePt t="54397" x="9728200" y="3035300"/>
          <p14:tracePt t="54406" x="9728200" y="3009900"/>
          <p14:tracePt t="54637" x="9677400" y="2959100"/>
          <p14:tracePt t="54646" x="9601200" y="2882900"/>
          <p14:tracePt t="54657" x="9537700" y="2768600"/>
          <p14:tracePt t="54666" x="9461500" y="2667000"/>
          <p14:tracePt t="54677" x="9436100" y="2552700"/>
          <p14:tracePt t="54679" x="9334500" y="2374900"/>
          <p14:tracePt t="54692" x="9309100" y="2260600"/>
          <p14:tracePt t="54693" x="9220200" y="2082800"/>
          <p14:tracePt t="54706" x="9169400" y="1917700"/>
          <p14:tracePt t="54716" x="9093200" y="1727200"/>
          <p14:tracePt t="54719" x="9067800" y="1600200"/>
          <p14:tracePt t="54736" x="9017000" y="1435100"/>
          <p14:tracePt t="54749" x="8978900" y="1308100"/>
          <p14:tracePt t="54760" x="8953500" y="1257300"/>
          <p14:tracePt t="54770" x="8953500" y="1231900"/>
          <p14:tracePt t="54778" x="8953500" y="1193800"/>
          <p14:tracePt t="54787" x="8953500" y="1168400"/>
          <p14:tracePt t="54788" x="8928100" y="1168400"/>
          <p14:tracePt t="54885" x="8928100" y="1231900"/>
          <p14:tracePt t="54893" x="8928100" y="1257300"/>
          <p14:tracePt t="54903" x="8928100" y="1333500"/>
          <p14:tracePt t="54912" x="8928100" y="1384300"/>
          <p14:tracePt t="54921" x="8953500" y="1460500"/>
          <p14:tracePt t="54930" x="8953500" y="1574800"/>
          <p14:tracePt t="54939" x="8978900" y="1676400"/>
          <p14:tracePt t="54952" x="9042400" y="1917700"/>
          <p14:tracePt t="54963" x="9042400" y="2019300"/>
          <p14:tracePt t="54972" x="9067800" y="2133600"/>
          <p14:tracePt t="54973" x="9093200" y="2209800"/>
          <p14:tracePt t="54986" x="9093200" y="2260600"/>
          <p14:tracePt t="54994" x="9118600" y="2349500"/>
          <p14:tracePt t="55005" x="9118600" y="2425700"/>
          <p14:tracePt t="55006" x="9118600" y="2476500"/>
          <p14:tracePt t="55015" x="9144000" y="2527300"/>
          <p14:tracePt t="55027" x="9169400" y="2616200"/>
          <p14:tracePt t="55029" x="9194800" y="2667000"/>
          <p14:tracePt t="55041" x="9220200" y="2692400"/>
          <p14:tracePt t="55053" x="9245600" y="2743200"/>
          <p14:tracePt t="55054" x="9271000" y="2768600"/>
          <p14:tracePt t="55066" x="9334500" y="2819400"/>
          <p14:tracePt t="55078" x="9410700" y="2882900"/>
          <p14:tracePt t="55079" x="9461500" y="2908300"/>
          <p14:tracePt t="55092" x="9575800" y="2959100"/>
          <p14:tracePt t="55094" x="9652000" y="3009900"/>
          <p14:tracePt t="55108" x="9779000" y="3035300"/>
          <p14:tracePt t="55110" x="9867900" y="3060700"/>
          <p14:tracePt t="55123" x="9918700" y="3060700"/>
          <p14:tracePt t="55132" x="9994900" y="3086100"/>
          <p14:tracePt t="55135" x="10071100" y="3124200"/>
          <p14:tracePt t="55153" x="10185400" y="3149600"/>
          <p14:tracePt t="55165" x="10261600" y="3149600"/>
          <p14:tracePt t="55168" x="10287000" y="3149600"/>
          <p14:tracePt t="55386" x="10287000" y="3200400"/>
          <p14:tracePt t="55394" x="10261600" y="3251200"/>
          <p14:tracePt t="55405" x="10236200" y="3352800"/>
          <p14:tracePt t="55416" x="10210800" y="3441700"/>
          <p14:tracePt t="55419" x="10185400" y="3568700"/>
          <p14:tracePt t="55432" x="10160000" y="3644900"/>
          <p14:tracePt t="55435" x="10134600" y="3784600"/>
          <p14:tracePt t="55446" x="10109200" y="3860800"/>
          <p14:tracePt t="55459" x="10071100" y="3975100"/>
          <p14:tracePt t="55461" x="10071100" y="4025900"/>
          <p14:tracePt t="55474" x="10045700" y="4178300"/>
          <p14:tracePt t="55487" x="10020300" y="4267200"/>
          <p14:tracePt t="55496" x="10020300" y="4343400"/>
          <p14:tracePt t="55498" x="9994900" y="4419600"/>
          <p14:tracePt t="55510" x="9994900" y="4445000"/>
          <p14:tracePt t="55521" x="9969500" y="4508500"/>
          <p14:tracePt t="55523" x="9969500" y="4559300"/>
          <p14:tracePt t="55536" x="9969500" y="4584700"/>
          <p14:tracePt t="55537" x="9944100" y="4610100"/>
          <p14:tracePt t="55546" x="9944100" y="4660900"/>
          <p14:tracePt t="55556" x="9944100" y="4686300"/>
          <p14:tracePt t="55564" x="9944100" y="4711700"/>
          <p14:tracePt t="55574" x="9918700" y="4711700"/>
          <p14:tracePt t="55587" x="9918700" y="4749800"/>
          <p14:tracePt t="55588" x="9918700" y="4775200"/>
          <p14:tracePt t="55606" x="9918700" y="4800600"/>
          <p14:tracePt t="55627" x="9918700" y="4826000"/>
          <p14:tracePt t="55644" x="9918700" y="4851400"/>
          <p14:tracePt t="55674" x="9918700" y="4876800"/>
          <p14:tracePt t="55708" x="9918700" y="4902200"/>
          <p14:tracePt t="55742" x="9918700" y="4927600"/>
          <p14:tracePt t="55758" x="9944100" y="4927600"/>
          <p14:tracePt t="55842" x="9944100" y="4902200"/>
          <p14:tracePt t="55851" x="9918700" y="4826000"/>
          <p14:tracePt t="55861" x="9867900" y="4711700"/>
          <p14:tracePt t="55874" x="9728200" y="4343400"/>
          <p14:tracePt t="55885" x="9677400" y="4127500"/>
          <p14:tracePt t="55896" x="9626600" y="4000500"/>
          <p14:tracePt t="55898" x="9575800" y="3784600"/>
          <p14:tracePt t="55910" x="9512300" y="3568700"/>
          <p14:tracePt t="55921" x="9461500" y="3352800"/>
          <p14:tracePt t="55923" x="9436100" y="3175000"/>
          <p14:tracePt t="55936" x="9410700" y="3035300"/>
          <p14:tracePt t="55938" x="9385300" y="2882900"/>
          <p14:tracePt t="55949" x="9359900" y="2743200"/>
          <p14:tracePt t="55962" x="9334500" y="2641600"/>
          <p14:tracePt t="55964" x="9309100" y="2501900"/>
          <p14:tracePt t="55979" x="9245600" y="2260600"/>
          <p14:tracePt t="55989" x="9220200" y="2159000"/>
          <p14:tracePt t="56000" x="9194800" y="2057400"/>
          <p14:tracePt t="56011" x="9169400" y="1917700"/>
          <p14:tracePt t="56013" x="9144000" y="1866900"/>
          <p14:tracePt t="56026" x="9118600" y="1752600"/>
          <p14:tracePt t="56037" x="9118600" y="1701800"/>
          <p14:tracePt t="56045" x="9093200" y="1676400"/>
          <p14:tracePt t="56056" x="9093200" y="1651000"/>
          <p14:tracePt t="56138" x="9093200" y="1676400"/>
          <p14:tracePt t="56147" x="9093200" y="1701800"/>
          <p14:tracePt t="56156" x="9093200" y="1752600"/>
          <p14:tracePt t="56165" x="9093200" y="1790700"/>
          <p14:tracePt t="56175" x="9093200" y="1841500"/>
          <p14:tracePt t="56183" x="9093200" y="1892300"/>
          <p14:tracePt t="56192" x="9093200" y="1917700"/>
          <p14:tracePt t="56194" x="9093200" y="1968500"/>
          <p14:tracePt t="56204" x="9093200" y="2019300"/>
          <p14:tracePt t="56213" x="9093200" y="2057400"/>
          <p14:tracePt t="56222" x="9118600" y="2108200"/>
          <p14:tracePt t="56232" x="9118600" y="2159000"/>
          <p14:tracePt t="56241" x="9118600" y="2235200"/>
          <p14:tracePt t="56243" x="9118600" y="2286000"/>
          <p14:tracePt t="56252" x="9144000" y="2324100"/>
          <p14:tracePt t="56263" x="9144000" y="2400300"/>
          <p14:tracePt t="56273" x="9169400" y="2451100"/>
          <p14:tracePt t="56275" x="9194800" y="2527300"/>
          <p14:tracePt t="56288" x="9194800" y="2590800"/>
          <p14:tracePt t="56295" x="9220200" y="2616200"/>
          <p14:tracePt t="56307" x="9220200" y="2667000"/>
          <p14:tracePt t="56308" x="9245600" y="2717800"/>
          <p14:tracePt t="56320" x="9309100" y="2819400"/>
          <p14:tracePt t="56330" x="9309100" y="2882900"/>
          <p14:tracePt t="56332" x="9334500" y="2959100"/>
          <p14:tracePt t="56343" x="9359900" y="3009900"/>
          <p14:tracePt t="56354" x="9359900" y="3035300"/>
          <p14:tracePt t="56355" x="9385300" y="3149600"/>
          <p14:tracePt t="56365" x="9410700" y="3200400"/>
          <p14:tracePt t="56378" x="9436100" y="3225800"/>
          <p14:tracePt t="56379" x="9436100" y="3276600"/>
          <p14:tracePt t="56391" x="9461500" y="3327400"/>
          <p14:tracePt t="56402" x="9461500" y="3352800"/>
          <p14:tracePt t="56404" x="9461500" y="3390900"/>
          <p14:tracePt t="56413" x="9486900" y="3416300"/>
          <p14:tracePt t="56438" x="9486900" y="3441700"/>
          <p14:tracePt t="56467" x="9461500" y="3416300"/>
          <p14:tracePt t="56482" x="9410700" y="3352800"/>
          <p14:tracePt t="56485" x="9359900" y="3276600"/>
          <p14:tracePt t="56503" x="9194800" y="3009900"/>
          <p14:tracePt t="56513" x="9093200" y="2857500"/>
          <p14:tracePt t="56523" x="9042400" y="2667000"/>
          <p14:tracePt t="56525" x="8953500" y="2451100"/>
          <p14:tracePt t="56538" x="8928100" y="2349500"/>
          <p14:tracePt t="56540" x="8877300" y="2159000"/>
          <p14:tracePt t="56554" x="8826500" y="1993900"/>
          <p14:tracePt t="56555" x="8826500" y="1943100"/>
          <p14:tracePt t="56566" x="8801100" y="1841500"/>
          <p14:tracePt t="56577" x="8750300" y="1752600"/>
          <p14:tracePt t="56579" x="8750300" y="1701800"/>
          <p14:tracePt t="56590" x="8712200" y="1651000"/>
          <p14:tracePt t="56603" x="8712200" y="1625600"/>
          <p14:tracePt t="56612" x="8686800" y="1600200"/>
          <p14:tracePt t="56691" x="8686800" y="1625600"/>
          <p14:tracePt t="56699" x="8686800" y="1651000"/>
          <p14:tracePt t="56708" x="8686800" y="1701800"/>
          <p14:tracePt t="56719" x="8686800" y="1790700"/>
          <p14:tracePt t="56729" x="8686800" y="1866900"/>
          <p14:tracePt t="56731" x="8712200" y="1968500"/>
          <p14:tracePt t="56742" x="8775700" y="2082800"/>
          <p14:tracePt t="56754" x="8801100" y="2184400"/>
          <p14:tracePt t="56756" x="8826500" y="2286000"/>
          <p14:tracePt t="56770" x="8902700" y="2501900"/>
          <p14:tracePt t="56772" x="8928100" y="2616200"/>
          <p14:tracePt t="56786" x="9042400" y="2857500"/>
          <p14:tracePt t="56788" x="9067800" y="2933700"/>
          <p14:tracePt t="56800" x="9118600" y="3060700"/>
          <p14:tracePt t="56804" x="9169400" y="3225800"/>
          <p14:tracePt t="56815" x="9220200" y="3352800"/>
          <p14:tracePt t="56827" x="9271000" y="3543300"/>
          <p14:tracePt t="56839" x="9309100" y="3619500"/>
          <p14:tracePt t="56850" x="9334500" y="3683000"/>
          <p14:tracePt t="56852" x="9334500" y="3733800"/>
          <p14:tracePt t="56863" x="9359900" y="3759200"/>
          <p14:tracePt t="56874" x="9385300" y="3810000"/>
          <p14:tracePt t="57076" x="9385300" y="3835400"/>
          <p14:tracePt t="57085" x="9410700" y="3886200"/>
          <p14:tracePt t="57096" x="9436100" y="3949700"/>
          <p14:tracePt t="57107" x="9461500" y="4000500"/>
          <p14:tracePt t="57109" x="9486900" y="4051300"/>
          <p14:tracePt t="57122" x="9537700" y="4152900"/>
          <p14:tracePt t="57124" x="9575800" y="4241800"/>
          <p14:tracePt t="57139" x="9626600" y="4318000"/>
          <p14:tracePt t="57141" x="9677400" y="4419600"/>
          <p14:tracePt t="57154" x="9702800" y="4508500"/>
          <p14:tracePt t="57156" x="9728200" y="4584700"/>
          <p14:tracePt t="57169" x="9753600" y="4660900"/>
          <p14:tracePt t="57179" x="9753600" y="4711700"/>
          <p14:tracePt t="57180" x="9779000" y="4800600"/>
          <p14:tracePt t="57192" x="9779000" y="4826000"/>
          <p14:tracePt t="57200" x="9804400" y="4876800"/>
          <p14:tracePt t="57211" x="9804400" y="4927600"/>
          <p14:tracePt t="57212" x="9804400" y="4953000"/>
          <p14:tracePt t="57230" x="9804400" y="4978400"/>
          <p14:tracePt t="57246" x="9804400" y="5016500"/>
          <p14:tracePt t="57271" x="9804400" y="5041900"/>
          <p14:tracePt t="57294" x="9804400" y="5067300"/>
          <p14:tracePt t="57311" x="9779000" y="5092700"/>
          <p14:tracePt t="57340" x="9779000" y="5118100"/>
          <p14:tracePt t="57371" x="9753600" y="5118100"/>
          <p14:tracePt t="57405" x="9753600" y="5143500"/>
          <p14:tracePt t="57436" x="9728200" y="5143500"/>
          <p14:tracePt t="57471" x="9702800" y="5168900"/>
          <p14:tracePt t="57756" x="9677400" y="5168900"/>
          <p14:tracePt t="57765" x="9652000" y="5168900"/>
          <p14:tracePt t="57774" x="9652000" y="5194300"/>
          <p14:tracePt t="57783" x="9626600" y="5194300"/>
          <p14:tracePt t="57792" x="9601200" y="5194300"/>
          <p14:tracePt t="57800" x="9575800" y="5194300"/>
          <p14:tracePt t="57809" x="9512300" y="5219700"/>
          <p14:tracePt t="57819" x="9461500" y="5219700"/>
          <p14:tracePt t="57821" x="9436100" y="5219700"/>
          <p14:tracePt t="57830" x="9410700" y="5219700"/>
          <p14:tracePt t="57840" x="9385300" y="5219700"/>
          <p14:tracePt t="57848" x="9334500" y="5219700"/>
          <p14:tracePt t="57859" x="9309100" y="5219700"/>
          <p14:tracePt t="57870" x="9271000" y="5219700"/>
          <p14:tracePt t="57879" x="9245600" y="5219700"/>
          <p14:tracePt t="57889" x="9220200" y="5219700"/>
          <p14:tracePt t="57904" x="9194800" y="5219700"/>
          <p14:tracePt t="57921" x="9169400" y="5219700"/>
          <p14:tracePt t="57943" x="9144000" y="5219700"/>
          <p14:tracePt t="57980" x="9118600" y="5219700"/>
          <p14:tracePt t="58117" x="9144000" y="5219700"/>
          <p14:tracePt t="58325" x="9118600" y="5219700"/>
          <p14:tracePt t="58334" x="9093200" y="5219700"/>
          <p14:tracePt t="58344" x="9067800" y="5245100"/>
          <p14:tracePt t="58355" x="9042400" y="5245100"/>
          <p14:tracePt t="58362" x="8928100" y="5308600"/>
          <p14:tracePt t="58374" x="8902700" y="5308600"/>
          <p14:tracePt t="58375" x="8851900" y="5308600"/>
          <p14:tracePt t="58386" x="8801100" y="5334000"/>
          <p14:tracePt t="58395" x="8750300" y="5334000"/>
          <p14:tracePt t="58397" x="8686800" y="5334000"/>
          <p14:tracePt t="58406" x="8661400" y="5334000"/>
          <p14:tracePt t="58415" x="8610600" y="5334000"/>
          <p14:tracePt t="58425" x="8585200" y="5334000"/>
          <p14:tracePt t="58436" x="8559800" y="5334000"/>
          <p14:tracePt t="58438" x="8534400" y="5334000"/>
          <p14:tracePt t="58447" x="8509000" y="5334000"/>
          <p14:tracePt t="58465" x="8483600" y="5334000"/>
          <p14:tracePt t="58502" x="8445500" y="5334000"/>
          <p14:tracePt t="58510" x="8445500" y="5308600"/>
          <p14:tracePt t="58693" x="8445500" y="5270500"/>
          <p14:tracePt t="58893" x="8509000" y="5270500"/>
          <p14:tracePt t="58904" x="8559800" y="5270500"/>
          <p14:tracePt t="58913" x="8636000" y="5270500"/>
          <p14:tracePt t="58923" x="8712200" y="5270500"/>
          <p14:tracePt t="58931" x="8851900" y="5270500"/>
          <p14:tracePt t="58939" x="8978900" y="5270500"/>
          <p14:tracePt t="58953" x="9271000" y="5245100"/>
          <p14:tracePt t="58967" x="9410700" y="5245100"/>
          <p14:tracePt t="58970" x="9486900" y="5245100"/>
          <p14:tracePt t="58989" x="9652000" y="5245100"/>
          <p14:tracePt t="58991" x="9728200" y="5245100"/>
          <p14:tracePt t="59011" x="9779000" y="5245100"/>
          <p14:tracePt t="59023" x="9804400" y="5245100"/>
          <p14:tracePt t="59047" x="9842500" y="5245100"/>
          <p14:tracePt t="59126" x="9867900" y="5245100"/>
          <p14:tracePt t="59197" x="9893300" y="5245100"/>
          <p14:tracePt t="59214" x="9918700" y="5245100"/>
          <p14:tracePt t="59233" x="9944100" y="5245100"/>
          <p14:tracePt t="59243" x="9969500" y="5245100"/>
          <p14:tracePt t="59255" x="9994900" y="5245100"/>
          <p14:tracePt t="59438" x="9969500" y="5245100"/>
          <p14:tracePt t="59456" x="9944100" y="5245100"/>
          <p14:tracePt t="59465" x="9918700" y="5245100"/>
          <p14:tracePt t="59474" x="9867900" y="5270500"/>
          <p14:tracePt t="59487" x="9804400" y="5270500"/>
          <p14:tracePt t="59488" x="9753600" y="5270500"/>
          <p14:tracePt t="59498" x="9677400" y="5270500"/>
          <p14:tracePt t="59510" x="9626600" y="5270500"/>
          <p14:tracePt t="59512" x="9537700" y="5270500"/>
          <p14:tracePt t="59522" x="9486900" y="5270500"/>
          <p14:tracePt t="59531" x="9436100" y="5270500"/>
          <p14:tracePt t="59540" x="9359900" y="5270500"/>
          <p14:tracePt t="59548" x="9309100" y="5270500"/>
          <p14:tracePt t="59558" x="9245600" y="5270500"/>
          <p14:tracePt t="59559" x="9220200" y="5270500"/>
          <p14:tracePt t="59570" x="9194800" y="5270500"/>
          <p14:tracePt t="59588" x="9169400" y="5270500"/>
          <p14:tracePt t="59590" x="9144000" y="5270500"/>
          <p14:tracePt t="60139" x="9118600" y="5270500"/>
          <p14:tracePt t="60148" x="9067800" y="5270500"/>
          <p14:tracePt t="60158" x="9017000" y="5270500"/>
          <p14:tracePt t="60168" x="8953500" y="5308600"/>
          <p14:tracePt t="60177" x="8826500" y="5334000"/>
          <p14:tracePt t="60179" x="8750300" y="5359400"/>
          <p14:tracePt t="60193" x="8686800" y="5359400"/>
          <p14:tracePt t="60195" x="8610600" y="5359400"/>
          <p14:tracePt t="60205" x="8534400" y="5359400"/>
          <p14:tracePt t="60214" x="8483600" y="5359400"/>
          <p14:tracePt t="60224" x="8420100" y="5359400"/>
          <p14:tracePt t="60232" x="8394700" y="5359400"/>
          <p14:tracePt t="60242" x="8343900" y="5359400"/>
          <p14:tracePt t="60253" x="8318500" y="5359400"/>
          <p14:tracePt t="60507" x="8343900" y="5359400"/>
          <p14:tracePt t="60532" x="8369300" y="5359400"/>
          <p14:tracePt t="60541" x="8420100" y="5359400"/>
          <p14:tracePt t="60549" x="8483600" y="5359400"/>
          <p14:tracePt t="60560" x="8585200" y="5359400"/>
          <p14:tracePt t="60569" x="8661400" y="5359400"/>
          <p14:tracePt t="60571" x="8801100" y="5359400"/>
          <p14:tracePt t="60580" x="8902700" y="5359400"/>
          <p14:tracePt t="60591" x="9017000" y="5359400"/>
          <p14:tracePt t="60604" x="9144000" y="5334000"/>
          <p14:tracePt t="60605" x="9271000" y="5334000"/>
          <p14:tracePt t="60617" x="9385300" y="5334000"/>
          <p14:tracePt t="60624" x="9436100" y="5334000"/>
          <p14:tracePt t="60633" x="9512300" y="5334000"/>
          <p14:tracePt t="60643" x="9626600" y="5334000"/>
          <p14:tracePt t="60645" x="9702800" y="5334000"/>
          <p14:tracePt t="60655" x="9753600" y="5334000"/>
          <p14:tracePt t="60664" x="9804400" y="5334000"/>
          <p14:tracePt t="60674" x="9867900" y="5334000"/>
          <p14:tracePt t="60675" x="9893300" y="5334000"/>
          <p14:tracePt t="60686" x="9918700" y="5334000"/>
          <p14:tracePt t="60695" x="9944100" y="5334000"/>
          <p14:tracePt t="60706" x="9969500" y="5334000"/>
          <p14:tracePt t="60716" x="9994900" y="5334000"/>
          <p14:tracePt t="60736" x="10020300" y="5334000"/>
          <p14:tracePt t="60753" x="10045700" y="5334000"/>
          <p14:tracePt t="60779" x="10045700" y="5308600"/>
          <p14:tracePt t="60789" x="10071100" y="5308600"/>
          <p14:tracePt t="61275" x="10045700" y="5308600"/>
          <p14:tracePt t="61286" x="10045700" y="5334000"/>
          <p14:tracePt t="61296" x="10020300" y="5334000"/>
          <p14:tracePt t="61305" x="9994900" y="5334000"/>
          <p14:tracePt t="61313" x="9969500" y="5359400"/>
          <p14:tracePt t="61324" x="9918700" y="5359400"/>
          <p14:tracePt t="61325" x="9867900" y="5359400"/>
          <p14:tracePt t="61336" x="9842500" y="5384800"/>
          <p14:tracePt t="61346" x="9779000" y="5384800"/>
          <p14:tracePt t="61348" x="9728200" y="5384800"/>
          <p14:tracePt t="61357" x="9677400" y="5410200"/>
          <p14:tracePt t="61370" x="9626600" y="5410200"/>
          <p14:tracePt t="61372" x="9575800" y="5410200"/>
          <p14:tracePt t="61380" x="9512300" y="5410200"/>
          <p14:tracePt t="61391" x="9461500" y="5410200"/>
          <p14:tracePt t="61403" x="9436100" y="5410200"/>
          <p14:tracePt t="61405" x="9410700" y="5410200"/>
          <p14:tracePt t="61414" x="9385300" y="5410200"/>
          <p14:tracePt t="61424" x="9334500" y="5410200"/>
          <p14:tracePt t="61441" x="9309100" y="5410200"/>
          <p14:tracePt t="61449" x="9271000" y="5410200"/>
          <p14:tracePt t="61462" x="9245600" y="5410200"/>
          <p14:tracePt t="61488" x="9220200" y="5410200"/>
          <p14:tracePt t="61764" x="9194800" y="5410200"/>
          <p14:tracePt t="61774" x="9169400" y="5410200"/>
          <p14:tracePt t="61783" x="9144000" y="5410200"/>
          <p14:tracePt t="61794" x="9067800" y="5410200"/>
          <p14:tracePt t="61803" x="8978900" y="5410200"/>
          <p14:tracePt t="61805" x="8902700" y="5410200"/>
          <p14:tracePt t="61814" x="8826500" y="5410200"/>
          <p14:tracePt t="61823" x="8775700" y="5410200"/>
          <p14:tracePt t="61832" x="8686800" y="5410200"/>
          <p14:tracePt t="61842" x="8610600" y="5410200"/>
          <p14:tracePt t="61850" x="8585200" y="5410200"/>
          <p14:tracePt t="61860" x="8534400" y="5410200"/>
          <p14:tracePt t="61861" x="8509000" y="5384800"/>
          <p14:tracePt t="61872" x="8483600" y="5384800"/>
          <p14:tracePt t="61881" x="8445500" y="5384800"/>
          <p14:tracePt t="61890" x="8445500" y="5359400"/>
          <p14:tracePt t="61964" x="8445500" y="5334000"/>
          <p14:tracePt t="62029" x="8483600" y="5334000"/>
          <p14:tracePt t="62039" x="8509000" y="5308600"/>
          <p14:tracePt t="62049" x="8534400" y="5308600"/>
          <p14:tracePt t="62058" x="8585200" y="5270500"/>
          <p14:tracePt t="62061" x="8661400" y="5270500"/>
          <p14:tracePt t="62072" x="8750300" y="5245100"/>
          <p14:tracePt t="62083" x="8826500" y="5245100"/>
          <p14:tracePt t="62092" x="8902700" y="5219700"/>
          <p14:tracePt t="62093" x="9017000" y="5219700"/>
          <p14:tracePt t="62106" x="9118600" y="5219700"/>
          <p14:tracePt t="62114" x="9220200" y="5194300"/>
          <p14:tracePt t="62125" x="9334500" y="5194300"/>
          <p14:tracePt t="62127" x="9436100" y="5194300"/>
          <p14:tracePt t="62137" x="9486900" y="5194300"/>
          <p14:tracePt t="62147" x="9575800" y="5194300"/>
          <p14:tracePt t="62149" x="9652000" y="5194300"/>
          <p14:tracePt t="62158" x="9728200" y="5194300"/>
          <p14:tracePt t="62169" x="9779000" y="5194300"/>
          <p14:tracePt t="62177" x="9842500" y="5194300"/>
          <p14:tracePt t="62186" x="9893300" y="5194300"/>
          <p14:tracePt t="62194" x="9918700" y="5194300"/>
          <p14:tracePt t="62206" x="9944100" y="5194300"/>
          <p14:tracePt t="62221" x="9969500" y="5194300"/>
          <p14:tracePt t="62229" x="9994900" y="5194300"/>
          <p14:tracePt t="62917" x="9994900" y="5219700"/>
          <p14:tracePt t="62926" x="9969500" y="5270500"/>
          <p14:tracePt t="62937" x="9969500" y="5308600"/>
          <p14:tracePt t="62947" x="9969500" y="5334000"/>
          <p14:tracePt t="62956" x="9944100" y="5384800"/>
          <p14:tracePt t="62958" x="9944100" y="5435600"/>
          <p14:tracePt t="62970" x="9918700" y="5461000"/>
          <p14:tracePt t="62980" x="9918700" y="5486400"/>
          <p14:tracePt t="62982" x="9893300" y="5537200"/>
          <p14:tracePt t="62993" x="9893300" y="5575300"/>
          <p14:tracePt t="63004" x="9893300" y="5600700"/>
          <p14:tracePt t="63014" x="9867900" y="5626100"/>
          <p14:tracePt t="63032" x="9867900" y="5651500"/>
          <p14:tracePt t="63230" x="9867900" y="5626100"/>
          <p14:tracePt t="63239" x="9867900" y="5600700"/>
          <p14:tracePt t="63248" x="9867900" y="5575300"/>
          <p14:tracePt t="63258" x="9867900" y="5486400"/>
          <p14:tracePt t="63271" x="9842500" y="5435600"/>
          <p14:tracePt t="63272" x="9842500" y="5359400"/>
          <p14:tracePt t="63284" x="9842500" y="5270500"/>
          <p14:tracePt t="63293" x="9804400" y="5194300"/>
          <p14:tracePt t="63295" x="9804400" y="5143500"/>
          <p14:tracePt t="63306" x="9804400" y="5067300"/>
          <p14:tracePt t="63314" x="9804400" y="4978400"/>
          <p14:tracePt t="63323" x="9804400" y="4902200"/>
          <p14:tracePt t="63331" x="9804400" y="4876800"/>
          <p14:tracePt t="63341" x="9804400" y="4826000"/>
          <p14:tracePt t="63342" x="9804400" y="4800600"/>
          <p14:tracePt t="63361" x="9804400" y="4775200"/>
          <p14:tracePt t="63494" x="9804400" y="4800600"/>
          <p14:tracePt t="63513" x="9804400" y="4826000"/>
          <p14:tracePt t="63524" x="9804400" y="4851400"/>
          <p14:tracePt t="63534" x="9804400" y="4876800"/>
          <p14:tracePt t="63536" x="9804400" y="4902200"/>
          <p14:tracePt t="63547" x="9804400" y="4927600"/>
          <p14:tracePt t="63556" x="9804400" y="4978400"/>
          <p14:tracePt t="63565" x="9804400" y="5016500"/>
          <p14:tracePt t="63569" x="9804400" y="5067300"/>
          <p14:tracePt t="63579" x="9804400" y="5118100"/>
          <p14:tracePt t="63589" x="9804400" y="5194300"/>
          <p14:tracePt t="63590" x="9804400" y="5245100"/>
          <p14:tracePt t="63603" x="9804400" y="5334000"/>
          <p14:tracePt t="63613" x="9804400" y="5410200"/>
          <p14:tracePt t="63615" x="9804400" y="5486400"/>
          <p14:tracePt t="63632" x="9804400" y="5575300"/>
          <p14:tracePt t="63633" x="9842500" y="5626100"/>
          <p14:tracePt t="63646" x="9842500" y="5676900"/>
          <p14:tracePt t="63648" x="9867900" y="5727700"/>
          <p14:tracePt t="63659" x="9867900" y="5803900"/>
          <p14:tracePt t="63670" x="9893300" y="5867400"/>
          <p14:tracePt t="63671" x="9918700" y="5918200"/>
          <p14:tracePt t="63685" x="9918700" y="5969000"/>
          <p14:tracePt t="63687" x="9944100" y="6019800"/>
          <p14:tracePt t="63698" x="9944100" y="6070600"/>
          <p14:tracePt t="63709" x="9944100" y="6159500"/>
          <p14:tracePt t="63720" x="9969500" y="6184900"/>
          <p14:tracePt t="63722" x="9994900" y="6286500"/>
          <p14:tracePt t="63736" x="9994900" y="6311900"/>
          <p14:tracePt t="63738" x="9994900" y="6375400"/>
          <p14:tracePt t="63747" x="9994900" y="6426200"/>
          <p14:tracePt t="63755" x="10020300" y="6477000"/>
          <p14:tracePt t="63764" x="10020300" y="6527800"/>
          <p14:tracePt t="63767" x="10020300" y="6553200"/>
          <p14:tracePt t="63777" x="10020300" y="6578600"/>
          <p14:tracePt t="63787" x="10020300" y="6604000"/>
          <p14:tracePt t="63796" x="10020300" y="6642100"/>
          <p14:tracePt t="63806" x="10045700" y="6642100"/>
          <p14:tracePt t="63807" x="10045700" y="6667500"/>
          <p14:tracePt t="63816" x="10045700" y="6692900"/>
          <p14:tracePt t="63834" x="10045700" y="6718300"/>
          <p14:tracePt t="63843" x="10045700" y="6743700"/>
          <p14:tracePt t="63853" x="10071100" y="6743700"/>
          <p14:tracePt t="63855" x="10071100" y="6769100"/>
          <p14:tracePt t="63872" x="10071100" y="6794500"/>
          <p14:tracePt t="63881" x="10071100" y="6819900"/>
          <p14:tracePt t="63908" x="10071100" y="6845300"/>
          <p14:tracePt t="63943" x="10109200" y="6845300"/>
          <p14:tracePt t="63983" x="10109200" y="6870700"/>
          <p14:tracePt t="64591" x="10071100" y="6870700"/>
          <p14:tracePt t="64603" x="10071100" y="6896100"/>
          <p14:tracePt t="64613" x="10045700" y="6896100"/>
          <p14:tracePt t="64626" x="9994900" y="6934200"/>
          <p14:tracePt t="64629" x="9969500" y="6959600"/>
          <p14:tracePt t="64632" x="9918700" y="6959600"/>
          <p14:tracePt t="64645" x="9893300" y="6985000"/>
          <p14:tracePt t="64656" x="9842500" y="6985000"/>
          <p14:tracePt t="64657" x="9804400" y="7010400"/>
          <p14:tracePt t="64671" x="9753600" y="7010400"/>
          <p14:tracePt t="64673" x="9753600" y="7035800"/>
          <p14:tracePt t="64682" x="9702800" y="7035800"/>
          <p14:tracePt t="64700" x="9677400" y="7035800"/>
          <p14:tracePt t="64710" x="9652000" y="7035800"/>
          <p14:tracePt t="64722" x="9626600" y="7035800"/>
          <p14:tracePt t="64731" x="9601200" y="7035800"/>
          <p14:tracePt t="64740" x="9575800" y="7035800"/>
          <p14:tracePt t="64756" x="9537700" y="7035800"/>
          <p14:tracePt t="64771" x="9512300" y="7035800"/>
          <p14:tracePt t="64786" x="9486900" y="7035800"/>
          <p14:tracePt t="64795" x="9461500" y="7035800"/>
          <p14:tracePt t="64821" x="9436100" y="7035800"/>
          <p14:tracePt t="64848" x="9410700" y="7010400"/>
          <p14:tracePt t="65308" x="9359900" y="7061200"/>
          <p14:tracePt t="65320" x="9334500" y="7061200"/>
          <p14:tracePt t="65329" x="9271000" y="7086600"/>
          <p14:tracePt t="65339" x="9245600" y="7112000"/>
          <p14:tracePt t="65341" x="9194800" y="7137400"/>
          <p14:tracePt t="65353" x="9144000" y="7162800"/>
          <p14:tracePt t="65362" x="9118600" y="7162800"/>
          <p14:tracePt t="65371" x="9093200" y="7162800"/>
          <p14:tracePt t="65373" x="9042400" y="7200900"/>
          <p14:tracePt t="65382" x="9017000" y="7200900"/>
          <p14:tracePt t="65392" x="8978900" y="7200900"/>
          <p14:tracePt t="65400" x="8928100" y="7200900"/>
          <p14:tracePt t="65416" x="8902700" y="7200900"/>
          <p14:tracePt t="65425" x="8877300" y="7200900"/>
          <p14:tracePt t="65455" x="8851900" y="7200900"/>
          <p14:tracePt t="65493" x="8826500" y="7200900"/>
          <p14:tracePt t="65510" x="8801100" y="7200900"/>
          <p14:tracePt t="65536" x="8775700" y="7200900"/>
          <p14:tracePt t="65544" x="8750300" y="7200900"/>
          <p14:tracePt t="65561" x="8712200" y="7200900"/>
          <p14:tracePt t="65576" x="8686800" y="7200900"/>
          <p14:tracePt t="65589" x="8661400" y="7200900"/>
          <p14:tracePt t="65598" x="8636000" y="7200900"/>
          <p14:tracePt t="65629" x="8610600" y="7200900"/>
          <p14:tracePt t="65660" x="8610600" y="7162800"/>
          <p14:tracePt t="66037" x="8661400" y="7162800"/>
          <p14:tracePt t="66046" x="8712200" y="7162800"/>
          <p14:tracePt t="66056" x="8775700" y="7137400"/>
          <p14:tracePt t="66065" x="8826500" y="7137400"/>
          <p14:tracePt t="66074" x="8877300" y="7112000"/>
          <p14:tracePt t="66084" x="8978900" y="7086600"/>
          <p14:tracePt t="66086" x="9093200" y="7061200"/>
          <p14:tracePt t="66098" x="9194800" y="7035800"/>
          <p14:tracePt t="66108" x="9309100" y="7010400"/>
          <p14:tracePt t="66110" x="9410700" y="6985000"/>
          <p14:tracePt t="66122" x="9486900" y="6985000"/>
          <p14:tracePt t="66131" x="9537700" y="6959600"/>
          <p14:tracePt t="66133" x="9601200" y="6959600"/>
          <p14:tracePt t="66144" x="9677400" y="6934200"/>
          <p14:tracePt t="66156" x="9728200" y="6934200"/>
          <p14:tracePt t="66158" x="9779000" y="6934200"/>
          <p14:tracePt t="66166" x="9804400" y="6934200"/>
          <p14:tracePt t="66175" x="9867900" y="6896100"/>
          <p14:tracePt t="66186" x="9893300" y="6896100"/>
          <p14:tracePt t="66194" x="9918700" y="6896100"/>
          <p14:tracePt t="66203" x="9944100" y="6896100"/>
          <p14:tracePt t="66211" x="9969500" y="6896100"/>
          <p14:tracePt t="66229" x="9994900" y="6896100"/>
          <p14:tracePt t="66245" x="10020300" y="6896100"/>
          <p14:tracePt t="66271" x="10045700" y="6896100"/>
          <p14:tracePt t="66309" x="10071100" y="6896100"/>
          <p14:tracePt t="66758" x="10045700" y="6896100"/>
          <p14:tracePt t="66774" x="9994900" y="6934200"/>
          <p14:tracePt t="66784" x="9969500" y="6959600"/>
          <p14:tracePt t="66795" x="9918700" y="6985000"/>
          <p14:tracePt t="66805" x="9893300" y="6985000"/>
          <p14:tracePt t="66806" x="9779000" y="7010400"/>
          <p14:tracePt t="66816" x="9753600" y="7035800"/>
          <p14:tracePt t="66826" x="9702800" y="7035800"/>
          <p14:tracePt t="66834" x="9626600" y="7061200"/>
          <p14:tracePt t="66844" x="9601200" y="7061200"/>
          <p14:tracePt t="66846" x="9537700" y="7061200"/>
          <p14:tracePt t="66855" x="9512300" y="7086600"/>
          <p14:tracePt t="66866" x="9486900" y="7086600"/>
          <p14:tracePt t="66875" x="9461500" y="7086600"/>
          <p14:tracePt t="66883" x="9436100" y="7086600"/>
          <p14:tracePt t="66893" x="9410700" y="7086600"/>
          <p14:tracePt t="66920" x="9385300" y="7061200"/>
          <p14:tracePt t="66944" x="9385300" y="7035800"/>
          <p14:tracePt t="66969" x="9385300" y="7010400"/>
          <p14:tracePt t="66987" x="9385300" y="6985000"/>
          <p14:tracePt t="67009" x="9385300" y="6959600"/>
          <p14:tracePt t="67021" x="9410700" y="6959600"/>
          <p14:tracePt t="67038" x="9410700" y="6934200"/>
          <p14:tracePt t="67078" x="9436100" y="6934200"/>
          <p14:tracePt t="67510" x="9410700" y="6934200"/>
          <p14:tracePt t="67520" x="9385300" y="6934200"/>
          <p14:tracePt t="67529" x="9334500" y="6934200"/>
          <p14:tracePt t="67538" x="9309100" y="6934200"/>
          <p14:tracePt t="67547" x="9271000" y="6934200"/>
          <p14:tracePt t="67556" x="9220200" y="6934200"/>
          <p14:tracePt t="67565" x="9169400" y="6959600"/>
          <p14:tracePt t="67567" x="9118600" y="6959600"/>
          <p14:tracePt t="67578" x="9067800" y="6959600"/>
          <p14:tracePt t="67588" x="9017000" y="6959600"/>
          <p14:tracePt t="67595" x="8978900" y="6959600"/>
          <p14:tracePt t="67606" x="8928100" y="6959600"/>
          <p14:tracePt t="67607" x="8902700" y="6959600"/>
          <p14:tracePt t="67617" x="8877300" y="6959600"/>
          <p14:tracePt t="67624" x="8826500" y="6959600"/>
          <p14:tracePt t="67633" x="8801100" y="6959600"/>
          <p14:tracePt t="67649" x="8775700" y="6959600"/>
          <p14:tracePt t="67660" x="8750300" y="6959600"/>
          <p14:tracePt t="67683" x="8712200" y="6959600"/>
          <p14:tracePt t="67999" x="8775700" y="6959600"/>
          <p14:tracePt t="68007" x="8801100" y="6959600"/>
          <p14:tracePt t="68016" x="8851900" y="6959600"/>
          <p14:tracePt t="68025" x="8902700" y="6959600"/>
          <p14:tracePt t="68034" x="8978900" y="6959600"/>
          <p14:tracePt t="68044" x="9017000" y="6959600"/>
          <p14:tracePt t="68053" x="9093200" y="6959600"/>
          <p14:tracePt t="68061" x="9169400" y="6959600"/>
          <p14:tracePt t="68071" x="9245600" y="6959600"/>
          <p14:tracePt t="68072" x="9309100" y="6959600"/>
          <p14:tracePt t="68081" x="9359900" y="6959600"/>
          <p14:tracePt t="68091" x="9385300" y="6959600"/>
          <p14:tracePt t="68103" x="9410700" y="6959600"/>
          <p14:tracePt t="68112" x="9436100" y="6959600"/>
          <p14:tracePt t="68122" x="9436100" y="6934200"/>
          <p14:tracePt t="68133" x="9461500" y="6934200"/>
          <p14:tracePt t="68142" x="9461500" y="6896100"/>
          <p14:tracePt t="68144" x="9461500" y="6870700"/>
          <p14:tracePt t="68153" x="9461500" y="6819900"/>
          <p14:tracePt t="68162" x="9461500" y="6769100"/>
          <p14:tracePt t="68172" x="9461500" y="6743700"/>
          <p14:tracePt t="68180" x="9461500" y="6692900"/>
          <p14:tracePt t="68188" x="9461500" y="6642100"/>
          <p14:tracePt t="68196" x="9461500" y="6578600"/>
          <p14:tracePt t="68205" x="9486900" y="6553200"/>
          <p14:tracePt t="68215" x="9486900" y="6502400"/>
          <p14:tracePt t="68225" x="9486900" y="6477000"/>
          <p14:tracePt t="68233" x="9486900" y="6451600"/>
          <p14:tracePt t="68303" x="9486900" y="6477000"/>
          <p14:tracePt t="68312" x="9512300" y="6502400"/>
          <p14:tracePt t="68323" x="9512300" y="6553200"/>
          <p14:tracePt t="68332" x="9512300" y="6578600"/>
          <p14:tracePt t="68341" x="9512300" y="6642100"/>
          <p14:tracePt t="68348" x="9512300" y="6692900"/>
          <p14:tracePt t="68357" x="9512300" y="6743700"/>
          <p14:tracePt t="68364" x="9512300" y="6794500"/>
          <p14:tracePt t="68374" x="9512300" y="6845300"/>
          <p14:tracePt t="68376" x="9512300" y="6870700"/>
          <p14:tracePt t="68384" x="9512300" y="6934200"/>
          <p14:tracePt t="68401" x="9512300" y="6959600"/>
          <p14:tracePt t="68420" x="9512300" y="6985000"/>
          <p14:tracePt t="68447" x="9486900" y="6985000"/>
          <p14:tracePt t="68472" x="9461500" y="6934200"/>
          <p14:tracePt t="68481" x="9461500" y="6896100"/>
          <p14:tracePt t="68490" x="9461500" y="6845300"/>
          <p14:tracePt t="68499" x="9436100" y="6769100"/>
          <p14:tracePt t="68510" x="9436100" y="6692900"/>
          <p14:tracePt t="68521" x="9436100" y="6604000"/>
          <p14:tracePt t="68522" x="9410700" y="6502400"/>
          <p14:tracePt t="68533" x="9410700" y="6451600"/>
          <p14:tracePt t="68543" x="9410700" y="6400800"/>
          <p14:tracePt t="68544" x="9410700" y="6337300"/>
          <p14:tracePt t="68555" x="9410700" y="6311900"/>
          <p14:tracePt t="68564" x="9410700" y="6286500"/>
          <p14:tracePt t="68573" x="9410700" y="6261100"/>
          <p14:tracePt t="68647" x="9436100" y="6311900"/>
          <p14:tracePt t="68658" x="9436100" y="6375400"/>
          <p14:tracePt t="68666" x="9461500" y="6426200"/>
          <p14:tracePt t="68680" x="9461500" y="6477000"/>
          <p14:tracePt t="68681" x="9461500" y="6527800"/>
          <p14:tracePt t="68691" x="9486900" y="6604000"/>
          <p14:tracePt t="68704" x="9486900" y="6667500"/>
          <p14:tracePt t="68705" x="9486900" y="6718300"/>
          <p14:tracePt t="68715" x="9486900" y="6743700"/>
          <p14:tracePt t="68725" x="9486900" y="6794500"/>
          <p14:tracePt t="68742" x="9486900" y="6819900"/>
          <p14:tracePt t="68753" x="9486900" y="6845300"/>
          <p14:tracePt t="68816" x="9486900" y="6819900"/>
          <p14:tracePt t="68832" x="9486900" y="6794500"/>
          <p14:tracePt t="68857" x="9486900" y="6769100"/>
          <p14:tracePt t="68928" x="9512300" y="6794500"/>
          <p14:tracePt t="68938" x="9512300" y="6819900"/>
          <p14:tracePt t="68947" x="9537700" y="6845300"/>
          <p14:tracePt t="68957" x="9575800" y="6870700"/>
          <p14:tracePt t="68960" x="9575800" y="6896100"/>
          <p14:tracePt t="68971" x="9601200" y="6934200"/>
          <p14:tracePt t="68982" x="9626600" y="6985000"/>
          <p14:tracePt t="68994" x="9626600" y="7010400"/>
          <p14:tracePt t="69011" x="9652000" y="7035800"/>
          <p14:tracePt t="69500" x="9652000" y="7061200"/>
          <p14:tracePt t="69509" x="9677400" y="7112000"/>
          <p14:tracePt t="69520" x="9677400" y="7162800"/>
          <p14:tracePt t="69529" x="9702800" y="7226300"/>
          <p14:tracePt t="69539" x="9702800" y="7277100"/>
          <p14:tracePt t="69541" x="9728200" y="7353300"/>
          <p14:tracePt t="69551" x="9728200" y="7404100"/>
          <p14:tracePt t="69560" x="9753600" y="7467600"/>
          <p14:tracePt t="69572" x="9753600" y="7518400"/>
          <p14:tracePt t="69574" x="9779000" y="7543800"/>
          <p14:tracePt t="69797" x="9779000" y="7569200"/>
          <p14:tracePt t="69805" x="9804400" y="7620000"/>
          <p14:tracePt t="69815" x="9804400" y="7670800"/>
          <p14:tracePt t="69824" x="9842500" y="7734300"/>
          <p14:tracePt t="69835" x="9867900" y="7785100"/>
          <p14:tracePt t="69845" x="9893300" y="7835900"/>
          <p14:tracePt t="69847" x="9944100" y="7912100"/>
          <p14:tracePt t="69859" x="9969500" y="8001000"/>
          <p14:tracePt t="69861" x="10020300" y="8077200"/>
          <p14:tracePt t="69872" x="10045700" y="8128000"/>
          <p14:tracePt t="69882" x="10109200" y="8204200"/>
          <p14:tracePt t="69893" x="10109200" y="8267700"/>
          <p14:tracePt t="69894" x="10134600" y="8318500"/>
          <p14:tracePt t="69905" x="10160000" y="8369300"/>
          <p14:tracePt t="69915" x="10160000" y="8420100"/>
          <p14:tracePt t="69917" x="10185400" y="8470900"/>
          <p14:tracePt t="69928" x="10185400" y="8496300"/>
          <p14:tracePt t="69937" x="10210800" y="8534400"/>
          <p14:tracePt t="69946" x="10210800" y="8559800"/>
          <p14:tracePt t="69955" x="10210800" y="8585200"/>
          <p14:tracePt t="69962" x="10210800" y="8610600"/>
          <p14:tracePt t="69989" x="10210800" y="8636000"/>
          <p14:tracePt t="70029" x="10210800" y="8661400"/>
          <p14:tracePt t="70077" x="10185400" y="8661400"/>
          <p14:tracePt t="70109" x="10185400" y="8686800"/>
          <p14:tracePt t="70133" x="10160000" y="8686800"/>
          <p14:tracePt t="70150" x="10160000" y="8712200"/>
          <p14:tracePt t="70167" x="10134600" y="8737600"/>
          <p14:tracePt t="70192" x="10134600" y="8763000"/>
          <p14:tracePt t="70202" x="10109200" y="8763000"/>
          <p14:tracePt t="70210" x="10109200" y="8788400"/>
          <p14:tracePt t="70218" x="10071100" y="8788400"/>
          <p14:tracePt t="70233" x="10071100" y="8826500"/>
          <p14:tracePt t="70256" x="10045700" y="8851900"/>
          <p14:tracePt t="70453" x="10045700" y="8826500"/>
          <p14:tracePt t="70661" x="10020300" y="8788400"/>
          <p14:tracePt t="70672" x="9994900" y="8788400"/>
          <p14:tracePt t="70680" x="9969500" y="8763000"/>
          <p14:tracePt t="70690" x="9944100" y="8737600"/>
          <p14:tracePt t="70699" x="9893300" y="8712200"/>
          <p14:tracePt t="70710" x="9893300" y="8686800"/>
          <p14:tracePt t="70712" x="9867900" y="8661400"/>
          <p14:tracePt t="70723" x="9842500" y="8636000"/>
          <p14:tracePt t="70732" x="9804400" y="8610600"/>
          <p14:tracePt t="70741" x="9804400" y="8585200"/>
          <p14:tracePt t="70755" x="9779000" y="8585200"/>
          <p14:tracePt t="70760" x="9779000" y="8559800"/>
          <p14:tracePt t="70782" x="9753600" y="8559800"/>
          <p14:tracePt t="71134" x="9702800" y="8559800"/>
          <p14:tracePt t="71143" x="9677400" y="8585200"/>
          <p14:tracePt t="71154" x="9652000" y="8610600"/>
          <p14:tracePt t="71164" x="9601200" y="8661400"/>
          <p14:tracePt t="71173" x="9537700" y="8686800"/>
          <p14:tracePt t="71175" x="9486900" y="8686800"/>
          <p14:tracePt t="71185" x="9410700" y="8737600"/>
          <p14:tracePt t="71195" x="9385300" y="8737600"/>
          <p14:tracePt t="71204" x="9334500" y="8763000"/>
          <p14:tracePt t="71213" x="9271000" y="8788400"/>
          <p14:tracePt t="71214" x="9220200" y="8788400"/>
          <p14:tracePt t="71225" x="9169400" y="8788400"/>
          <p14:tracePt t="71233" x="9118600" y="8826500"/>
          <p14:tracePt t="71243" x="9093200" y="8826500"/>
          <p14:tracePt t="71246" x="9067800" y="8826500"/>
          <p14:tracePt t="71255" x="9042400" y="8826500"/>
          <p14:tracePt t="71264" x="9017000" y="8826500"/>
          <p14:tracePt t="71273" x="8978900" y="8826500"/>
          <p14:tracePt t="71282" x="8953500" y="8826500"/>
          <p14:tracePt t="71297" x="8928100" y="8826500"/>
          <p14:tracePt t="71321" x="8902700" y="8826500"/>
          <p14:tracePt t="71338" x="8877300" y="8826500"/>
          <p14:tracePt t="71354" x="8851900" y="8826500"/>
          <p14:tracePt t="71371" x="8851900" y="8788400"/>
          <p14:tracePt t="71378" x="8826500" y="8763000"/>
          <p14:tracePt t="71389" x="8801100" y="8763000"/>
          <p14:tracePt t="71391" x="8801100" y="8737600"/>
          <p14:tracePt t="71401" x="8775700" y="8686800"/>
          <p14:tracePt t="71412" x="8750300" y="8661400"/>
          <p14:tracePt t="71414" x="8712200" y="8636000"/>
          <p14:tracePt t="71426" x="8686800" y="8559800"/>
          <p14:tracePt t="71438" x="8686800" y="8534400"/>
          <p14:tracePt t="71439" x="8661400" y="8470900"/>
          <p14:tracePt t="71449" x="8661400" y="8420100"/>
          <p14:tracePt t="71458" x="8636000" y="8369300"/>
          <p14:tracePt t="71470" x="8636000" y="8318500"/>
          <p14:tracePt t="71472" x="8610600" y="8267700"/>
          <p14:tracePt t="71481" x="8610600" y="8204200"/>
          <p14:tracePt t="71491" x="8610600" y="8178800"/>
          <p14:tracePt t="71499" x="8585200" y="8128000"/>
          <p14:tracePt t="71508" x="8585200" y="8102600"/>
          <p14:tracePt t="71520" x="8585200" y="8051800"/>
          <p14:tracePt t="71537" x="8585200" y="8026400"/>
          <p14:tracePt t="71562" x="8585200" y="8001000"/>
          <p14:tracePt t="71734" x="8585200" y="8026400"/>
          <p14:tracePt t="71743" x="8559800" y="8026400"/>
          <p14:tracePt t="71751" x="8559800" y="8051800"/>
          <p14:tracePt t="71760" x="8559800" y="8077200"/>
          <p14:tracePt t="71770" x="8559800" y="8128000"/>
          <p14:tracePt t="71779" x="8559800" y="8178800"/>
          <p14:tracePt t="71787" x="8559800" y="8204200"/>
          <p14:tracePt t="71795" x="8534400" y="8293100"/>
          <p14:tracePt t="71804" x="8534400" y="8343900"/>
          <p14:tracePt t="71806" x="8534400" y="8394700"/>
          <p14:tracePt t="71815" x="8509000" y="8445500"/>
          <p14:tracePt t="71826" x="8509000" y="8470900"/>
          <p14:tracePt t="71834" x="8483600" y="8534400"/>
          <p14:tracePt t="71844" x="8483600" y="8559800"/>
          <p14:tracePt t="71853" x="8483600" y="8585200"/>
          <p14:tracePt t="71855" x="8483600" y="8610600"/>
          <p14:tracePt t="71863" x="8483600" y="8636000"/>
          <p14:tracePt t="71873" x="8445500" y="8636000"/>
          <p14:tracePt t="71882" x="8445500" y="8661400"/>
          <p14:tracePt t="71906" x="8445500" y="8686800"/>
          <p14:tracePt t="71922" x="8420100" y="8686800"/>
          <p14:tracePt t="71990" x="8394700" y="8686800"/>
          <p14:tracePt t="72367" x="8420100" y="8686800"/>
          <p14:tracePt t="72391" x="8445500" y="8661400"/>
          <p14:tracePt t="72400" x="8509000" y="8661400"/>
          <p14:tracePt t="72410" x="8559800" y="8661400"/>
          <p14:tracePt t="72420" x="8636000" y="8661400"/>
          <p14:tracePt t="72427" x="8686800" y="8636000"/>
          <p14:tracePt t="72437" x="8775700" y="8636000"/>
          <p14:tracePt t="72439" x="8877300" y="8610600"/>
          <p14:tracePt t="72448" x="8953500" y="8610600"/>
          <p14:tracePt t="72458" x="9042400" y="8610600"/>
          <p14:tracePt t="72467" x="9144000" y="8610600"/>
          <p14:tracePt t="72476" x="9169400" y="8610600"/>
          <p14:tracePt t="72483" x="9309100" y="8610600"/>
          <p14:tracePt t="72492" x="9359900" y="8610600"/>
          <p14:tracePt t="72499" x="9410700" y="8610600"/>
          <p14:tracePt t="72509" x="9486900" y="8610600"/>
          <p14:tracePt t="72516" x="9537700" y="8610600"/>
          <p14:tracePt t="72526" x="9601200" y="8610600"/>
          <p14:tracePt t="72527" x="9626600" y="8610600"/>
          <p14:tracePt t="72537" x="9677400" y="8636000"/>
          <p14:tracePt t="72547" x="9702800" y="8636000"/>
          <p14:tracePt t="72556" x="9753600" y="8661400"/>
          <p14:tracePt t="72564" x="9779000" y="8661400"/>
          <p14:tracePt t="72572" x="9804400" y="8686800"/>
          <p14:tracePt t="72575" x="9842500" y="8686800"/>
          <p14:tracePt t="72586" x="9867900" y="8686800"/>
          <p14:tracePt t="72594" x="9893300" y="8712200"/>
          <p14:tracePt t="72607" x="9918700" y="8712200"/>
          <p14:tracePt t="72608" x="9944100" y="8712200"/>
          <p14:tracePt t="72621" x="9944100" y="8737600"/>
          <p14:tracePt t="72631" x="9969500" y="8737600"/>
          <p14:tracePt t="72648" x="9994900" y="8737600"/>
          <p14:tracePt t="72679" x="10020300" y="8737600"/>
          <p14:tracePt t="72696" x="10045700" y="8737600"/>
          <p14:tracePt t="72728" x="10071100" y="8737600"/>
          <p14:tracePt t="72919" x="10045700" y="8737600"/>
          <p14:tracePt t="72927" x="10020300" y="8763000"/>
          <p14:tracePt t="72945" x="9994900" y="8788400"/>
          <p14:tracePt t="72955" x="9969500" y="8788400"/>
          <p14:tracePt t="72964" x="9944100" y="8788400"/>
          <p14:tracePt t="72972" x="9918700" y="8826500"/>
          <p14:tracePt t="72980" x="9893300" y="8826500"/>
          <p14:tracePt t="72989" x="9867900" y="8826500"/>
          <p14:tracePt t="72997" x="9842500" y="8826500"/>
          <p14:tracePt t="73005" x="9804400" y="8826500"/>
          <p14:tracePt t="73020" x="9779000" y="8826500"/>
          <p14:tracePt t="73038" x="9753600" y="8826500"/>
          <p14:tracePt t="73056" x="9728200" y="8826500"/>
          <p14:tracePt t="73071" x="9728200" y="8788400"/>
          <p14:tracePt t="73136" x="9728200" y="8763000"/>
          <p14:tracePt t="73392" x="9702800" y="8763000"/>
          <p14:tracePt t="73400" x="9677400" y="8788400"/>
          <p14:tracePt t="73417" x="9626600" y="8826500"/>
          <p14:tracePt t="73428" x="9601200" y="8826500"/>
          <p14:tracePt t="73438" x="9512300" y="8851900"/>
          <p14:tracePt t="73447" x="9486900" y="8877300"/>
          <p14:tracePt t="73448" x="9436100" y="8877300"/>
          <p14:tracePt t="73459" x="9385300" y="8902700"/>
          <p14:tracePt t="73471" x="9334500" y="8902700"/>
          <p14:tracePt t="73472" x="9271000" y="8902700"/>
          <p14:tracePt t="73481" x="9245600" y="8928100"/>
          <p14:tracePt t="73491" x="9194800" y="8928100"/>
          <p14:tracePt t="73508" x="9169400" y="8928100"/>
          <p14:tracePt t="73516" x="9144000" y="8928100"/>
          <p14:tracePt t="73526" x="9118600" y="8928100"/>
          <p14:tracePt t="73553" x="9093200" y="8928100"/>
          <p14:tracePt t="73561" x="9093200" y="8902700"/>
          <p14:tracePt t="73585" x="9093200" y="8877300"/>
          <p14:tracePt t="73608" x="9093200" y="8851900"/>
          <p14:tracePt t="73744" x="9067800" y="8851900"/>
          <p14:tracePt t="73753" x="9042400" y="8877300"/>
          <p14:tracePt t="73763" x="9017000" y="8877300"/>
          <p14:tracePt t="73772" x="8978900" y="8877300"/>
          <p14:tracePt t="73781" x="8953500" y="8902700"/>
          <p14:tracePt t="73791" x="8928100" y="8902700"/>
          <p14:tracePt t="73793" x="8877300" y="8902700"/>
          <p14:tracePt t="73803" x="8826500" y="8928100"/>
          <p14:tracePt t="73812" x="8801100" y="8928100"/>
          <p14:tracePt t="73822" x="8712200" y="8928100"/>
          <p14:tracePt t="73824" x="8686800" y="8928100"/>
          <p14:tracePt t="73832" x="8636000" y="8928100"/>
          <p14:tracePt t="73842" x="8610600" y="8928100"/>
          <p14:tracePt t="73851" x="8559800" y="8928100"/>
          <p14:tracePt t="73861" x="8534400" y="8953500"/>
          <p14:tracePt t="73871" x="8509000" y="8953500"/>
          <p14:tracePt t="73872" x="8445500" y="8953500"/>
          <p14:tracePt t="73881" x="8420100" y="8953500"/>
          <p14:tracePt t="73890" x="8394700" y="8953500"/>
          <p14:tracePt t="73898" x="8369300" y="8953500"/>
          <p14:tracePt t="73909" x="8343900" y="8953500"/>
          <p14:tracePt t="73917" x="8318500" y="8953500"/>
          <p14:tracePt t="73926" x="8293100" y="8953500"/>
          <p14:tracePt t="73941" x="8267700" y="8953500"/>
          <p14:tracePt t="73950" x="8267700" y="8928100"/>
          <p14:tracePt t="73960" x="8242300" y="8928100"/>
          <p14:tracePt t="73970" x="8242300" y="8902700"/>
          <p14:tracePt t="73987" x="8242300" y="8877300"/>
          <p14:tracePt t="73995" x="8216900" y="8851900"/>
          <p14:tracePt t="74006" x="8216900" y="8826500"/>
          <p14:tracePt t="74014" x="8216900" y="8788400"/>
          <p14:tracePt t="74023" x="8216900" y="8763000"/>
          <p14:tracePt t="74024" x="8216900" y="8737600"/>
          <p14:tracePt t="74033" x="8216900" y="8686800"/>
          <p14:tracePt t="74048" x="8216900" y="8636000"/>
          <p14:tracePt t="74058" x="8216900" y="8585200"/>
          <p14:tracePt t="74067" x="8216900" y="8559800"/>
          <p14:tracePt t="74077" x="8216900" y="8496300"/>
          <p14:tracePt t="74084" x="8216900" y="8445500"/>
          <p14:tracePt t="74093" x="8216900" y="8420100"/>
          <p14:tracePt t="74101" x="8216900" y="8369300"/>
          <p14:tracePt t="74109" x="8216900" y="8318500"/>
          <p14:tracePt t="74121" x="8216900" y="8293100"/>
          <p14:tracePt t="74123" x="8216900" y="8229600"/>
          <p14:tracePt t="74131" x="8216900" y="8204200"/>
          <p14:tracePt t="74148" x="8216900" y="8178800"/>
          <p14:tracePt t="74164" x="8216900" y="8153400"/>
          <p14:tracePt t="74256" x="8216900" y="8178800"/>
          <p14:tracePt t="74273" x="8216900" y="8204200"/>
          <p14:tracePt t="74281" x="8216900" y="8229600"/>
          <p14:tracePt t="74291" x="8216900" y="8267700"/>
          <p14:tracePt t="74299" x="8216900" y="8293100"/>
          <p14:tracePt t="74309" x="8216900" y="8343900"/>
          <p14:tracePt t="74316" x="8216900" y="8369300"/>
          <p14:tracePt t="74326" x="8216900" y="8420100"/>
          <p14:tracePt t="74334" x="8242300" y="8445500"/>
          <p14:tracePt t="74344" x="8242300" y="8496300"/>
          <p14:tracePt t="74346" x="8242300" y="8534400"/>
          <p14:tracePt t="74355" x="8242300" y="8559800"/>
          <p14:tracePt t="74363" x="8242300" y="8585200"/>
          <p14:tracePt t="74373" x="8242300" y="8610600"/>
          <p14:tracePt t="74404" x="8242300" y="8636000"/>
          <p14:tracePt t="74733" x="8242300" y="8661400"/>
          <p14:tracePt t="74741" x="8242300" y="8686800"/>
          <p14:tracePt t="74749" x="8242300" y="8737600"/>
          <p14:tracePt t="74759" x="8242300" y="8763000"/>
          <p14:tracePt t="74767" x="8242300" y="8826500"/>
          <p14:tracePt t="74777" x="8242300" y="8851900"/>
          <p14:tracePt t="74787" x="8242300" y="8902700"/>
          <p14:tracePt t="74794" x="8242300" y="8928100"/>
          <p14:tracePt t="74803" x="8242300" y="8953500"/>
          <p14:tracePt t="74813" x="8242300" y="8978900"/>
          <p14:tracePt t="74829" x="8242300" y="9004300"/>
          <p14:tracePt t="74892" x="8242300" y="8978900"/>
          <p14:tracePt t="74901" x="8242300" y="8928100"/>
          <p14:tracePt t="74910" x="8242300" y="8851900"/>
          <p14:tracePt t="74920" x="8242300" y="8763000"/>
          <p14:tracePt t="74929" x="8242300" y="8661400"/>
          <p14:tracePt t="74938" x="8242300" y="8559800"/>
          <p14:tracePt t="74945" x="8242300" y="8496300"/>
          <p14:tracePt t="74955" x="8267700" y="8394700"/>
          <p14:tracePt t="74957" x="8267700" y="8343900"/>
          <p14:tracePt t="74967" x="8293100" y="8293100"/>
          <p14:tracePt t="74978" x="8293100" y="8229600"/>
          <p14:tracePt t="74987" x="8293100" y="8204200"/>
          <p14:tracePt t="74996" x="8293100" y="8178800"/>
          <p14:tracePt t="74998" x="8318500" y="8178800"/>
          <p14:tracePt t="75014" x="8318500" y="8153400"/>
          <p14:tracePt t="75085" x="8318500" y="8178800"/>
          <p14:tracePt t="75103" x="8318500" y="8204200"/>
          <p14:tracePt t="75111" x="8318500" y="8267700"/>
          <p14:tracePt t="75120" x="8318500" y="8343900"/>
          <p14:tracePt t="75129" x="8293100" y="8420100"/>
          <p14:tracePt t="75141" x="8293100" y="8496300"/>
          <p14:tracePt t="75142" x="8267700" y="8610600"/>
          <p14:tracePt t="75154" x="8267700" y="8712200"/>
          <p14:tracePt t="75162" x="8267700" y="8737600"/>
          <p14:tracePt t="75171" x="8242300" y="8826500"/>
          <p14:tracePt t="75180" x="8242300" y="8902700"/>
          <p14:tracePt t="75182" x="8216900" y="8953500"/>
          <p14:tracePt t="75193" x="8216900" y="9004300"/>
          <p14:tracePt t="75201" x="8216900" y="9029700"/>
          <p14:tracePt t="75209" x="8216900" y="9055100"/>
          <p14:tracePt t="75217" x="8216900" y="9093200"/>
          <p14:tracePt t="75226" x="8178800" y="9118600"/>
          <p14:tracePt t="75301" x="8178800" y="9093200"/>
          <p14:tracePt t="75309" x="8178800" y="9055100"/>
          <p14:tracePt t="75318" x="8178800" y="9029700"/>
          <p14:tracePt t="75328" x="8178800" y="8978900"/>
          <p14:tracePt t="75337" x="8178800" y="8953500"/>
          <p14:tracePt t="75346" x="8178800" y="8902700"/>
          <p14:tracePt t="75355" x="8178800" y="8877300"/>
          <p14:tracePt t="75362" x="8178800" y="8826500"/>
          <p14:tracePt t="75372" x="8178800" y="8763000"/>
          <p14:tracePt t="75374" x="8178800" y="8737600"/>
          <p14:tracePt t="75382" x="8178800" y="8712200"/>
          <p14:tracePt t="75392" x="8178800" y="8661400"/>
          <p14:tracePt t="75405" x="8178800" y="8636000"/>
          <p14:tracePt t="75414" x="8178800" y="8610600"/>
          <p14:tracePt t="75424" x="8178800" y="8585200"/>
          <p14:tracePt t="75448" x="8178800" y="8559800"/>
          <p14:tracePt t="75533" x="8178800" y="8585200"/>
          <p14:tracePt t="75542" x="8178800" y="8610600"/>
          <p14:tracePt t="75550" x="8178800" y="8636000"/>
          <p14:tracePt t="75560" x="8178800" y="8686800"/>
          <p14:tracePt t="75577" x="8216900" y="8737600"/>
          <p14:tracePt t="75589" x="8242300" y="8763000"/>
          <p14:tracePt t="75590" x="8242300" y="8788400"/>
          <p14:tracePt t="75601" x="8267700" y="8826500"/>
          <p14:tracePt t="75611" x="8267700" y="8851900"/>
          <p14:tracePt t="75620" x="8293100" y="8877300"/>
          <p14:tracePt t="75626" x="8293100" y="8902700"/>
          <p14:tracePt t="75638" x="8293100" y="8928100"/>
          <p14:tracePt t="75647" x="8318500" y="8928100"/>
          <p14:tracePt t="75656" x="8318500" y="8953500"/>
          <p14:tracePt t="75734" x="8318500" y="8902700"/>
          <p14:tracePt t="75742" x="8318500" y="8851900"/>
          <p14:tracePt t="75750" x="8318500" y="8763000"/>
          <p14:tracePt t="75759" x="8318500" y="8686800"/>
          <p14:tracePt t="75767" x="8318500" y="8610600"/>
          <p14:tracePt t="75777" x="8318500" y="8559800"/>
          <p14:tracePt t="75787" x="8318500" y="8470900"/>
          <p14:tracePt t="75794" x="8318500" y="8420100"/>
          <p14:tracePt t="75803" x="8318500" y="8343900"/>
          <p14:tracePt t="75811" x="8318500" y="8293100"/>
          <p14:tracePt t="75818" x="8318500" y="8267700"/>
          <p14:tracePt t="75826" x="8318500" y="8229600"/>
          <p14:tracePt t="75835" x="8318500" y="8204200"/>
          <p14:tracePt t="75857" x="8318500" y="8178800"/>
          <p14:tracePt t="76807" x="8267700" y="8153400"/>
          <p14:tracePt t="76816" x="8128000" y="8001000"/>
          <p14:tracePt t="76826" x="7975600" y="7835900"/>
          <p14:tracePt t="76838" x="7785100" y="7620000"/>
          <p14:tracePt t="76840" x="7620000" y="7429500"/>
          <p14:tracePt t="76850" x="7467600" y="7200900"/>
          <p14:tracePt t="76861" x="7150100" y="6769100"/>
          <p14:tracePt t="76870" x="6845300" y="6261100"/>
          <p14:tracePt t="76872" x="6553200" y="5753100"/>
          <p14:tracePt t="76880" x="6451600" y="5537200"/>
          <p14:tracePt t="76891" x="6261100" y="5118100"/>
          <p14:tracePt t="76899" x="6108700" y="4711700"/>
          <p14:tracePt t="76909" x="5969000" y="4394200"/>
          <p14:tracePt t="76918" x="5943600" y="4267200"/>
          <p14:tracePt t="76921" x="5867400" y="4051300"/>
          <p14:tracePt t="76932" x="5842000" y="3975100"/>
          <p14:tracePt t="76942" x="5816600" y="3860800"/>
          <p14:tracePt t="76944" x="5791200" y="3759200"/>
          <p14:tracePt t="76956" x="5753100" y="3708400"/>
          <p14:tracePt t="76965" x="5753100" y="3619500"/>
          <p14:tracePt t="77224" x="5727700" y="3619500"/>
          <p14:tracePt t="77232" x="5626100" y="3543300"/>
          <p14:tracePt t="77242" x="5461000" y="3441700"/>
          <p14:tracePt t="77255" x="5334000" y="3302000"/>
          <p14:tracePt t="77256" x="5092700" y="3060700"/>
          <p14:tracePt t="77268" x="4953000" y="2908300"/>
          <p14:tracePt t="77279" x="4749800" y="2667000"/>
          <p14:tracePt t="77280" x="4533900" y="2425700"/>
          <p14:tracePt t="77292" x="4483100" y="2349500"/>
          <p14:tracePt t="77301" x="4318000" y="2133600"/>
          <p14:tracePt t="77311" x="4241800" y="1993900"/>
          <p14:tracePt t="77313" x="4152900" y="1841500"/>
          <p14:tracePt t="77324" x="4127500" y="1816100"/>
          <p14:tracePt t="77333" x="4076700" y="1701800"/>
          <p14:tracePt t="77344" x="4025900" y="1651000"/>
          <p14:tracePt t="77346" x="4000500" y="1600200"/>
          <p14:tracePt t="77358" x="3975100" y="1574800"/>
          <p14:tracePt t="77360" x="3975100" y="1549400"/>
          <p14:tracePt t="77371" x="3975100" y="1524000"/>
          <p14:tracePt t="77380" x="3949700" y="1498600"/>
          <p14:tracePt t="77599" x="3886200" y="1524000"/>
          <p14:tracePt t="77609" x="3835400" y="1524000"/>
          <p14:tracePt t="77622" x="3733800" y="1574800"/>
          <p14:tracePt t="77633" x="3619500" y="1625600"/>
          <p14:tracePt t="77636" x="3517900" y="1651000"/>
          <p14:tracePt t="77647" x="3416300" y="1676400"/>
          <p14:tracePt t="77649" x="3302000" y="1701800"/>
          <p14:tracePt t="77661" x="3251200" y="1701800"/>
          <p14:tracePt t="77670" x="3086100" y="1701800"/>
          <p14:tracePt t="77672" x="3060700" y="1701800"/>
          <p14:tracePt t="77681" x="3009900" y="1701800"/>
          <p14:tracePt t="77690" x="2959100" y="1701800"/>
          <p14:tracePt t="77699" x="2908300" y="1701800"/>
          <p14:tracePt t="77708" x="2882900" y="1701800"/>
          <p14:tracePt t="77716" x="2857500" y="1701800"/>
          <p14:tracePt t="77726" x="2832100" y="1676400"/>
          <p14:tracePt t="77738" x="2832100" y="1651000"/>
          <p14:tracePt t="77762" x="2832100" y="1625600"/>
          <p14:tracePt t="77779" x="2832100" y="1600200"/>
          <p14:tracePt t="77788" x="2832100" y="1574800"/>
          <p14:tracePt t="77797" x="2832100" y="1549400"/>
          <p14:tracePt t="77806" x="2857500" y="1498600"/>
          <p14:tracePt t="77815" x="2882900" y="1460500"/>
          <p14:tracePt t="77817" x="2908300" y="1409700"/>
          <p14:tracePt t="77830" x="2933700" y="1384300"/>
          <p14:tracePt t="77840" x="2984500" y="1308100"/>
          <p14:tracePt t="77853" x="3009900" y="1257300"/>
          <p14:tracePt t="77863" x="3035300" y="1231900"/>
          <p14:tracePt t="77865" x="3060700" y="1193800"/>
          <p14:tracePt t="77884" x="3086100" y="1168400"/>
          <p14:tracePt t="77896" x="3124200" y="1168400"/>
          <p14:tracePt t="77929" x="3149600" y="1168400"/>
          <p14:tracePt t="78216" x="3149600" y="1231900"/>
          <p14:tracePt t="78225" x="3149600" y="1282700"/>
          <p14:tracePt t="78233" x="3200400" y="1384300"/>
          <p14:tracePt t="78244" x="3251200" y="1625600"/>
          <p14:tracePt t="78255" x="3352800" y="1892300"/>
          <p14:tracePt t="78257" x="3517900" y="2260600"/>
          <p14:tracePt t="78270" x="3683000" y="2616200"/>
          <p14:tracePt t="78280" x="3860800" y="3060700"/>
          <p14:tracePt t="78281" x="3949700" y="3251200"/>
          <p14:tracePt t="78293" x="4102100" y="3619500"/>
          <p14:tracePt t="78305" x="4318000" y="4076700"/>
          <p14:tracePt t="78314" x="4368800" y="4152900"/>
          <p14:tracePt t="78324" x="4533900" y="4483100"/>
          <p14:tracePt t="78335" x="4559300" y="4533900"/>
          <p14:tracePt t="78345" x="4610100" y="4610100"/>
          <p14:tracePt t="78346" x="4635500" y="4660900"/>
          <p14:tracePt t="78357" x="4660900" y="4711700"/>
          <p14:tracePt t="78584" x="4635500" y="4711700"/>
          <p14:tracePt t="78593" x="4610100" y="4749800"/>
          <p14:tracePt t="78605" x="4584700" y="4775200"/>
          <p14:tracePt t="78614" x="4559300" y="4800600"/>
          <p14:tracePt t="78628" x="4508500" y="4826000"/>
          <p14:tracePt t="78631" x="4483100" y="4876800"/>
          <p14:tracePt t="78633" x="4457700" y="4902200"/>
          <p14:tracePt t="78645" x="4419600" y="4927600"/>
          <p14:tracePt t="78656" x="4394200" y="4953000"/>
          <p14:tracePt t="78657" x="4368800" y="4978400"/>
          <p14:tracePt t="78668" x="4343400" y="5016500"/>
          <p14:tracePt t="78679" x="4318000" y="5016500"/>
          <p14:tracePt t="78690" x="4292600" y="5041900"/>
          <p14:tracePt t="78700" x="4267200" y="5041900"/>
          <p14:tracePt t="78709" x="4267200" y="5067300"/>
          <p14:tracePt t="79017" x="4241800" y="5067300"/>
          <p14:tracePt t="79033" x="4241800" y="5092700"/>
          <p14:tracePt t="79042" x="4216400" y="5118100"/>
          <p14:tracePt t="79052" x="4191000" y="5118100"/>
          <p14:tracePt t="79061" x="4152900" y="5143500"/>
          <p14:tracePt t="79073" x="4127500" y="5168900"/>
          <p14:tracePt t="79083" x="4102100" y="5194300"/>
          <p14:tracePt t="79094" x="4076700" y="5219700"/>
          <p14:tracePt t="79105" x="4051300" y="5219700"/>
          <p14:tracePt t="79107" x="4025900" y="5245100"/>
          <p14:tracePt t="79116" x="4000500" y="5245100"/>
          <p14:tracePt t="79126" x="3975100" y="5245100"/>
          <p14:tracePt t="79141" x="3949700" y="5245100"/>
          <p14:tracePt t="79164" x="3924300" y="5245100"/>
          <p14:tracePt t="79734" x="3860800" y="5245100"/>
          <p14:tracePt t="79743" x="3810000" y="5308600"/>
          <p14:tracePt t="79754" x="3784600" y="5308600"/>
          <p14:tracePt t="79762" x="3708400" y="5334000"/>
          <p14:tracePt t="79773" x="3657600" y="5359400"/>
          <p14:tracePt t="79774" x="3594100" y="5384800"/>
          <p14:tracePt t="79787" x="3543300" y="5384800"/>
          <p14:tracePt t="79794" x="3467100" y="5410200"/>
          <p14:tracePt t="79806" x="3390900" y="5435600"/>
          <p14:tracePt t="79816" x="3352800" y="5435600"/>
          <p14:tracePt t="79825" x="3327400" y="5435600"/>
          <p14:tracePt t="79833" x="3302000" y="5435600"/>
          <p14:tracePt t="79842" x="3276600" y="5435600"/>
          <p14:tracePt t="79865" x="3251200" y="5435600"/>
          <p14:tracePt t="80382" x="3276600" y="5435600"/>
          <p14:tracePt t="80391" x="3302000" y="5410200"/>
          <p14:tracePt t="80401" x="3327400" y="5410200"/>
          <p14:tracePt t="80410" x="3352800" y="5410200"/>
          <p14:tracePt t="80420" x="3390900" y="5384800"/>
          <p14:tracePt t="80429" x="3441700" y="5384800"/>
          <p14:tracePt t="80431" x="3467100" y="5384800"/>
          <p14:tracePt t="80440" x="3492500" y="5359400"/>
          <p14:tracePt t="80450" x="3543300" y="5359400"/>
          <p14:tracePt t="80459" x="3594100" y="5359400"/>
          <p14:tracePt t="80467" x="3619500" y="5334000"/>
          <p14:tracePt t="80478" x="3657600" y="5334000"/>
          <p14:tracePt t="80480" x="3708400" y="5308600"/>
          <p14:tracePt t="80490" x="3759200" y="5308600"/>
          <p14:tracePt t="80499" x="3784600" y="5308600"/>
          <p14:tracePt t="80507" x="3835400" y="5270500"/>
          <p14:tracePt t="80523" x="3924300" y="5245100"/>
          <p14:tracePt t="80535" x="3949700" y="5219700"/>
          <p14:tracePt t="80537" x="3975100" y="5219700"/>
          <p14:tracePt t="80547" x="4000500" y="5219700"/>
          <p14:tracePt t="80555" x="4025900" y="5219700"/>
          <p14:tracePt t="80563" x="4051300" y="5194300"/>
          <p14:tracePt t="80574" x="4076700" y="5194300"/>
          <p14:tracePt t="80576" x="4102100" y="5168900"/>
          <p14:tracePt t="80587" x="4127500" y="5168900"/>
          <p14:tracePt t="80595" x="4152900" y="5168900"/>
          <p14:tracePt t="80605" x="4191000" y="5168900"/>
          <p14:tracePt t="80612" x="4191000" y="5143500"/>
          <p14:tracePt t="80622" x="4216400" y="5143500"/>
          <p14:tracePt t="80624" x="4241800" y="5143500"/>
          <p14:tracePt t="80635" x="4241800" y="5118100"/>
          <p14:tracePt t="80650" x="4267200" y="5118100"/>
          <p14:tracePt t="80695" x="4292600" y="5118100"/>
          <p14:tracePt t="80727" x="4318000" y="5118100"/>
          <p14:tracePt t="80999" x="4318000" y="5143500"/>
          <p14:tracePt t="81008" x="4292600" y="5143500"/>
          <p14:tracePt t="81023" x="4267200" y="5168900"/>
          <p14:tracePt t="81034" x="4241800" y="5168900"/>
          <p14:tracePt t="81049" x="4216400" y="5194300"/>
          <p14:tracePt t="81060" x="4191000" y="5194300"/>
          <p14:tracePt t="81068" x="4152900" y="5194300"/>
          <p14:tracePt t="81077" x="4127500" y="5219700"/>
          <p14:tracePt t="81079" x="4102100" y="5219700"/>
          <p14:tracePt t="81090" x="4051300" y="5245100"/>
          <p14:tracePt t="81101" x="4025900" y="5245100"/>
          <p14:tracePt t="81109" x="4000500" y="5270500"/>
          <p14:tracePt t="81121" x="3949700" y="5308600"/>
          <p14:tracePt t="81131" x="3924300" y="5308600"/>
          <p14:tracePt t="81141" x="3886200" y="5334000"/>
          <p14:tracePt t="81153" x="3860800" y="5334000"/>
          <p14:tracePt t="81162" x="3835400" y="5334000"/>
          <p14:tracePt t="81187" x="3810000" y="5334000"/>
          <p14:tracePt t="81255" x="3784600" y="5334000"/>
          <p14:tracePt t="81600" x="3759200" y="5334000"/>
          <p14:tracePt t="81608" x="3733800" y="5334000"/>
          <p14:tracePt t="81616" x="3683000" y="5334000"/>
          <p14:tracePt t="81628" x="3619500" y="5359400"/>
          <p14:tracePt t="81639" x="3568700" y="5384800"/>
          <p14:tracePt t="81641" x="3517900" y="5384800"/>
          <p14:tracePt t="81651" x="3467100" y="5384800"/>
          <p14:tracePt t="81661" x="3390900" y="5410200"/>
          <p14:tracePt t="81672" x="3327400" y="5410200"/>
          <p14:tracePt t="81673" x="3302000" y="5435600"/>
          <p14:tracePt t="81683" x="3251200" y="5435600"/>
          <p14:tracePt t="81693" x="3225800" y="5435600"/>
          <p14:tracePt t="81700" x="3175000" y="5435600"/>
          <p14:tracePt t="81712" x="3149600" y="5435600"/>
          <p14:tracePt t="81729" x="3124200" y="5435600"/>
          <p14:tracePt t="82008" x="3149600" y="5435600"/>
          <p14:tracePt t="82032" x="3175000" y="5410200"/>
          <p14:tracePt t="82042" x="3200400" y="5410200"/>
          <p14:tracePt t="82051" x="3251200" y="5410200"/>
          <p14:tracePt t="82059" x="3302000" y="5410200"/>
          <p14:tracePt t="82068" x="3352800" y="5410200"/>
          <p14:tracePt t="82077" x="3441700" y="5410200"/>
          <p14:tracePt t="82085" x="3517900" y="5410200"/>
          <p14:tracePt t="82093" x="3594100" y="5410200"/>
          <p14:tracePt t="82104" x="3657600" y="5410200"/>
          <p14:tracePt t="82106" x="3759200" y="5410200"/>
          <p14:tracePt t="82114" x="3784600" y="5435600"/>
          <p14:tracePt t="82126" x="3835400" y="5461000"/>
          <p14:tracePt t="82135" x="3886200" y="5461000"/>
          <p14:tracePt t="82138" x="3924300" y="5486400"/>
          <p14:tracePt t="82155" x="3949700" y="5511800"/>
          <p14:tracePt t="82173" x="3975100" y="5511800"/>
          <p14:tracePt t="82224" x="3975100" y="5486400"/>
          <p14:tracePt t="82233" x="3975100" y="5461000"/>
          <p14:tracePt t="82242" x="3975100" y="5410200"/>
          <p14:tracePt t="82256" x="3975100" y="5359400"/>
          <p14:tracePt t="82257" x="3975100" y="5308600"/>
          <p14:tracePt t="82266" x="3975100" y="5270500"/>
          <p14:tracePt t="82276" x="3975100" y="5219700"/>
          <p14:tracePt t="82284" x="3975100" y="5168900"/>
          <p14:tracePt t="82293" x="3975100" y="5143500"/>
          <p14:tracePt t="82302" x="3975100" y="5118100"/>
          <p14:tracePt t="82311" x="3975100" y="5092700"/>
          <p14:tracePt t="82322" x="3975100" y="5067300"/>
          <p14:tracePt t="82408" x="3975100" y="5092700"/>
          <p14:tracePt t="82417" x="3975100" y="5143500"/>
          <p14:tracePt t="82426" x="3975100" y="5168900"/>
          <p14:tracePt t="82435" x="3975100" y="5194300"/>
          <p14:tracePt t="82444" x="3975100" y="5219700"/>
          <p14:tracePt t="82454" x="3975100" y="5245100"/>
          <p14:tracePt t="82462" x="3975100" y="5270500"/>
          <p14:tracePt t="82470" x="3975100" y="5308600"/>
          <p14:tracePt t="82478" x="3949700" y="5334000"/>
          <p14:tracePt t="82497" x="3949700" y="5359400"/>
          <p14:tracePt t="82625" x="3949700" y="5334000"/>
          <p14:tracePt t="82841" x="3975100" y="5334000"/>
          <p14:tracePt t="82857" x="4000500" y="5334000"/>
          <p14:tracePt t="82867" x="4025900" y="5334000"/>
          <p14:tracePt t="82876" x="4051300" y="5334000"/>
          <p14:tracePt t="82884" x="4102100" y="5308600"/>
          <p14:tracePt t="82896" x="4127500" y="5308600"/>
          <p14:tracePt t="82897" x="4152900" y="5308600"/>
          <p14:tracePt t="82906" x="4216400" y="5308600"/>
          <p14:tracePt t="82915" x="4241800" y="5308600"/>
          <p14:tracePt t="82925" x="4267200" y="5308600"/>
          <p14:tracePt t="82932" x="4292600" y="5308600"/>
          <p14:tracePt t="82948" x="4318000" y="5308600"/>
          <p14:tracePt t="82957" x="4343400" y="5308600"/>
          <p14:tracePt t="82994" x="4368800" y="5308600"/>
          <p14:tracePt t="83074" x="4368800" y="5270500"/>
          <p14:tracePt t="83097" x="4368800" y="5245100"/>
          <p14:tracePt t="83114" x="4368800" y="5219700"/>
          <p14:tracePt t="83125" x="4368800" y="5194300"/>
          <p14:tracePt t="83156" x="4368800" y="5168900"/>
          <p14:tracePt t="83233" x="4368800" y="5143500"/>
          <p14:tracePt t="83241" x="4368800" y="5118100"/>
          <p14:tracePt t="83250" x="4368800" y="5092700"/>
          <p14:tracePt t="83272" x="4368800" y="5067300"/>
          <p14:tracePt t="83274" x="4368800" y="5041900"/>
          <p14:tracePt t="83283" x="4368800" y="5016500"/>
          <p14:tracePt t="83292" x="4368800" y="4978400"/>
          <p14:tracePt t="83309" x="4368800" y="4953000"/>
          <p14:tracePt t="83393" x="4368800" y="4978400"/>
          <p14:tracePt t="83403" x="4343400" y="5016500"/>
          <p14:tracePt t="83413" x="4343400" y="5041900"/>
          <p14:tracePt t="83422" x="4343400" y="5067300"/>
          <p14:tracePt t="83430" x="4343400" y="5118100"/>
          <p14:tracePt t="83439" x="4343400" y="5143500"/>
          <p14:tracePt t="83447" x="4343400" y="5168900"/>
          <p14:tracePt t="83455" x="4343400" y="5194300"/>
          <p14:tracePt t="83463" x="4318000" y="5219700"/>
          <p14:tracePt t="83473" x="4318000" y="5245100"/>
          <p14:tracePt t="83490" x="4318000" y="5270500"/>
          <p14:tracePt t="83830" x="4318000" y="5245100"/>
          <p14:tracePt t="83839" x="4318000" y="5219700"/>
          <p14:tracePt t="83847" x="4318000" y="5194300"/>
          <p14:tracePt t="83857" x="4318000" y="5168900"/>
          <p14:tracePt t="83865" x="4318000" y="5118100"/>
          <p14:tracePt t="83875" x="4318000" y="5067300"/>
          <p14:tracePt t="83883" x="4343400" y="4978400"/>
          <p14:tracePt t="83894" x="4343400" y="4953000"/>
          <p14:tracePt t="83895" x="4343400" y="4902200"/>
          <p14:tracePt t="83905" x="4368800" y="4876800"/>
          <p14:tracePt t="83914" x="4368800" y="4826000"/>
          <p14:tracePt t="83924" x="4368800" y="4800600"/>
          <p14:tracePt t="83931" x="4368800" y="4775200"/>
          <p14:tracePt t="83946" x="4368800" y="4749800"/>
          <p14:tracePt t="83962" x="4368800" y="4711700"/>
          <p14:tracePt t="84022" x="4368800" y="4775200"/>
          <p14:tracePt t="84031" x="4368800" y="4826000"/>
          <p14:tracePt t="84041" x="4368800" y="4876800"/>
          <p14:tracePt t="84049" x="4368800" y="4902200"/>
          <p14:tracePt t="84058" x="4368800" y="4978400"/>
          <p14:tracePt t="84067" x="4368800" y="5041900"/>
          <p14:tracePt t="84077" x="4368800" y="5118100"/>
          <p14:tracePt t="84079" x="4368800" y="5168900"/>
          <p14:tracePt t="84089" x="4368800" y="5219700"/>
          <p14:tracePt t="84099" x="4368800" y="5270500"/>
          <p14:tracePt t="84108" x="4368800" y="5308600"/>
          <p14:tracePt t="84115" x="4368800" y="5334000"/>
          <p14:tracePt t="84130" x="4368800" y="5359400"/>
          <p14:tracePt t="84222" x="4368800" y="5334000"/>
          <p14:tracePt t="84231" x="4368800" y="5308600"/>
          <p14:tracePt t="84240" x="4368800" y="5245100"/>
          <p14:tracePt t="84249" x="4368800" y="5194300"/>
          <p14:tracePt t="84258" x="4368800" y="5168900"/>
          <p14:tracePt t="84266" x="4368800" y="5118100"/>
          <p14:tracePt t="84276" x="4394200" y="5067300"/>
          <p14:tracePt t="84285" x="4394200" y="5041900"/>
          <p14:tracePt t="84294" x="4394200" y="5016500"/>
          <p14:tracePt t="84296" x="4419600" y="4953000"/>
          <p14:tracePt t="84313" x="4419600" y="4927600"/>
          <p14:tracePt t="84446" x="4419600" y="4953000"/>
          <p14:tracePt t="84479" x="4419600" y="4978400"/>
          <p14:tracePt t="84767" x="4419600" y="5016500"/>
          <p14:tracePt t="84775" x="4419600" y="5041900"/>
          <p14:tracePt t="84784" x="4419600" y="5092700"/>
          <p14:tracePt t="84793" x="4419600" y="5245100"/>
          <p14:tracePt t="84801" x="4394200" y="5410200"/>
          <p14:tracePt t="84812" x="4394200" y="5651500"/>
          <p14:tracePt t="84820" x="4394200" y="5892800"/>
          <p14:tracePt t="84828" x="4394200" y="6019800"/>
          <p14:tracePt t="84837" x="4394200" y="6261100"/>
          <p14:tracePt t="84845" x="4394200" y="6477000"/>
          <p14:tracePt t="84854" x="4394200" y="6718300"/>
          <p14:tracePt t="85175" x="4419600" y="6718300"/>
          <p14:tracePt t="85183" x="4457700" y="6718300"/>
          <p14:tracePt t="85193" x="4483100" y="6718300"/>
          <p14:tracePt t="85202" x="4508500" y="6718300"/>
          <p14:tracePt t="85211" x="4533900" y="6718300"/>
          <p14:tracePt t="85221" x="4559300" y="6718300"/>
          <p14:tracePt t="85228" x="4584700" y="6718300"/>
          <p14:tracePt t="85237" x="4610100" y="6718300"/>
          <p14:tracePt t="85245" x="4635500" y="6718300"/>
          <p14:tracePt t="85254" x="4660900" y="6718300"/>
          <p14:tracePt t="85267" x="4686300" y="6718300"/>
          <p14:tracePt t="85305" x="4686300" y="6743700"/>
          <p14:tracePt t="85848" x="4660900" y="6769100"/>
          <p14:tracePt t="85857" x="4660900" y="6794500"/>
          <p14:tracePt t="85866" x="4635500" y="6794500"/>
          <p14:tracePt t="85876" x="4610100" y="6819900"/>
          <p14:tracePt t="85887" x="4584700" y="6819900"/>
          <p14:tracePt t="85889" x="4559300" y="6845300"/>
          <p14:tracePt t="85899" x="4533900" y="6845300"/>
          <p14:tracePt t="85908" x="4533900" y="6870700"/>
          <p14:tracePt t="85916" x="4508500" y="6896100"/>
          <p14:tracePt t="85927" x="4483100" y="6896100"/>
          <p14:tracePt t="85942" x="4457700" y="6934200"/>
          <p14:tracePt t="85955" x="4419600" y="6934200"/>
          <p14:tracePt t="85963" x="4419600" y="6959600"/>
          <p14:tracePt t="85972" x="4394200" y="6959600"/>
          <p14:tracePt t="85981" x="4368800" y="6959600"/>
          <p14:tracePt t="85989" x="4343400" y="6959600"/>
          <p14:tracePt t="85997" x="4318000" y="6959600"/>
          <p14:tracePt t="86006" x="4318000" y="6985000"/>
          <p14:tracePt t="86013" x="4292600" y="6985000"/>
          <p14:tracePt t="86022" x="4267200" y="6985000"/>
          <p14:tracePt t="86030" x="4241800" y="6985000"/>
          <p14:tracePt t="86038" x="4216400" y="6985000"/>
          <p14:tracePt t="86046" x="4191000" y="6985000"/>
          <p14:tracePt t="86055" x="4152900" y="6985000"/>
          <p14:tracePt t="86057" x="4127500" y="6985000"/>
          <p14:tracePt t="86065" x="4102100" y="6985000"/>
          <p14:tracePt t="86082" x="4076700" y="6985000"/>
          <p14:tracePt t="86091" x="4051300" y="6985000"/>
          <p14:tracePt t="86105" x="4025900" y="6985000"/>
          <p14:tracePt t="86129" x="4025900" y="6959600"/>
          <p14:tracePt t="86513" x="3975100" y="6959600"/>
          <p14:tracePt t="86523" x="3949700" y="6959600"/>
          <p14:tracePt t="86531" x="3924300" y="6985000"/>
          <p14:tracePt t="86541" x="3860800" y="6985000"/>
          <p14:tracePt t="86550" x="3835400" y="7010400"/>
          <p14:tracePt t="86560" x="3784600" y="7010400"/>
          <p14:tracePt t="86561" x="3759200" y="7010400"/>
          <p14:tracePt t="86571" x="3733800" y="7035800"/>
          <p14:tracePt t="86582" x="3708400" y="7035800"/>
          <p14:tracePt t="86591" x="3683000" y="7035800"/>
          <p14:tracePt t="86594" x="3657600" y="7035800"/>
          <p14:tracePt t="86604" x="3619500" y="7035800"/>
          <p14:tracePt t="86626" x="3594100" y="7035800"/>
          <p14:tracePt t="86635" x="3568700" y="7035800"/>
          <p14:tracePt t="86977" x="3543300" y="7035800"/>
          <p14:tracePt t="86987" x="3517900" y="7035800"/>
          <p14:tracePt t="86995" x="3492500" y="7035800"/>
          <p14:tracePt t="87005" x="3467100" y="7035800"/>
          <p14:tracePt t="87013" x="3441700" y="7035800"/>
          <p14:tracePt t="87023" x="3416300" y="7035800"/>
          <p14:tracePt t="87030" x="3390900" y="7035800"/>
          <p14:tracePt t="87039" x="3327400" y="7035800"/>
          <p14:tracePt t="87047" x="3302000" y="7035800"/>
          <p14:tracePt t="87056" x="3276600" y="7035800"/>
          <p14:tracePt t="87063" x="3251200" y="7035800"/>
          <p14:tracePt t="87072" x="3200400" y="7035800"/>
          <p14:tracePt t="87074" x="3175000" y="7035800"/>
          <p14:tracePt t="87083" x="3149600" y="7035800"/>
          <p14:tracePt t="87092" x="3124200" y="7035800"/>
          <p14:tracePt t="87101" x="3086100" y="7035800"/>
          <p14:tracePt t="87109" x="3060700" y="7035800"/>
          <p14:tracePt t="87123" x="3035300" y="7035800"/>
          <p14:tracePt t="87133" x="3009900" y="7035800"/>
          <p14:tracePt t="87149" x="2984500" y="7035800"/>
          <p14:tracePt t="87158" x="2984500" y="7010400"/>
          <p14:tracePt t="87180" x="2959100" y="7010400"/>
          <p14:tracePt t="87257" x="2959100" y="6985000"/>
          <p14:tracePt t="87427" x="2984500" y="6985000"/>
          <p14:tracePt t="87447" x="3009900" y="6985000"/>
          <p14:tracePt t="87449" x="3035300" y="6985000"/>
          <p14:tracePt t="87451" x="3124200" y="6959600"/>
          <p14:tracePt t="87474" x="3302000" y="6934200"/>
          <p14:tracePt t="87476" x="3416300" y="6934200"/>
          <p14:tracePt t="87509" x="3543300" y="6896100"/>
          <p14:tracePt t="87511" x="3924300" y="6870700"/>
          <p14:tracePt t="87559" x="4152900" y="6845300"/>
          <p14:tracePt t="87561" x="4457700" y="6845300"/>
          <p14:tracePt t="87564" x="4508500" y="6845300"/>
          <p14:tracePt t="87590" x="4635500" y="6845300"/>
          <p14:tracePt t="87612" x="4686300" y="6845300"/>
          <p14:tracePt t="87614" x="4724400" y="6845300"/>
          <p14:tracePt t="87636" x="4749800" y="6845300"/>
          <p14:tracePt t="87675" x="4749800" y="6870700"/>
          <p14:tracePt t="87923" x="4749800" y="6896100"/>
          <p14:tracePt t="87940" x="4724400" y="6896100"/>
          <p14:tracePt t="87963" x="4686300" y="6934200"/>
          <p14:tracePt t="87974" x="4660900" y="6934200"/>
          <p14:tracePt t="87982" x="4635500" y="6959600"/>
          <p14:tracePt t="87994" x="4610100" y="6959600"/>
          <p14:tracePt t="87995" x="4559300" y="6959600"/>
          <p14:tracePt t="88005" x="4533900" y="6985000"/>
          <p14:tracePt t="88015" x="4508500" y="6985000"/>
          <p14:tracePt t="88025" x="4483100" y="6985000"/>
          <p14:tracePt t="88026" x="4457700" y="7010400"/>
          <p14:tracePt t="88037" x="4419600" y="7010400"/>
          <p14:tracePt t="88046" x="4394200" y="7010400"/>
          <p14:tracePt t="88056" x="4368800" y="7010400"/>
          <p14:tracePt t="88063" x="4343400" y="7010400"/>
          <p14:tracePt t="88073" x="4318000" y="7035800"/>
          <p14:tracePt t="88075" x="4292600" y="7035800"/>
          <p14:tracePt t="88092" x="4267200" y="7035800"/>
          <p14:tracePt t="88101" x="4241800" y="7035800"/>
          <p14:tracePt t="88111" x="4216400" y="7035800"/>
          <p14:tracePt t="88120" x="4191000" y="7035800"/>
          <p14:tracePt t="88131" x="4152900" y="7035800"/>
          <p14:tracePt t="88140" x="4127500" y="7035800"/>
          <p14:tracePt t="88155" x="4102100" y="7035800"/>
          <p14:tracePt t="88173" x="4076700" y="7035800"/>
          <p14:tracePt t="88195" x="4051300" y="7010400"/>
          <p14:tracePt t="88213" x="4025900" y="7010400"/>
          <p14:tracePt t="88223" x="4025900" y="6985000"/>
          <p14:tracePt t="88239" x="4000500" y="6985000"/>
          <p14:tracePt t="88267" x="4000500" y="6959600"/>
          <p14:tracePt t="88339" x="3975100" y="6959600"/>
          <p14:tracePt t="88640" x="3924300" y="6959600"/>
          <p14:tracePt t="88663" x="3835400" y="6985000"/>
          <p14:tracePt t="88665" x="3708400" y="7010400"/>
          <p14:tracePt t="88682" x="3543300" y="7061200"/>
          <p14:tracePt t="88699" x="3416300" y="7061200"/>
          <p14:tracePt t="88712" x="3352800" y="7061200"/>
          <p14:tracePt t="88714" x="3302000" y="7061200"/>
          <p14:tracePt t="88745" x="3251200" y="7061200"/>
          <p14:tracePt t="88747" x="3225800" y="7061200"/>
          <p14:tracePt t="88778" x="3200400" y="7061200"/>
          <p14:tracePt t="88780" x="3175000" y="7061200"/>
          <p14:tracePt t="88806" x="3175000" y="7035800"/>
          <p14:tracePt t="88872" x="3175000" y="7010400"/>
          <p14:tracePt t="88968" x="3200400" y="7010400"/>
          <p14:tracePt t="88992" x="3276600" y="7010400"/>
          <p14:tracePt t="89011" x="3390900" y="7010400"/>
          <p14:tracePt t="89052" x="3467100" y="7010400"/>
          <p14:tracePt t="89056" x="3657600" y="7010400"/>
          <p14:tracePt t="89058" x="3683000" y="7010400"/>
          <p14:tracePt t="89089" x="3759200" y="7010400"/>
          <p14:tracePt t="89091" x="3784600" y="7010400"/>
          <p14:tracePt t="89128" x="3810000" y="7010400"/>
          <p14:tracePt t="89130" x="3835400" y="7010400"/>
          <p14:tracePt t="89155" x="3835400" y="6985000"/>
          <p14:tracePt t="89158" x="3860800" y="6934200"/>
          <p14:tracePt t="89160" x="3860800" y="6870700"/>
          <p14:tracePt t="89196" x="3860800" y="6819900"/>
          <p14:tracePt t="89199" x="3886200" y="6667500"/>
          <p14:tracePt t="89201" x="3886200" y="6578600"/>
          <p14:tracePt t="89234" x="3924300" y="6502400"/>
          <p14:tracePt t="89238" x="3949700" y="6451600"/>
          <p14:tracePt t="89274" x="3949700" y="6426200"/>
          <p14:tracePt t="89306" x="3975100" y="6426200"/>
          <p14:tracePt t="89338" x="4000500" y="6477000"/>
          <p14:tracePt t="89340" x="4025900" y="6553200"/>
          <p14:tracePt t="89377" x="4051300" y="6667500"/>
          <p14:tracePt t="89379" x="4076700" y="6794500"/>
          <p14:tracePt t="89412" x="4076700" y="6870700"/>
          <p14:tracePt t="89414" x="4076700" y="6896100"/>
          <p14:tracePt t="89472" x="4076700" y="6870700"/>
          <p14:tracePt t="89482" x="4076700" y="6819900"/>
          <p14:tracePt t="89494" x="4076700" y="6794500"/>
          <p14:tracePt t="89505" x="4076700" y="6769100"/>
          <p14:tracePt t="89508" x="4076700" y="6743700"/>
          <p14:tracePt t="89519" x="4051300" y="6718300"/>
          <p14:tracePt t="89539" x="4051300" y="6692900"/>
          <p14:tracePt t="89592" x="4051300" y="6718300"/>
          <p14:tracePt t="89606" x="4025900" y="6743700"/>
          <p14:tracePt t="89608" x="4025900" y="6769100"/>
          <p14:tracePt t="89643" x="4025900" y="6819900"/>
          <p14:tracePt t="89648" x="4000500" y="6845300"/>
          <p14:tracePt t="89650" x="4000500" y="6870700"/>
          <p14:tracePt t="89683" x="4000500" y="6896100"/>
          <p14:tracePt t="91074" x="4000500" y="6934200"/>
          <p14:tracePt t="91090" x="4051300" y="7010400"/>
          <p14:tracePt t="91108" x="4127500" y="7112000"/>
          <p14:tracePt t="91124" x="4152900" y="7162800"/>
          <p14:tracePt t="91126" x="4191000" y="7226300"/>
          <p14:tracePt t="91141" x="4216400" y="7251700"/>
          <p14:tracePt t="91143" x="4241800" y="7302500"/>
          <p14:tracePt t="91157" x="4292600" y="7378700"/>
          <p14:tracePt t="91160" x="4292600" y="7404100"/>
          <p14:tracePt t="91162" x="4343400" y="7493000"/>
          <p14:tracePt t="91178" x="4368800" y="7543800"/>
          <p14:tracePt t="91180" x="4394200" y="7543800"/>
          <p14:tracePt t="91194" x="4457700" y="7620000"/>
          <p14:tracePt t="91209" x="4483100" y="7670800"/>
          <p14:tracePt t="91211" x="4508500" y="7696200"/>
          <p14:tracePt t="91225" x="4533900" y="7734300"/>
          <p14:tracePt t="91228" x="4559300" y="7759700"/>
          <p14:tracePt t="91243" x="4584700" y="7785100"/>
          <p14:tracePt t="91435" x="4584700" y="7861300"/>
          <p14:tracePt t="91445" x="4584700" y="7937500"/>
          <p14:tracePt t="91457" x="4584700" y="8001000"/>
          <p14:tracePt t="91459" x="4584700" y="8051800"/>
          <p14:tracePt t="91478" x="4584700" y="8229600"/>
          <p14:tracePt t="91498" x="4559300" y="8394700"/>
          <p14:tracePt t="91500" x="4559300" y="8470900"/>
          <p14:tracePt t="91513" x="4559300" y="8559800"/>
          <p14:tracePt t="91515" x="4559300" y="8610600"/>
          <p14:tracePt t="91527" x="4559300" y="8686800"/>
          <p14:tracePt t="91536" x="4559300" y="8737600"/>
          <p14:tracePt t="91548" x="4559300" y="8763000"/>
          <p14:tracePt t="91550" x="4559300" y="8788400"/>
          <p14:tracePt t="91567" x="4559300" y="8826500"/>
          <p14:tracePt t="91576" x="4559300" y="8851900"/>
          <p14:tracePt t="91605" x="4559300" y="8877300"/>
          <p14:tracePt t="91615" x="4533900" y="8877300"/>
          <p14:tracePt t="91826" x="4508500" y="8877300"/>
          <p14:tracePt t="91962" x="4483100" y="8877300"/>
          <p14:tracePt t="91973" x="4457700" y="8851900"/>
          <p14:tracePt t="91985" x="4419600" y="8851900"/>
          <p14:tracePt t="92005" x="4343400" y="8826500"/>
          <p14:tracePt t="92017" x="4318000" y="8826500"/>
          <p14:tracePt t="92019" x="4292600" y="8788400"/>
          <p14:tracePt t="92032" x="4241800" y="8788400"/>
          <p14:tracePt t="92035" x="4216400" y="8788400"/>
          <p14:tracePt t="92046" x="4191000" y="8763000"/>
          <p14:tracePt t="92059" x="4152900" y="8737600"/>
          <p14:tracePt t="92071" x="4127500" y="8737600"/>
          <p14:tracePt t="92079" x="4127500" y="8712200"/>
          <p14:tracePt t="92090" x="4102100" y="8712200"/>
          <p14:tracePt t="92091" x="4102100" y="8686800"/>
          <p14:tracePt t="92107" x="4076700" y="8686800"/>
          <p14:tracePt t="92124" x="4076700" y="8661400"/>
          <p14:tracePt t="92491" x="4051300" y="8661400"/>
          <p14:tracePt t="92501" x="4000500" y="8712200"/>
          <p14:tracePt t="92513" x="3975100" y="8737600"/>
          <p14:tracePt t="92515" x="3886200" y="8788400"/>
          <p14:tracePt t="92530" x="3860800" y="8788400"/>
          <p14:tracePt t="92532" x="3784600" y="8826500"/>
          <p14:tracePt t="92544" x="3759200" y="8851900"/>
          <p14:tracePt t="92557" x="3708400" y="8851900"/>
          <p14:tracePt t="92558" x="3683000" y="8877300"/>
          <p14:tracePt t="92572" x="3657600" y="8877300"/>
          <p14:tracePt t="92574" x="3594100" y="8877300"/>
          <p14:tracePt t="92583" x="3568700" y="8877300"/>
          <p14:tracePt t="92596" x="3543300" y="8877300"/>
          <p14:tracePt t="92607" x="3517900" y="8877300"/>
          <p14:tracePt t="92632" x="3492500" y="8877300"/>
          <p14:tracePt t="92787" x="3467100" y="8877300"/>
          <p14:tracePt t="92805" x="3416300" y="8877300"/>
          <p14:tracePt t="92813" x="3390900" y="8877300"/>
          <p14:tracePt t="92823" x="3352800" y="8877300"/>
          <p14:tracePt t="92832" x="3327400" y="8877300"/>
          <p14:tracePt t="92840" x="3276600" y="8851900"/>
          <p14:tracePt t="92849" x="3225800" y="8851900"/>
          <p14:tracePt t="92857" x="3200400" y="8826500"/>
          <p14:tracePt t="92867" x="3175000" y="8826500"/>
          <p14:tracePt t="92868" x="3149600" y="8788400"/>
          <p14:tracePt t="92888" x="3124200" y="8788400"/>
          <p14:tracePt t="92896" x="3086100" y="8788400"/>
          <p14:tracePt t="92905" x="3086100" y="8763000"/>
          <p14:tracePt t="92987" x="3060700" y="8763000"/>
          <p14:tracePt t="93131" x="3086100" y="8763000"/>
          <p14:tracePt t="93148" x="3124200" y="8763000"/>
          <p14:tracePt t="93158" x="3149600" y="8763000"/>
          <p14:tracePt t="93167" x="3200400" y="8763000"/>
          <p14:tracePt t="93176" x="3276600" y="8763000"/>
          <p14:tracePt t="93190" x="3352800" y="8737600"/>
          <p14:tracePt t="93192" x="3441700" y="8737600"/>
          <p14:tracePt t="93203" x="3543300" y="8737600"/>
          <p14:tracePt t="93205" x="3657600" y="8737600"/>
          <p14:tracePt t="93214" x="3759200" y="8737600"/>
          <p14:tracePt t="93224" x="3860800" y="8737600"/>
          <p14:tracePt t="93232" x="3924300" y="8737600"/>
          <p14:tracePt t="93241" x="4000500" y="8737600"/>
          <p14:tracePt t="93248" x="4076700" y="8737600"/>
          <p14:tracePt t="93256" x="4152900" y="8737600"/>
          <p14:tracePt t="93264" x="4241800" y="8737600"/>
          <p14:tracePt t="93273" x="4292600" y="8737600"/>
          <p14:tracePt t="93281" x="4343400" y="8737600"/>
          <p14:tracePt t="93290" x="4394200" y="8712200"/>
          <p14:tracePt t="93299" x="4457700" y="8712200"/>
          <p14:tracePt t="93300" x="4483100" y="8712200"/>
          <p14:tracePt t="93310" x="4508500" y="8712200"/>
          <p14:tracePt t="93319" x="4533900" y="8712200"/>
          <p14:tracePt t="93329" x="4559300" y="8712200"/>
          <p14:tracePt t="93338" x="4584700" y="8686800"/>
          <p14:tracePt t="93348" x="4610100" y="8686800"/>
          <p14:tracePt t="93373" x="4635500" y="8686800"/>
          <p14:tracePt t="93556" x="4610100" y="8686800"/>
          <p14:tracePt t="93629" x="4584700" y="8686800"/>
          <p14:tracePt t="93638" x="4584700" y="8712200"/>
          <p14:tracePt t="93655" x="4559300" y="8712200"/>
          <p14:tracePt t="93663" x="4533900" y="8737600"/>
          <p14:tracePt t="93680" x="4508500" y="8737600"/>
          <p14:tracePt t="93689" x="4483100" y="8737600"/>
          <p14:tracePt t="93697" x="4457700" y="8763000"/>
          <p14:tracePt t="93707" x="4419600" y="8763000"/>
          <p14:tracePt t="93708" x="4368800" y="8763000"/>
          <p14:tracePt t="93717" x="4343400" y="8788400"/>
          <p14:tracePt t="93735" x="4292600" y="8788400"/>
          <p14:tracePt t="93744" x="4267200" y="8788400"/>
          <p14:tracePt t="93753" x="4241800" y="8788400"/>
          <p14:tracePt t="93761" x="4216400" y="8788400"/>
          <p14:tracePt t="93776" x="4191000" y="8788400"/>
          <p14:tracePt t="93785" x="4152900" y="8788400"/>
          <p14:tracePt t="93797" x="4127500" y="8788400"/>
          <p14:tracePt t="93852" x="4102100" y="8788400"/>
          <p14:tracePt t="94100" x="4127500" y="8788400"/>
          <p14:tracePt t="94109" x="4127500" y="8763000"/>
          <p14:tracePt t="94312" x="4102100" y="8763000"/>
          <p14:tracePt t="94323" x="4051300" y="8788400"/>
          <p14:tracePt t="94332" x="3975100" y="8851900"/>
          <p14:tracePt t="94344" x="3886200" y="8877300"/>
          <p14:tracePt t="94346" x="3810000" y="8902700"/>
          <p14:tracePt t="94357" x="3784600" y="8902700"/>
          <p14:tracePt t="94365" x="3708400" y="8928100"/>
          <p14:tracePt t="94376" x="3619500" y="8928100"/>
          <p14:tracePt t="94378" x="3568700" y="8953500"/>
          <p14:tracePt t="94389" x="3517900" y="8953500"/>
          <p14:tracePt t="94397" x="3467100" y="8953500"/>
          <p14:tracePt t="94406" x="3416300" y="8953500"/>
          <p14:tracePt t="94413" x="3390900" y="8953500"/>
          <p14:tracePt t="94424" x="3352800" y="8953500"/>
          <p14:tracePt t="94426" x="3327400" y="8953500"/>
          <p14:tracePt t="94442" x="3302000" y="8953500"/>
          <p14:tracePt t="94451" x="3276600" y="8953500"/>
          <p14:tracePt t="94460" x="3276600" y="8928100"/>
          <p14:tracePt t="94491" x="3251200" y="8902700"/>
          <p14:tracePt t="94529" x="3251200" y="8877300"/>
          <p14:tracePt t="94569" x="3225800" y="8877300"/>
          <p14:tracePt t="94649" x="3200400" y="8877300"/>
          <p14:tracePt t="94657" x="3200400" y="8851900"/>
          <p14:tracePt t="94713" x="3175000" y="8851900"/>
          <p14:tracePt t="94745" x="3175000" y="8826500"/>
          <p14:tracePt t="94793" x="3149600" y="8788400"/>
          <p14:tracePt t="94826" x="3149600" y="8763000"/>
          <p14:tracePt t="95162" x="3149600" y="8788400"/>
          <p14:tracePt t="95473" x="3175000" y="8788400"/>
          <p14:tracePt t="95506" x="3175000" y="8763000"/>
          <p14:tracePt t="95522" x="3200400" y="8763000"/>
          <p14:tracePt t="95546" x="3225800" y="8763000"/>
          <p14:tracePt t="95562" x="3251200" y="8763000"/>
          <p14:tracePt t="95572" x="3276600" y="8763000"/>
          <p14:tracePt t="95588" x="3302000" y="8763000"/>
          <p14:tracePt t="95606" x="3327400" y="8763000"/>
          <p14:tracePt t="95615" x="3352800" y="8763000"/>
          <p14:tracePt t="95627" x="3390900" y="8763000"/>
          <p14:tracePt t="95639" x="3390900" y="8788400"/>
          <p14:tracePt t="95646" x="3416300" y="8788400"/>
          <p14:tracePt t="95666" x="3441700" y="8788400"/>
          <p14:tracePt t="96098" x="3416300" y="8788400"/>
          <p14:tracePt t="96114" x="3390900" y="8788400"/>
          <p14:tracePt t="96133" x="3327400" y="8788400"/>
          <p14:tracePt t="96142" x="3302000" y="8788400"/>
          <p14:tracePt t="96151" x="3276600" y="8788400"/>
          <p14:tracePt t="96161" x="3225800" y="8788400"/>
          <p14:tracePt t="96163" x="3200400" y="8788400"/>
          <p14:tracePt t="96173" x="3149600" y="8788400"/>
          <p14:tracePt t="96182" x="3124200" y="8788400"/>
          <p14:tracePt t="96191" x="3086100" y="8788400"/>
          <p14:tracePt t="96199" x="3035300" y="8788400"/>
          <p14:tracePt t="96207" x="3009900" y="8788400"/>
          <p14:tracePt t="96223" x="2984500" y="8788400"/>
          <p14:tracePt t="96240" x="2959100" y="8788400"/>
          <p14:tracePt t="96267" x="2959100" y="8763000"/>
          <p14:tracePt t="96301" x="2959100" y="8737600"/>
          <p14:tracePt t="96319" x="2959100" y="8712200"/>
          <p14:tracePt t="96341" x="2959100" y="8686800"/>
          <p14:tracePt t="96622" x="2959100" y="8661400"/>
          <p14:tracePt t="96755" x="2984500" y="8661400"/>
          <p14:tracePt t="96763" x="3009900" y="8661400"/>
          <p14:tracePt t="96772" x="3035300" y="8661400"/>
          <p14:tracePt t="96781" x="3060700" y="8661400"/>
          <p14:tracePt t="96790" x="3086100" y="8661400"/>
          <p14:tracePt t="96799" x="3124200" y="8661400"/>
          <p14:tracePt t="96808" x="3149600" y="8661400"/>
          <p14:tracePt t="96816" x="3175000" y="8661400"/>
          <p14:tracePt t="96824" x="3200400" y="8661400"/>
          <p14:tracePt t="96839" x="3225800" y="8686800"/>
          <p14:tracePt t="96849" x="3251200" y="8686800"/>
          <p14:tracePt t="96859" x="3276600" y="8686800"/>
          <p14:tracePt t="96876" x="3302000" y="8686800"/>
          <p14:tracePt t="96893" x="3352800" y="8686800"/>
          <p14:tracePt t="96902" x="3390900" y="86868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0451" y="278286"/>
            <a:ext cx="17710583" cy="10008714"/>
          </a:xfrm>
          <a:custGeom>
            <a:avLst/>
            <a:gdLst/>
            <a:ahLst/>
            <a:cxnLst/>
            <a:rect l="l" t="t" r="r" b="b"/>
            <a:pathLst>
              <a:path w="17710583" h="10008714">
                <a:moveTo>
                  <a:pt x="0" y="0"/>
                </a:moveTo>
                <a:lnTo>
                  <a:pt x="17710582" y="0"/>
                </a:lnTo>
                <a:lnTo>
                  <a:pt x="17710582" y="10008714"/>
                </a:lnTo>
                <a:lnTo>
                  <a:pt x="0" y="10008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36" b="-15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257261" y="709683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239783">
            <a:off x="-1308014" y="-767769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2448103" y="481611"/>
            <a:ext cx="1246672" cy="1424768"/>
          </a:xfrm>
          <a:custGeom>
            <a:avLst/>
            <a:gdLst/>
            <a:ahLst/>
            <a:cxnLst/>
            <a:rect l="l" t="t" r="r" b="b"/>
            <a:pathLst>
              <a:path w="1246672" h="1424768">
                <a:moveTo>
                  <a:pt x="0" y="0"/>
                </a:moveTo>
                <a:lnTo>
                  <a:pt x="1246672" y="0"/>
                </a:lnTo>
                <a:lnTo>
                  <a:pt x="1246672" y="1424768"/>
                </a:lnTo>
                <a:lnTo>
                  <a:pt x="0" y="14247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6037706" y="5450800"/>
            <a:ext cx="1657554" cy="1458647"/>
          </a:xfrm>
          <a:custGeom>
            <a:avLst/>
            <a:gdLst/>
            <a:ahLst/>
            <a:cxnLst/>
            <a:rect l="l" t="t" r="r" b="b"/>
            <a:pathLst>
              <a:path w="1657554" h="1458647">
                <a:moveTo>
                  <a:pt x="0" y="0"/>
                </a:moveTo>
                <a:lnTo>
                  <a:pt x="1657554" y="0"/>
                </a:lnTo>
                <a:lnTo>
                  <a:pt x="1657554" y="1458647"/>
                </a:lnTo>
                <a:lnTo>
                  <a:pt x="0" y="14586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6232332" y="3999340"/>
            <a:ext cx="1264925" cy="1198517"/>
          </a:xfrm>
          <a:custGeom>
            <a:avLst/>
            <a:gdLst/>
            <a:ahLst/>
            <a:cxnLst/>
            <a:rect l="l" t="t" r="r" b="b"/>
            <a:pathLst>
              <a:path w="1264925" h="1198517">
                <a:moveTo>
                  <a:pt x="0" y="0"/>
                </a:moveTo>
                <a:lnTo>
                  <a:pt x="1264926" y="0"/>
                </a:lnTo>
                <a:lnTo>
                  <a:pt x="1264926" y="1198517"/>
                </a:lnTo>
                <a:lnTo>
                  <a:pt x="0" y="11985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6037706" y="7210066"/>
            <a:ext cx="1244253" cy="1966492"/>
          </a:xfrm>
          <a:custGeom>
            <a:avLst/>
            <a:gdLst/>
            <a:ahLst/>
            <a:cxnLst/>
            <a:rect l="l" t="t" r="r" b="b"/>
            <a:pathLst>
              <a:path w="1244253" h="1966492">
                <a:moveTo>
                  <a:pt x="0" y="0"/>
                </a:moveTo>
                <a:lnTo>
                  <a:pt x="1244253" y="0"/>
                </a:lnTo>
                <a:lnTo>
                  <a:pt x="1244253" y="1966492"/>
                </a:lnTo>
                <a:lnTo>
                  <a:pt x="0" y="196649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2075475" y="858906"/>
            <a:ext cx="1007187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dhad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28700" y="2677209"/>
            <a:ext cx="6065408" cy="1235827"/>
          </a:xfrm>
          <a:custGeom>
            <a:avLst/>
            <a:gdLst/>
            <a:ahLst/>
            <a:cxnLst/>
            <a:rect l="l" t="t" r="r" b="b"/>
            <a:pathLst>
              <a:path w="6065408" h="1235827">
                <a:moveTo>
                  <a:pt x="0" y="0"/>
                </a:moveTo>
                <a:lnTo>
                  <a:pt x="6065408" y="0"/>
                </a:lnTo>
                <a:lnTo>
                  <a:pt x="6065408" y="1235827"/>
                </a:lnTo>
                <a:lnTo>
                  <a:pt x="0" y="12358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48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311850" y="2688241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ضـ ـضـ ـض</a:t>
            </a:r>
          </a:p>
        </p:txBody>
      </p:sp>
      <p:sp>
        <p:nvSpPr>
          <p:cNvPr id="14" name="Freeform 14"/>
          <p:cNvSpPr/>
          <p:nvPr/>
        </p:nvSpPr>
        <p:spPr>
          <a:xfrm>
            <a:off x="2862239" y="790976"/>
            <a:ext cx="2216469" cy="1811108"/>
          </a:xfrm>
          <a:custGeom>
            <a:avLst/>
            <a:gdLst/>
            <a:ahLst/>
            <a:cxnLst/>
            <a:rect l="l" t="t" r="r" b="b"/>
            <a:pathLst>
              <a:path w="2216469" h="1811108">
                <a:moveTo>
                  <a:pt x="0" y="0"/>
                </a:moveTo>
                <a:lnTo>
                  <a:pt x="2216469" y="0"/>
                </a:lnTo>
                <a:lnTo>
                  <a:pt x="2216469" y="1811108"/>
                </a:lnTo>
                <a:lnTo>
                  <a:pt x="0" y="181110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5364499" y="3944983"/>
            <a:ext cx="1201831" cy="1304565"/>
          </a:xfrm>
          <a:custGeom>
            <a:avLst/>
            <a:gdLst/>
            <a:ahLst/>
            <a:cxnLst/>
            <a:rect l="l" t="t" r="r" b="b"/>
            <a:pathLst>
              <a:path w="1201831" h="1304565">
                <a:moveTo>
                  <a:pt x="0" y="0"/>
                </a:moveTo>
                <a:lnTo>
                  <a:pt x="1201831" y="0"/>
                </a:lnTo>
                <a:lnTo>
                  <a:pt x="1201831" y="1304566"/>
                </a:lnTo>
                <a:lnTo>
                  <a:pt x="0" y="13045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461372" y="5689112"/>
            <a:ext cx="1104958" cy="1220335"/>
          </a:xfrm>
          <a:custGeom>
            <a:avLst/>
            <a:gdLst/>
            <a:ahLst/>
            <a:cxnLst/>
            <a:rect l="l" t="t" r="r" b="b"/>
            <a:pathLst>
              <a:path w="1104958" h="1220335">
                <a:moveTo>
                  <a:pt x="0" y="0"/>
                </a:moveTo>
                <a:lnTo>
                  <a:pt x="1104958" y="0"/>
                </a:lnTo>
                <a:lnTo>
                  <a:pt x="1104958" y="1220335"/>
                </a:lnTo>
                <a:lnTo>
                  <a:pt x="0" y="122033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5121713" y="7640186"/>
            <a:ext cx="1784276" cy="1106251"/>
          </a:xfrm>
          <a:custGeom>
            <a:avLst/>
            <a:gdLst/>
            <a:ahLst/>
            <a:cxnLst/>
            <a:rect l="l" t="t" r="r" b="b"/>
            <a:pathLst>
              <a:path w="1784276" h="1106251">
                <a:moveTo>
                  <a:pt x="0" y="0"/>
                </a:moveTo>
                <a:lnTo>
                  <a:pt x="1784276" y="0"/>
                </a:lnTo>
                <a:lnTo>
                  <a:pt x="1784276" y="1106252"/>
                </a:lnTo>
                <a:lnTo>
                  <a:pt x="0" y="1106252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4413971" y="733826"/>
            <a:ext cx="64554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del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10604" y="2668720"/>
            <a:ext cx="384158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د  ـد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330036" y="4357188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دَلْــوٌ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09540" y="609062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مَدْرَسَة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330036" y="7792249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وَلَـدٌ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04000" y="4344182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ضِـرْسٌ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11850" y="6052574"/>
            <a:ext cx="3301873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مِـضْـرَبٌ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05846" y="7786006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بَـيْـضٌ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94108" y="9809857"/>
            <a:ext cx="502169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0856058" y="2788964"/>
            <a:ext cx="5840330" cy="1189967"/>
          </a:xfrm>
          <a:custGeom>
            <a:avLst/>
            <a:gdLst/>
            <a:ahLst/>
            <a:cxnLst/>
            <a:rect l="l" t="t" r="r" b="b"/>
            <a:pathLst>
              <a:path w="5840330" h="1189967">
                <a:moveTo>
                  <a:pt x="0" y="0"/>
                </a:moveTo>
                <a:lnTo>
                  <a:pt x="5840330" y="0"/>
                </a:lnTo>
                <a:lnTo>
                  <a:pt x="5840330" y="1189967"/>
                </a:lnTo>
                <a:lnTo>
                  <a:pt x="0" y="118996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alphaModFix amt="29000"/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9" name="Audio 28">
            <a:extLst>
              <a:ext uri="{FF2B5EF4-FFF2-40B4-BE49-F238E27FC236}">
                <a16:creationId xmlns:a16="http://schemas.microsoft.com/office/drawing/2014/main" id="{071B9608-5503-5FF3-7A64-84280DE53F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556"/>
    </mc:Choice>
    <mc:Fallback xmlns="">
      <p:transition spd="slow" advTm="91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38" x="3517900" y="8610600"/>
          <p14:tracePt t="549" x="3733800" y="8496300"/>
          <p14:tracePt t="558" x="4025900" y="8343900"/>
          <p14:tracePt t="569" x="4343400" y="8204200"/>
          <p14:tracePt t="570" x="4724400" y="8051800"/>
          <p14:tracePt t="583" x="5092700" y="7912100"/>
          <p14:tracePt t="592" x="5892800" y="7594600"/>
          <p14:tracePt t="601" x="6769100" y="7277100"/>
          <p14:tracePt t="603" x="7175500" y="7137400"/>
          <p14:tracePt t="611" x="8001000" y="6870700"/>
          <p14:tracePt t="621" x="8750300" y="6604000"/>
          <p14:tracePt t="629" x="9042400" y="6527800"/>
          <p14:tracePt t="639" x="9575800" y="6337300"/>
          <p14:tracePt t="652" x="10185400" y="6134100"/>
          <p14:tracePt t="660" x="10452100" y="6019800"/>
          <p14:tracePt t="671" x="10668000" y="5943600"/>
          <p14:tracePt t="680" x="10795000" y="5867400"/>
          <p14:tracePt t="689" x="10909300" y="5778500"/>
          <p14:tracePt t="855" x="10909300" y="5753100"/>
          <p14:tracePt t="862" x="10909300" y="5702300"/>
          <p14:tracePt t="871" x="10909300" y="5600700"/>
          <p14:tracePt t="880" x="10909300" y="5461000"/>
          <p14:tracePt t="888" x="10909300" y="5308600"/>
          <p14:tracePt t="897" x="10909300" y="4978400"/>
          <p14:tracePt t="907" x="10909300" y="4419600"/>
          <p14:tracePt t="916" x="10934700" y="3911600"/>
          <p14:tracePt t="924" x="11036300" y="3327400"/>
          <p14:tracePt t="932" x="11226800" y="2717800"/>
          <p14:tracePt t="940" x="11404600" y="2133600"/>
          <p14:tracePt t="951" x="11671300" y="1524000"/>
          <p14:tracePt t="953" x="11760200" y="1333500"/>
          <p14:tracePt t="965" x="11976100" y="927100"/>
          <p14:tracePt t="967" x="12052300" y="825500"/>
          <p14:tracePt t="980" x="12204700" y="635000"/>
          <p14:tracePt t="990" x="12268200" y="584200"/>
          <p14:tracePt t="992" x="12369800" y="457200"/>
          <p14:tracePt t="1003" x="12471400" y="368300"/>
          <p14:tracePt t="1013" x="12585700" y="292100"/>
          <p14:tracePt t="1022" x="12611100" y="292100"/>
          <p14:tracePt t="1158" x="12611100" y="317500"/>
          <p14:tracePt t="1167" x="12611100" y="368300"/>
          <p14:tracePt t="1175" x="12611100" y="431800"/>
          <p14:tracePt t="1185" x="12636500" y="508000"/>
          <p14:tracePt t="1195" x="12687300" y="558800"/>
          <p14:tracePt t="1206" x="12712700" y="609600"/>
          <p14:tracePt t="1208" x="12738100" y="660400"/>
          <p14:tracePt t="1219" x="12763500" y="774700"/>
          <p14:tracePt t="1229" x="12801600" y="800100"/>
          <p14:tracePt t="1232" x="12827000" y="876300"/>
          <p14:tracePt t="1243" x="12852400" y="927100"/>
          <p14:tracePt t="1253" x="12877800" y="990600"/>
          <p14:tracePt t="1255" x="12903200" y="1016000"/>
          <p14:tracePt t="1267" x="12903200" y="1041400"/>
          <p14:tracePt t="1276" x="12903200" y="1066800"/>
          <p14:tracePt t="1284" x="12928600" y="1066800"/>
          <p14:tracePt t="1292" x="12928600" y="1092200"/>
          <p14:tracePt t="1655" x="12763500" y="1092200"/>
          <p14:tracePt t="1663" x="12560300" y="1092200"/>
          <p14:tracePt t="1673" x="12319000" y="1117600"/>
          <p14:tracePt t="1684" x="11734800" y="1143000"/>
          <p14:tracePt t="1692" x="11010900" y="1168400"/>
          <p14:tracePt t="1701" x="10160000" y="1168400"/>
          <p14:tracePt t="1708" x="9245600" y="1168400"/>
          <p14:tracePt t="1717" x="8343900" y="1168400"/>
          <p14:tracePt t="1724" x="7493000" y="1168400"/>
          <p14:tracePt t="1732" x="7150100" y="1168400"/>
          <p14:tracePt t="1739" x="6477000" y="1143000"/>
          <p14:tracePt t="1749" x="6235700" y="1143000"/>
          <p14:tracePt t="1756" x="5791200" y="1117600"/>
          <p14:tracePt t="1764" x="5384800" y="1117600"/>
          <p14:tracePt t="1772" x="5118100" y="1117600"/>
          <p14:tracePt t="1779" x="4876800" y="1117600"/>
          <p14:tracePt t="1789" x="4686300" y="1117600"/>
          <p14:tracePt t="1796" x="4635500" y="1117600"/>
          <p14:tracePt t="1805" x="4533900" y="1117600"/>
          <p14:tracePt t="1813" x="4457700" y="1117600"/>
          <p14:tracePt t="1821" x="4368800" y="1117600"/>
          <p14:tracePt t="1828" x="4318000" y="1117600"/>
          <p14:tracePt t="1836" x="4292600" y="1143000"/>
          <p14:tracePt t="1845" x="4267200" y="1143000"/>
          <p14:tracePt t="2016" x="4191000" y="1193800"/>
          <p14:tracePt t="2026" x="4152900" y="1231900"/>
          <p14:tracePt t="2036" x="4076700" y="1257300"/>
          <p14:tracePt t="2047" x="4051300" y="1257300"/>
          <p14:tracePt t="2050" x="4025900" y="1282700"/>
          <p14:tracePt t="2059" x="4000500" y="1282700"/>
          <p14:tracePt t="2068" x="3975100" y="1308100"/>
          <p14:tracePt t="2079" x="3949700" y="1308100"/>
          <p14:tracePt t="2080" x="3924300" y="1308100"/>
          <p14:tracePt t="2089" x="3886200" y="1308100"/>
          <p14:tracePt t="2664" x="3975100" y="1308100"/>
          <p14:tracePt t="2673" x="4076700" y="1308100"/>
          <p14:tracePt t="2682" x="4483100" y="1308100"/>
          <p14:tracePt t="2691" x="4927600" y="1282700"/>
          <p14:tracePt t="2701" x="5524500" y="1282700"/>
          <p14:tracePt t="2708" x="6184900" y="1282700"/>
          <p14:tracePt t="2718" x="6934200" y="1282700"/>
          <p14:tracePt t="2726" x="7683500" y="1358900"/>
          <p14:tracePt t="2734" x="8051800" y="1435100"/>
          <p14:tracePt t="2743" x="8661400" y="1549400"/>
          <p14:tracePt t="2744" x="9194800" y="1651000"/>
          <p14:tracePt t="2753" x="9626600" y="1727200"/>
          <p14:tracePt t="2762" x="9753600" y="1752600"/>
          <p14:tracePt t="2772" x="10071100" y="1816100"/>
          <p14:tracePt t="2782" x="10287000" y="1866900"/>
          <p14:tracePt t="2791" x="10426700" y="1917700"/>
          <p14:tracePt t="2976" x="10477500" y="1917700"/>
          <p14:tracePt t="2986" x="10579100" y="1917700"/>
          <p14:tracePt t="2994" x="10693400" y="1917700"/>
          <p14:tracePt t="3004" x="10820400" y="1892300"/>
          <p14:tracePt t="3013" x="10985500" y="1892300"/>
          <p14:tracePt t="3022" x="11277600" y="1866900"/>
          <p14:tracePt t="3030" x="11595100" y="1841500"/>
          <p14:tracePt t="3040" x="11938000" y="1790700"/>
          <p14:tracePt t="3042" x="12103100" y="1752600"/>
          <p14:tracePt t="3053" x="12611100" y="1727200"/>
          <p14:tracePt t="3061" x="12738100" y="1701800"/>
          <p14:tracePt t="3071" x="13004800" y="1651000"/>
          <p14:tracePt t="3073" x="13195300" y="1651000"/>
          <p14:tracePt t="3084" x="13271500" y="1625600"/>
          <p14:tracePt t="3094" x="13411200" y="1625600"/>
          <p14:tracePt t="3101" x="13512800" y="1600200"/>
          <p14:tracePt t="3110" x="13563600" y="1600200"/>
          <p14:tracePt t="3120" x="13627100" y="1600200"/>
          <p14:tracePt t="3122" x="13652500" y="1600200"/>
          <p14:tracePt t="3130" x="13677900" y="1600200"/>
          <p14:tracePt t="3146" x="13703300" y="1600200"/>
          <p14:tracePt t="3553" x="13677900" y="1600200"/>
          <p14:tracePt t="3569" x="13652500" y="1600200"/>
          <p14:tracePt t="3578" x="13601700" y="1600200"/>
          <p14:tracePt t="3587" x="13538200" y="1625600"/>
          <p14:tracePt t="3597" x="13411200" y="1625600"/>
          <p14:tracePt t="3607" x="13246100" y="1651000"/>
          <p14:tracePt t="3618" x="12852400" y="1651000"/>
          <p14:tracePt t="3619" x="12471400" y="1651000"/>
          <p14:tracePt t="3627" x="11938000" y="1651000"/>
          <p14:tracePt t="3637" x="11277600" y="1651000"/>
          <p14:tracePt t="3646" x="10553700" y="1574800"/>
          <p14:tracePt t="3655" x="9842500" y="1524000"/>
          <p14:tracePt t="3662" x="9486900" y="1498600"/>
          <p14:tracePt t="3671" x="8877300" y="1460500"/>
          <p14:tracePt t="3684" x="7810500" y="1384300"/>
          <p14:tracePt t="3693" x="7620000" y="1384300"/>
          <p14:tracePt t="3702" x="7302500" y="1384300"/>
          <p14:tracePt t="3710" x="7035800" y="1384300"/>
          <p14:tracePt t="3719" x="6819900" y="1384300"/>
          <p14:tracePt t="3726" x="6769100" y="1384300"/>
          <p14:tracePt t="3736" x="6667500" y="1384300"/>
          <p14:tracePt t="3743" x="6578600" y="1384300"/>
          <p14:tracePt t="3751" x="6553200" y="1384300"/>
          <p14:tracePt t="3759" x="6527800" y="1409700"/>
          <p14:tracePt t="3937" x="6057900" y="1409700"/>
          <p14:tracePt t="3946" x="5842000" y="1409700"/>
          <p14:tracePt t="3955" x="5626100" y="1409700"/>
          <p14:tracePt t="3963" x="5435600" y="1435100"/>
          <p14:tracePt t="3973" x="5257800" y="1435100"/>
          <p14:tracePt t="3982" x="5067300" y="1435100"/>
          <p14:tracePt t="3990" x="4876800" y="1435100"/>
          <p14:tracePt t="4001" x="4749800" y="1435100"/>
          <p14:tracePt t="4002" x="4635500" y="1435100"/>
          <p14:tracePt t="4010" x="4559300" y="1435100"/>
          <p14:tracePt t="4019" x="4483100" y="1435100"/>
          <p14:tracePt t="4028" x="4368800" y="1435100"/>
          <p14:tracePt t="4037" x="4267200" y="1435100"/>
          <p14:tracePt t="4046" x="4241800" y="1435100"/>
          <p14:tracePt t="4054" x="4191000" y="1435100"/>
          <p14:tracePt t="4068" x="4152900" y="1435100"/>
          <p14:tracePt t="4145" x="4152900" y="1460500"/>
          <p14:tracePt t="4155" x="4191000" y="1460500"/>
          <p14:tracePt t="4163" x="4191000" y="1498600"/>
          <p14:tracePt t="4172" x="4216400" y="1498600"/>
          <p14:tracePt t="4181" x="4216400" y="1524000"/>
          <p14:tracePt t="4190" x="4241800" y="1524000"/>
          <p14:tracePt t="4202" x="4241800" y="1549400"/>
          <p14:tracePt t="4204" x="4267200" y="1549400"/>
          <p14:tracePt t="4212" x="4267200" y="1574800"/>
          <p14:tracePt t="4221" x="4292600" y="1574800"/>
          <p14:tracePt t="4251" x="4292600" y="1600200"/>
          <p14:tracePt t="4442" x="4292600" y="1574800"/>
          <p14:tracePt t="4482" x="4292600" y="1549400"/>
          <p14:tracePt t="4491" x="4267200" y="1460500"/>
          <p14:tracePt t="4651" x="4394200" y="1460500"/>
          <p14:tracePt t="4659" x="4610100" y="1409700"/>
          <p14:tracePt t="4670" x="4927600" y="1384300"/>
          <p14:tracePt t="4679" x="5384800" y="1333500"/>
          <p14:tracePt t="4688" x="6350000" y="1308100"/>
          <p14:tracePt t="4695" x="7594600" y="1308100"/>
          <p14:tracePt t="4703" x="8978900" y="1308100"/>
          <p14:tracePt t="4718" x="10985500" y="1409700"/>
          <p14:tracePt t="4727" x="11442700" y="1460500"/>
          <p14:tracePt t="4736" x="12395200" y="1600200"/>
          <p14:tracePt t="4743" x="12687300" y="1651000"/>
          <p14:tracePt t="4753" x="13296900" y="1676400"/>
          <p14:tracePt t="4755" x="13728700" y="1727200"/>
          <p14:tracePt t="4763" x="14020800" y="1752600"/>
          <p14:tracePt t="4773" x="14211300" y="1752600"/>
          <p14:tracePt t="5055" x="14185900" y="1752600"/>
          <p14:tracePt t="5064" x="14160500" y="1752600"/>
          <p14:tracePt t="5073" x="14097000" y="1752600"/>
          <p14:tracePt t="5083" x="13970000" y="1727200"/>
          <p14:tracePt t="5092" x="13868400" y="1676400"/>
          <p14:tracePt t="5105" x="13754100" y="1625600"/>
          <p14:tracePt t="5108" x="13652500" y="1549400"/>
          <p14:tracePt t="5120" x="13563600" y="1498600"/>
          <p14:tracePt t="5121" x="13462000" y="1409700"/>
          <p14:tracePt t="5134" x="13385800" y="1308100"/>
          <p14:tracePt t="5136" x="13296900" y="1257300"/>
          <p14:tracePt t="5147" x="13220700" y="1143000"/>
          <p14:tracePt t="5157" x="13195300" y="1117600"/>
          <p14:tracePt t="5168" x="13169900" y="1066800"/>
          <p14:tracePt t="5169" x="13144500" y="1016000"/>
          <p14:tracePt t="5180" x="13119100" y="965200"/>
          <p14:tracePt t="5191" x="13093700" y="927100"/>
          <p14:tracePt t="5192" x="13093700" y="876300"/>
          <p14:tracePt t="5203" x="13093700" y="850900"/>
          <p14:tracePt t="5211" x="13068300" y="825500"/>
          <p14:tracePt t="5224" x="13068300" y="800100"/>
          <p14:tracePt t="5279" x="13030200" y="800100"/>
          <p14:tracePt t="5288" x="13004800" y="850900"/>
          <p14:tracePt t="5298" x="12979400" y="927100"/>
          <p14:tracePt t="5308" x="12954000" y="1041400"/>
          <p14:tracePt t="5319" x="12903200" y="1168400"/>
          <p14:tracePt t="5321" x="12852400" y="1308100"/>
          <p14:tracePt t="5331" x="12801600" y="1384300"/>
          <p14:tracePt t="5341" x="12712700" y="1524000"/>
          <p14:tracePt t="5351" x="12636500" y="1600200"/>
          <p14:tracePt t="5353" x="12560300" y="1701800"/>
          <p14:tracePt t="5363" x="12534900" y="1701800"/>
          <p14:tracePt t="5372" x="12420600" y="1790700"/>
          <p14:tracePt t="5382" x="12369800" y="1816100"/>
          <p14:tracePt t="5392" x="12319000" y="1816100"/>
          <p14:tracePt t="5393" x="12230100" y="1816100"/>
          <p14:tracePt t="5410" x="12153900" y="1816100"/>
          <p14:tracePt t="5419" x="12153900" y="1790700"/>
          <p14:tracePt t="5427" x="12103100" y="1727200"/>
          <p14:tracePt t="5438" x="12103100" y="1651000"/>
          <p14:tracePt t="5440" x="12103100" y="1600200"/>
          <p14:tracePt t="5447" x="12103100" y="1498600"/>
          <p14:tracePt t="5457" x="12103100" y="1409700"/>
          <p14:tracePt t="5467" x="12103100" y="1282700"/>
          <p14:tracePt t="5475" x="12103100" y="1193800"/>
          <p14:tracePt t="5484" x="12153900" y="1092200"/>
          <p14:tracePt t="5494" x="12204700" y="990600"/>
          <p14:tracePt t="5495" x="12293600" y="901700"/>
          <p14:tracePt t="5507" x="12344400" y="825500"/>
          <p14:tracePt t="5518" x="12420600" y="800100"/>
          <p14:tracePt t="5520" x="12471400" y="749300"/>
          <p14:tracePt t="5530" x="12560300" y="749300"/>
          <p14:tracePt t="5539" x="12611100" y="723900"/>
          <p14:tracePt t="5551" x="12661900" y="723900"/>
          <p14:tracePt t="5552" x="12712700" y="723900"/>
          <p14:tracePt t="5560" x="12738100" y="723900"/>
          <p14:tracePt t="5570" x="12801600" y="774700"/>
          <p14:tracePt t="5581" x="12827000" y="825500"/>
          <p14:tracePt t="5592" x="12827000" y="876300"/>
          <p14:tracePt t="5593" x="12852400" y="965200"/>
          <p14:tracePt t="5604" x="12852400" y="1041400"/>
          <p14:tracePt t="5613" x="12852400" y="1143000"/>
          <p14:tracePt t="5622" x="12852400" y="1168400"/>
          <p14:tracePt t="5624" x="12852400" y="1231900"/>
          <p14:tracePt t="5634" x="12852400" y="1282700"/>
          <p14:tracePt t="5643" x="12852400" y="1333500"/>
          <p14:tracePt t="5652" x="12852400" y="1358900"/>
          <p14:tracePt t="5720" x="12852400" y="1333500"/>
          <p14:tracePt t="5728" x="12852400" y="1308100"/>
          <p14:tracePt t="5737" x="12852400" y="1282700"/>
          <p14:tracePt t="5746" x="12852400" y="1257300"/>
          <p14:tracePt t="5755" x="12877800" y="1257300"/>
          <p14:tracePt t="5763" x="12877800" y="1231900"/>
          <p14:tracePt t="5824" x="12877800" y="1282700"/>
          <p14:tracePt t="5833" x="12877800" y="1333500"/>
          <p14:tracePt t="5841" x="12877800" y="1384300"/>
          <p14:tracePt t="5851" x="12877800" y="1409700"/>
          <p14:tracePt t="5860" x="12877800" y="1460500"/>
          <p14:tracePt t="5869" x="12877800" y="1498600"/>
          <p14:tracePt t="5876" x="12852400" y="1549400"/>
          <p14:tracePt t="5886" x="12852400" y="1574800"/>
          <p14:tracePt t="5893" x="12852400" y="1600200"/>
          <p14:tracePt t="5907" x="12827000" y="1600200"/>
          <p14:tracePt t="5952" x="12827000" y="1549400"/>
          <p14:tracePt t="5960" x="12827000" y="1460500"/>
          <p14:tracePt t="5970" x="12827000" y="1409700"/>
          <p14:tracePt t="5979" x="12827000" y="1333500"/>
          <p14:tracePt t="5988" x="12852400" y="1257300"/>
          <p14:tracePt t="5998" x="12877800" y="1143000"/>
          <p14:tracePt t="6008" x="12877800" y="1117600"/>
          <p14:tracePt t="6010" x="12928600" y="1066800"/>
          <p14:tracePt t="6020" x="12928600" y="1016000"/>
          <p14:tracePt t="6028" x="12954000" y="965200"/>
          <p14:tracePt t="6039" x="12979400" y="927100"/>
          <p14:tracePt t="6041" x="12979400" y="901700"/>
          <p14:tracePt t="6052" x="13004800" y="876300"/>
          <p14:tracePt t="6062" x="13030200" y="876300"/>
          <p14:tracePt t="6072" x="13068300" y="876300"/>
          <p14:tracePt t="6092" x="13093700" y="876300"/>
          <p14:tracePt t="6105" x="13093700" y="927100"/>
          <p14:tracePt t="6108" x="13093700" y="990600"/>
          <p14:tracePt t="6117" x="13093700" y="1041400"/>
          <p14:tracePt t="6125" x="13093700" y="1117600"/>
          <p14:tracePt t="6133" x="13093700" y="1193800"/>
          <p14:tracePt t="6141" x="13093700" y="1308100"/>
          <p14:tracePt t="6149" x="13093700" y="1358900"/>
          <p14:tracePt t="6157" x="13093700" y="1409700"/>
          <p14:tracePt t="6166" x="13068300" y="1460500"/>
          <p14:tracePt t="6168" x="13068300" y="1524000"/>
          <p14:tracePt t="6178" x="13068300" y="1549400"/>
          <p14:tracePt t="6187" x="13068300" y="1574800"/>
          <p14:tracePt t="6196" x="13030200" y="1574800"/>
          <p14:tracePt t="6206" x="13030200" y="1600200"/>
          <p14:tracePt t="6224" x="13030200" y="1574800"/>
          <p14:tracePt t="6234" x="13030200" y="1498600"/>
          <p14:tracePt t="6242" x="13030200" y="1409700"/>
          <p14:tracePt t="6252" x="13030200" y="1308100"/>
          <p14:tracePt t="6260" x="13030200" y="1193800"/>
          <p14:tracePt t="6269" x="13030200" y="1066800"/>
          <p14:tracePt t="6272" x="13093700" y="990600"/>
          <p14:tracePt t="6283" x="13093700" y="927100"/>
          <p14:tracePt t="6292" x="13119100" y="876300"/>
          <p14:tracePt t="6303" x="13169900" y="800100"/>
          <p14:tracePt t="6305" x="13195300" y="749300"/>
          <p14:tracePt t="6317" x="13220700" y="723900"/>
          <p14:tracePt t="6325" x="13246100" y="698500"/>
          <p14:tracePt t="6335" x="13296900" y="698500"/>
          <p14:tracePt t="6337" x="13335000" y="660400"/>
          <p14:tracePt t="6354" x="13360400" y="660400"/>
          <p14:tracePt t="6362" x="13385800" y="660400"/>
          <p14:tracePt t="6379" x="13411200" y="660400"/>
          <p14:tracePt t="6388" x="13411200" y="723900"/>
          <p14:tracePt t="6397" x="13411200" y="749300"/>
          <p14:tracePt t="6406" x="13411200" y="800100"/>
          <p14:tracePt t="6408" x="13411200" y="876300"/>
          <p14:tracePt t="6419" x="13411200" y="965200"/>
          <p14:tracePt t="6427" x="13385800" y="1041400"/>
          <p14:tracePt t="6437" x="13360400" y="1066800"/>
          <p14:tracePt t="6446" x="13335000" y="1117600"/>
          <p14:tracePt t="6456" x="13296900" y="1168400"/>
          <p14:tracePt t="6467" x="13271500" y="1231900"/>
          <p14:tracePt t="6477" x="13246100" y="1257300"/>
          <p14:tracePt t="6528" x="13246100" y="1231900"/>
          <p14:tracePt t="6536" x="13246100" y="1193800"/>
          <p14:tracePt t="6544" x="13246100" y="1143000"/>
          <p14:tracePt t="6553" x="13246100" y="1117600"/>
          <p14:tracePt t="6561" x="13246100" y="1092200"/>
          <p14:tracePt t="6571" x="13246100" y="1066800"/>
          <p14:tracePt t="6580" x="13271500" y="1041400"/>
          <p14:tracePt t="6596" x="13335000" y="1016000"/>
          <p14:tracePt t="6609" x="13385800" y="1016000"/>
          <p14:tracePt t="6618" x="13411200" y="1041400"/>
          <p14:tracePt t="6628" x="13462000" y="1143000"/>
          <p14:tracePt t="6640" x="13462000" y="1257300"/>
          <p14:tracePt t="6642" x="13462000" y="1435100"/>
          <p14:tracePt t="6651" x="13462000" y="1625600"/>
          <p14:tracePt t="6660" x="13462000" y="1701800"/>
          <p14:tracePt t="6670" x="13411200" y="1866900"/>
          <p14:tracePt t="6678" x="13360400" y="1993900"/>
          <p14:tracePt t="6680" x="13360400" y="2057400"/>
          <p14:tracePt t="6691" x="13296900" y="2133600"/>
          <p14:tracePt t="6700" x="13271500" y="2184400"/>
          <p14:tracePt t="6710" x="13246100" y="2235200"/>
          <p14:tracePt t="6720" x="13246100" y="2260600"/>
          <p14:tracePt t="6721" x="13220700" y="2260600"/>
          <p14:tracePt t="6753" x="13220700" y="2235200"/>
          <p14:tracePt t="6761" x="13220700" y="2184400"/>
          <p14:tracePt t="6770" x="13220700" y="2133600"/>
          <p14:tracePt t="6779" x="13220700" y="2019300"/>
          <p14:tracePt t="6788" x="13220700" y="1917700"/>
          <p14:tracePt t="6796" x="13220700" y="1841500"/>
          <p14:tracePt t="6805" x="13220700" y="1701800"/>
          <p14:tracePt t="6813" x="13220700" y="1574800"/>
          <p14:tracePt t="6822" x="13220700" y="1435100"/>
          <p14:tracePt t="6830" x="13246100" y="1308100"/>
          <p14:tracePt t="6840" x="13246100" y="1257300"/>
          <p14:tracePt t="6841" x="13271500" y="1168400"/>
          <p14:tracePt t="6852" x="13296900" y="1092200"/>
          <p14:tracePt t="6862" x="13296900" y="1066800"/>
          <p14:tracePt t="6870" x="13296900" y="1041400"/>
          <p14:tracePt t="6884" x="13335000" y="990600"/>
          <p14:tracePt t="7001" x="13335000" y="1016000"/>
          <p14:tracePt t="7017" x="13296900" y="1016000"/>
          <p14:tracePt t="7233" x="13296900" y="1041400"/>
          <p14:tracePt t="7241" x="13296900" y="1066800"/>
          <p14:tracePt t="7252" x="13271500" y="1092200"/>
          <p14:tracePt t="7261" x="13246100" y="1143000"/>
          <p14:tracePt t="7271" x="13220700" y="1193800"/>
          <p14:tracePt t="7280" x="13220700" y="1257300"/>
          <p14:tracePt t="7283" x="13195300" y="1282700"/>
          <p14:tracePt t="7293" x="13169900" y="1358900"/>
          <p14:tracePt t="7303" x="13144500" y="1409700"/>
          <p14:tracePt t="7305" x="13119100" y="1435100"/>
          <p14:tracePt t="7317" x="13093700" y="1498600"/>
          <p14:tracePt t="7326" x="13093700" y="1549400"/>
          <p14:tracePt t="7335" x="13068300" y="1574800"/>
          <p14:tracePt t="7344" x="13030200" y="1600200"/>
          <p14:tracePt t="7346" x="13030200" y="1625600"/>
          <p14:tracePt t="7356" x="13004800" y="1625600"/>
          <p14:tracePt t="7373" x="13004800" y="1651000"/>
          <p14:tracePt t="7729" x="12979400" y="1651000"/>
          <p14:tracePt t="7738" x="12928600" y="1651000"/>
          <p14:tracePt t="7746" x="12852400" y="1651000"/>
          <p14:tracePt t="7756" x="12763500" y="1651000"/>
          <p14:tracePt t="7764" x="12661900" y="1651000"/>
          <p14:tracePt t="7773" x="12560300" y="1651000"/>
          <p14:tracePt t="7783" x="12446000" y="1651000"/>
          <p14:tracePt t="7790" x="12230100" y="1651000"/>
          <p14:tracePt t="7798" x="12103100" y="1651000"/>
          <p14:tracePt t="7806" x="11912600" y="1625600"/>
          <p14:tracePt t="7817" x="11671300" y="1574800"/>
          <p14:tracePt t="7819" x="11442700" y="1549400"/>
          <p14:tracePt t="7829" x="11176000" y="1524000"/>
          <p14:tracePt t="7840" x="10795000" y="1498600"/>
          <p14:tracePt t="7847" x="10477500" y="1498600"/>
          <p14:tracePt t="7856" x="10134600" y="1498600"/>
          <p14:tracePt t="7858" x="9969500" y="1498600"/>
          <p14:tracePt t="7867" x="9486900" y="1498600"/>
          <p14:tracePt t="7875" x="9359900" y="1498600"/>
          <p14:tracePt t="7885" x="9118600" y="1498600"/>
          <p14:tracePt t="7893" x="8902700" y="1498600"/>
          <p14:tracePt t="7902" x="8712200" y="1498600"/>
          <p14:tracePt t="7910" x="8585200" y="1498600"/>
          <p14:tracePt t="7920" x="8559800" y="1524000"/>
          <p14:tracePt t="7928" x="8445500" y="1549400"/>
          <p14:tracePt t="7937" x="8343900" y="1574800"/>
          <p14:tracePt t="8114" x="7886700" y="1701800"/>
          <p14:tracePt t="8123" x="7683500" y="1790700"/>
          <p14:tracePt t="8134" x="7467600" y="1816100"/>
          <p14:tracePt t="8142" x="7200900" y="1866900"/>
          <p14:tracePt t="8152" x="6908800" y="1866900"/>
          <p14:tracePt t="8154" x="6642100" y="1892300"/>
          <p14:tracePt t="8163" x="6400800" y="1917700"/>
          <p14:tracePt t="8173" x="6108700" y="1917700"/>
          <p14:tracePt t="8183" x="5867400" y="1917700"/>
          <p14:tracePt t="8190" x="5435600" y="1917700"/>
          <p14:tracePt t="8198" x="5257800" y="1917700"/>
          <p14:tracePt t="8206" x="4927600" y="1917700"/>
          <p14:tracePt t="8215" x="4686300" y="1866900"/>
          <p14:tracePt t="8225" x="4610100" y="1866900"/>
          <p14:tracePt t="8227" x="4318000" y="1841500"/>
          <p14:tracePt t="8418" x="4292600" y="1841500"/>
          <p14:tracePt t="8427" x="4241800" y="1841500"/>
          <p14:tracePt t="8436" x="4216400" y="1816100"/>
          <p14:tracePt t="8445" x="4191000" y="1816100"/>
          <p14:tracePt t="8454" x="4152900" y="1790700"/>
          <p14:tracePt t="8464" x="4127500" y="1790700"/>
          <p14:tracePt t="8473" x="4102100" y="1752600"/>
          <p14:tracePt t="8474" x="4051300" y="1727200"/>
          <p14:tracePt t="8486" x="4025900" y="1701800"/>
          <p14:tracePt t="8497" x="3975100" y="1651000"/>
          <p14:tracePt t="8500" x="3975100" y="1625600"/>
          <p14:tracePt t="8510" x="3949700" y="1600200"/>
          <p14:tracePt t="8521" x="3924300" y="1574800"/>
          <p14:tracePt t="8523" x="3886200" y="1524000"/>
          <p14:tracePt t="8534" x="3886200" y="1460500"/>
          <p14:tracePt t="8543" x="3886200" y="1435100"/>
          <p14:tracePt t="8552" x="3860800" y="1409700"/>
          <p14:tracePt t="8560" x="3860800" y="1384300"/>
          <p14:tracePt t="8569" x="3860800" y="1358900"/>
          <p14:tracePt t="8571" x="3860800" y="1333500"/>
          <p14:tracePt t="8586" x="3860800" y="1308100"/>
          <p14:tracePt t="8626" x="3835400" y="1308100"/>
          <p14:tracePt t="8650" x="3835400" y="1333500"/>
          <p14:tracePt t="8659" x="3835400" y="1358900"/>
          <p14:tracePt t="8668" x="3810000" y="1409700"/>
          <p14:tracePt t="8679" x="3810000" y="1498600"/>
          <p14:tracePt t="8687" x="3810000" y="1574800"/>
          <p14:tracePt t="8695" x="3784600" y="1651000"/>
          <p14:tracePt t="8706" x="3784600" y="1816100"/>
          <p14:tracePt t="8715" x="3784600" y="1892300"/>
          <p14:tracePt t="8724" x="3759200" y="1943100"/>
          <p14:tracePt t="8734" x="3733800" y="1968500"/>
          <p14:tracePt t="8744" x="3733800" y="2019300"/>
          <p14:tracePt t="8753" x="3708400" y="2057400"/>
          <p14:tracePt t="8755" x="3683000" y="2057400"/>
          <p14:tracePt t="8764" x="3619500" y="2082800"/>
          <p14:tracePt t="8783" x="3594100" y="2082800"/>
          <p14:tracePt t="8791" x="3568700" y="2082800"/>
          <p14:tracePt t="8801" x="3543300" y="2057400"/>
          <p14:tracePt t="8803" x="3517900" y="1993900"/>
          <p14:tracePt t="8814" x="3492500" y="1943100"/>
          <p14:tracePt t="8826" x="3492500" y="1866900"/>
          <p14:tracePt t="8827" x="3492500" y="1701800"/>
          <p14:tracePt t="8837" x="3492500" y="1625600"/>
          <p14:tracePt t="8846" x="3517900" y="1498600"/>
          <p14:tracePt t="8858" x="3543300" y="1358900"/>
          <p14:tracePt t="8860" x="3594100" y="1308100"/>
          <p14:tracePt t="8872" x="3619500" y="1231900"/>
          <p14:tracePt t="8881" x="3657600" y="1168400"/>
          <p14:tracePt t="8884" x="3683000" y="1117600"/>
          <p14:tracePt t="8895" x="3733800" y="1066800"/>
          <p14:tracePt t="8907" x="3784600" y="1016000"/>
          <p14:tracePt t="8919" x="3810000" y="1016000"/>
          <p14:tracePt t="8928" x="3835400" y="1016000"/>
          <p14:tracePt t="8938" x="3886200" y="1016000"/>
          <p14:tracePt t="8939" x="3924300" y="1016000"/>
          <p14:tracePt t="8951" x="3949700" y="1016000"/>
          <p14:tracePt t="8960" x="3975100" y="1041400"/>
          <p14:tracePt t="8963" x="4000500" y="1117600"/>
          <p14:tracePt t="8976" x="4025900" y="1231900"/>
          <p14:tracePt t="8998" x="4025900" y="1358900"/>
          <p14:tracePt t="9002" x="4025900" y="1549400"/>
          <p14:tracePt t="9004" x="4025900" y="1625600"/>
          <p14:tracePt t="9013" x="4025900" y="1701800"/>
          <p14:tracePt t="9025" x="4025900" y="1752600"/>
          <p14:tracePt t="9047" x="4000500" y="1816100"/>
          <p14:tracePt t="9051" x="4000500" y="1841500"/>
          <p14:tracePt t="9053" x="3975100" y="1841500"/>
          <p14:tracePt t="9069" x="3949700" y="1841500"/>
          <p14:tracePt t="9085" x="3949700" y="1816100"/>
          <p14:tracePt t="9094" x="3924300" y="1752600"/>
          <p14:tracePt t="9103" x="3924300" y="1701800"/>
          <p14:tracePt t="9119" x="3924300" y="1676400"/>
          <p14:tracePt t="9120" x="3924300" y="1625600"/>
          <p14:tracePt t="9128" x="3924300" y="1600200"/>
          <p14:tracePt t="9136" x="3924300" y="1574800"/>
          <p14:tracePt t="9144" x="3924300" y="1549400"/>
          <p14:tracePt t="9158" x="3924300" y="1524000"/>
          <p14:tracePt t="9219" x="3949700" y="1574800"/>
          <p14:tracePt t="9228" x="3949700" y="1600200"/>
          <p14:tracePt t="9236" x="3949700" y="1676400"/>
          <p14:tracePt t="9245" x="3949700" y="1727200"/>
          <p14:tracePt t="9253" x="3949700" y="1752600"/>
          <p14:tracePt t="9262" x="3949700" y="1841500"/>
          <p14:tracePt t="9271" x="3949700" y="1892300"/>
          <p14:tracePt t="9279" x="3949700" y="1917700"/>
          <p14:tracePt t="9288" x="3949700" y="1943100"/>
          <p14:tracePt t="9301" x="3949700" y="1993900"/>
          <p14:tracePt t="9371" x="3949700" y="1968500"/>
          <p14:tracePt t="9380" x="3949700" y="1917700"/>
          <p14:tracePt t="9389" x="3949700" y="1892300"/>
          <p14:tracePt t="9397" x="3949700" y="1816100"/>
          <p14:tracePt t="9407" x="3949700" y="1727200"/>
          <p14:tracePt t="9416" x="3949700" y="1625600"/>
          <p14:tracePt t="9424" x="3949700" y="1524000"/>
          <p14:tracePt t="9431" x="3949700" y="1498600"/>
          <p14:tracePt t="9440" x="3949700" y="1409700"/>
          <p14:tracePt t="9450" x="4000500" y="1333500"/>
          <p14:tracePt t="9451" x="4000500" y="1282700"/>
          <p14:tracePt t="9461" x="4025900" y="1257300"/>
          <p14:tracePt t="9473" x="4051300" y="1231900"/>
          <p14:tracePt t="9481" x="4076700" y="1193800"/>
          <p14:tracePt t="9493" x="4102100" y="1168400"/>
          <p14:tracePt t="9503" x="4127500" y="1168400"/>
          <p14:tracePt t="9511" x="4152900" y="1168400"/>
          <p14:tracePt t="9521" x="4191000" y="1168400"/>
          <p14:tracePt t="9536" x="4216400" y="1168400"/>
          <p14:tracePt t="9544" x="4241800" y="1168400"/>
          <p14:tracePt t="9552" x="4267200" y="1193800"/>
          <p14:tracePt t="9561" x="4292600" y="1231900"/>
          <p14:tracePt t="9571" x="4292600" y="1257300"/>
          <p14:tracePt t="9572" x="4318000" y="1308100"/>
          <p14:tracePt t="9584" x="4318000" y="1358900"/>
          <p14:tracePt t="9591" x="4343400" y="1384300"/>
          <p14:tracePt t="9603" x="4343400" y="1435100"/>
          <p14:tracePt t="9605" x="4343400" y="1460500"/>
          <p14:tracePt t="9613" x="4343400" y="1524000"/>
          <p14:tracePt t="9630" x="4343400" y="1549400"/>
          <p14:tracePt t="9639" x="4343400" y="1574800"/>
          <p14:tracePt t="9662" x="4343400" y="1600200"/>
          <p14:tracePt t="9771" x="4343400" y="1574800"/>
          <p14:tracePt t="10200" x="4419600" y="1574800"/>
          <p14:tracePt t="10209" x="4533900" y="1549400"/>
          <p14:tracePt t="10219" x="4686300" y="1524000"/>
          <p14:tracePt t="10229" x="4902200" y="1498600"/>
          <p14:tracePt t="10238" x="5257800" y="1460500"/>
          <p14:tracePt t="10252" x="5524500" y="1435100"/>
          <p14:tracePt t="10255" x="5969000" y="1435100"/>
          <p14:tracePt t="10269" x="6477000" y="1435100"/>
          <p14:tracePt t="10270" x="6934200" y="1435100"/>
          <p14:tracePt t="10272" x="7353300" y="1435100"/>
          <p14:tracePt t="10280" x="7734300" y="1435100"/>
          <p14:tracePt t="10288" x="7861300" y="1460500"/>
          <p14:tracePt t="10298" x="8128000" y="1524000"/>
          <p14:tracePt t="10309" x="8343900" y="1574800"/>
          <p14:tracePt t="10318" x="8509000" y="1600200"/>
          <p14:tracePt t="10320" x="8559800" y="1625600"/>
          <p14:tracePt t="10331" x="8661400" y="1625600"/>
          <p14:tracePt t="10341" x="8775700" y="1651000"/>
          <p14:tracePt t="10617" x="8826500" y="1625600"/>
          <p14:tracePt t="10626" x="8877300" y="1625600"/>
          <p14:tracePt t="10636" x="8953500" y="1600200"/>
          <p14:tracePt t="10645" x="9093200" y="1574800"/>
          <p14:tracePt t="10654" x="9194800" y="1524000"/>
          <p14:tracePt t="10663" x="9309100" y="1498600"/>
          <p14:tracePt t="10665" x="9436100" y="1460500"/>
          <p14:tracePt t="10676" x="9575800" y="1435100"/>
          <p14:tracePt t="10686" x="9728200" y="1409700"/>
          <p14:tracePt t="10695" x="9842500" y="1384300"/>
          <p14:tracePt t="10696" x="9944100" y="1384300"/>
          <p14:tracePt t="10707" x="10020300" y="1384300"/>
          <p14:tracePt t="10717" x="10109200" y="1384300"/>
          <p14:tracePt t="10724" x="10185400" y="1384300"/>
          <p14:tracePt t="10733" x="10261600" y="1384300"/>
          <p14:tracePt t="10740" x="10287000" y="1384300"/>
          <p14:tracePt t="10750" x="10337800" y="1384300"/>
          <p14:tracePt t="10757" x="10375900" y="1384300"/>
          <p14:tracePt t="10772" x="10401300" y="1384300"/>
          <p14:tracePt t="10795" x="10426700" y="1384300"/>
          <p14:tracePt t="11217" x="10426700" y="1409700"/>
          <p14:tracePt t="11225" x="10452100" y="1435100"/>
          <p14:tracePt t="11235" x="10477500" y="1460500"/>
          <p14:tracePt t="11244" x="10502900" y="1524000"/>
          <p14:tracePt t="11254" x="10604500" y="1600200"/>
          <p14:tracePt t="11262" x="10693400" y="1701800"/>
          <p14:tracePt t="11271" x="10769600" y="1816100"/>
          <p14:tracePt t="11285" x="10820400" y="1892300"/>
          <p14:tracePt t="11288" x="10934700" y="1993900"/>
          <p14:tracePt t="11291" x="11010900" y="2108200"/>
          <p14:tracePt t="11307" x="11137900" y="2235200"/>
          <p14:tracePt t="11317" x="11252200" y="2349500"/>
          <p14:tracePt t="11326" x="11277600" y="2374900"/>
          <p14:tracePt t="11335" x="11353800" y="2425700"/>
          <p14:tracePt t="11561" x="11442700" y="2400300"/>
          <p14:tracePt t="11570" x="11544300" y="2374900"/>
          <p14:tracePt t="11580" x="11645900" y="2324100"/>
          <p14:tracePt t="11590" x="11760200" y="2260600"/>
          <p14:tracePt t="11600" x="11861800" y="2235200"/>
          <p14:tracePt t="11602" x="11976100" y="2184400"/>
          <p14:tracePt t="11612" x="12179300" y="2108200"/>
          <p14:tracePt t="11623" x="12293600" y="2057400"/>
          <p14:tracePt t="11632" x="12471400" y="1968500"/>
          <p14:tracePt t="11642" x="12636500" y="1917700"/>
          <p14:tracePt t="11643" x="12801600" y="1866900"/>
          <p14:tracePt t="11655" x="12903200" y="1841500"/>
          <p14:tracePt t="11663" x="12954000" y="1816100"/>
          <p14:tracePt t="11667" x="13068300" y="1790700"/>
          <p14:tracePt t="11677" x="13119100" y="1790700"/>
          <p14:tracePt t="11686" x="13169900" y="1752600"/>
          <p14:tracePt t="11694" x="13195300" y="1752600"/>
          <p14:tracePt t="11703" x="13220700" y="1752600"/>
          <p14:tracePt t="11705" x="13246100" y="1752600"/>
          <p14:tracePt t="11714" x="13246100" y="1727200"/>
          <p14:tracePt t="11730" x="13271500" y="1727200"/>
          <p14:tracePt t="11817" x="13246100" y="1727200"/>
          <p14:tracePt t="11826" x="13220700" y="1727200"/>
          <p14:tracePt t="11835" x="13195300" y="1727200"/>
          <p14:tracePt t="11843" x="13144500" y="1727200"/>
          <p14:tracePt t="11853" x="13068300" y="1727200"/>
          <p14:tracePt t="11861" x="12979400" y="1727200"/>
          <p14:tracePt t="11870" x="12903200" y="1701800"/>
          <p14:tracePt t="11879" x="12763500" y="1701800"/>
          <p14:tracePt t="11888" x="12636500" y="1676400"/>
          <p14:tracePt t="11890" x="12496800" y="1676400"/>
          <p14:tracePt t="11900" x="12369800" y="1651000"/>
          <p14:tracePt t="11910" x="12204700" y="1651000"/>
          <p14:tracePt t="11919" x="12052300" y="1651000"/>
          <p14:tracePt t="11926" x="11912600" y="1651000"/>
          <p14:tracePt t="11935" x="11861800" y="1651000"/>
          <p14:tracePt t="11942" x="11760200" y="1651000"/>
          <p14:tracePt t="11951" x="11671300" y="1651000"/>
          <p14:tracePt t="11958" x="11569700" y="1651000"/>
          <p14:tracePt t="11969" x="11518900" y="1651000"/>
          <p14:tracePt t="11970" x="11468100" y="1651000"/>
          <p14:tracePt t="11978" x="11404600" y="1651000"/>
          <p14:tracePt t="11987" x="11379200" y="1651000"/>
          <p14:tracePt t="12004" x="11353800" y="1651000"/>
          <p14:tracePt t="12082" x="11404600" y="1651000"/>
          <p14:tracePt t="12090" x="11493500" y="1625600"/>
          <p14:tracePt t="12104" x="11569700" y="1574800"/>
          <p14:tracePt t="12108" x="11709400" y="1524000"/>
          <p14:tracePt t="12121" x="11811000" y="1498600"/>
          <p14:tracePt t="12122" x="11938000" y="1409700"/>
          <p14:tracePt t="12134" x="12103100" y="1358900"/>
          <p14:tracePt t="12143" x="12230100" y="1308100"/>
          <p14:tracePt t="12152" x="12369800" y="1282700"/>
          <p14:tracePt t="12154" x="12534900" y="1257300"/>
          <p14:tracePt t="12165" x="12687300" y="1231900"/>
          <p14:tracePt t="12175" x="12852400" y="1231900"/>
          <p14:tracePt t="12184" x="12979400" y="1231900"/>
          <p14:tracePt t="12186" x="13119100" y="1231900"/>
          <p14:tracePt t="12194" x="13246100" y="1231900"/>
          <p14:tracePt t="12205" x="13335000" y="1257300"/>
          <p14:tracePt t="12215" x="13436600" y="1257300"/>
          <p14:tracePt t="12223" x="13462000" y="1282700"/>
          <p14:tracePt t="12234" x="13538200" y="1308100"/>
          <p14:tracePt t="12236" x="13627100" y="1358900"/>
          <p14:tracePt t="12246" x="13652500" y="1358900"/>
          <p14:tracePt t="12255" x="13703300" y="1384300"/>
          <p14:tracePt t="12263" x="13754100" y="1435100"/>
          <p14:tracePt t="12273" x="13779500" y="1435100"/>
          <p14:tracePt t="12275" x="13779500" y="1460500"/>
          <p14:tracePt t="12285" x="13804900" y="1460500"/>
          <p14:tracePt t="12293" x="13804900" y="1498600"/>
          <p14:tracePt t="12303" x="13830300" y="1498600"/>
          <p14:tracePt t="12318" x="13830300" y="1524000"/>
          <p14:tracePt t="12326" x="13868400" y="1524000"/>
          <p14:tracePt t="12362" x="13868400" y="1549400"/>
          <p14:tracePt t="12371" x="13830300" y="1549400"/>
          <p14:tracePt t="12379" x="13804900" y="1549400"/>
          <p14:tracePt t="12388" x="13779500" y="1549400"/>
          <p14:tracePt t="12397" x="13728700" y="1574800"/>
          <p14:tracePt t="12407" x="13677900" y="1574800"/>
          <p14:tracePt t="12415" x="13601700" y="1600200"/>
          <p14:tracePt t="12425" x="13411200" y="1625600"/>
          <p14:tracePt t="12426" x="13246100" y="1651000"/>
          <p14:tracePt t="12438" x="13068300" y="1676400"/>
          <p14:tracePt t="12448" x="12877800" y="1727200"/>
          <p14:tracePt t="12458" x="12738100" y="1727200"/>
          <p14:tracePt t="12460" x="12534900" y="1752600"/>
          <p14:tracePt t="12470" x="12344400" y="1790700"/>
          <p14:tracePt t="12480" x="12128500" y="1841500"/>
          <p14:tracePt t="12489" x="11938000" y="1841500"/>
          <p14:tracePt t="12491" x="11811000" y="1866900"/>
          <p14:tracePt t="12502" x="11645900" y="1892300"/>
          <p14:tracePt t="12511" x="11595100" y="1892300"/>
          <p14:tracePt t="12519" x="11493500" y="1892300"/>
          <p14:tracePt t="12526" x="11404600" y="1917700"/>
          <p14:tracePt t="12537" x="11379200" y="1917700"/>
          <p14:tracePt t="12539" x="11328400" y="1917700"/>
          <p14:tracePt t="12547" x="11303000" y="1917700"/>
          <p14:tracePt t="12556" x="11277600" y="1917700"/>
          <p14:tracePt t="12611" x="11277600" y="1892300"/>
          <p14:tracePt t="12619" x="11328400" y="1866900"/>
          <p14:tracePt t="12628" x="11404600" y="1866900"/>
          <p14:tracePt t="12638" x="11518900" y="1841500"/>
          <p14:tracePt t="12647" x="11620500" y="1816100"/>
          <p14:tracePt t="12657" x="11734800" y="1790700"/>
          <p14:tracePt t="12659" x="11887200" y="1752600"/>
          <p14:tracePt t="12670" x="12052300" y="1752600"/>
          <p14:tracePt t="12679" x="12204700" y="1727200"/>
          <p14:tracePt t="12689" x="12369800" y="1676400"/>
          <p14:tracePt t="12691" x="12534900" y="1651000"/>
          <p14:tracePt t="12702" x="12636500" y="1625600"/>
          <p14:tracePt t="12712" x="12712700" y="1625600"/>
          <p14:tracePt t="12721" x="12801600" y="1625600"/>
          <p14:tracePt t="12722" x="12877800" y="1600200"/>
          <p14:tracePt t="12733" x="12954000" y="1600200"/>
          <p14:tracePt t="12742" x="12979400" y="1574800"/>
          <p14:tracePt t="12752" x="13004800" y="1574800"/>
          <p14:tracePt t="12759" x="13030200" y="1574800"/>
          <p14:tracePt t="12768" x="13068300" y="1574800"/>
          <p14:tracePt t="12810" x="13030200" y="1574800"/>
          <p14:tracePt t="12819" x="12954000" y="1574800"/>
          <p14:tracePt t="12827" x="12877800" y="1574800"/>
          <p14:tracePt t="12836" x="12738100" y="1574800"/>
          <p14:tracePt t="12845" x="12611100" y="1574800"/>
          <p14:tracePt t="12854" x="12471400" y="1549400"/>
          <p14:tracePt t="12864" x="12319000" y="1549400"/>
          <p14:tracePt t="12874" x="12153900" y="1549400"/>
          <p14:tracePt t="12875" x="12026900" y="1549400"/>
          <p14:tracePt t="12885" x="11976100" y="1549400"/>
          <p14:tracePt t="12893" x="11861800" y="1549400"/>
          <p14:tracePt t="12903" x="11785600" y="1524000"/>
          <p14:tracePt t="12912" x="11734800" y="1524000"/>
          <p14:tracePt t="12920" x="11709400" y="1524000"/>
          <p14:tracePt t="12927" x="11671300" y="1524000"/>
          <p14:tracePt t="12936" x="11645900" y="1524000"/>
          <p14:tracePt t="12987" x="11645900" y="1498600"/>
          <p14:tracePt t="13003" x="11671300" y="1498600"/>
          <p14:tracePt t="13011" x="11734800" y="1498600"/>
          <p14:tracePt t="13020" x="11811000" y="1498600"/>
          <p14:tracePt t="13029" x="11861800" y="1498600"/>
          <p14:tracePt t="13038" x="11938000" y="1498600"/>
          <p14:tracePt t="13046" x="12026900" y="1498600"/>
          <p14:tracePt t="13055" x="12153900" y="1498600"/>
          <p14:tracePt t="13069" x="12230100" y="1498600"/>
          <p14:tracePt t="13071" x="12293600" y="1498600"/>
          <p14:tracePt t="13081" x="12369800" y="1498600"/>
          <p14:tracePt t="13088" x="12446000" y="1498600"/>
          <p14:tracePt t="13103" x="12585700" y="1498600"/>
          <p14:tracePt t="13112" x="12636500" y="1498600"/>
          <p14:tracePt t="13121" x="12661900" y="1524000"/>
          <p14:tracePt t="13129" x="12687300" y="1524000"/>
          <p14:tracePt t="13131" x="12712700" y="1524000"/>
          <p14:tracePt t="13157" x="12738100" y="1524000"/>
          <p14:tracePt t="13187" x="12738100" y="1549400"/>
          <p14:tracePt t="13211" x="12712700" y="1549400"/>
          <p14:tracePt t="13219" x="12661900" y="1549400"/>
          <p14:tracePt t="13228" x="12611100" y="1549400"/>
          <p14:tracePt t="13237" x="12560300" y="1549400"/>
          <p14:tracePt t="13246" x="12446000" y="1549400"/>
          <p14:tracePt t="13255" x="12344400" y="1549400"/>
          <p14:tracePt t="13263" x="12230100" y="1549400"/>
          <p14:tracePt t="13272" x="12103100" y="1549400"/>
          <p14:tracePt t="13279" x="12001500" y="1549400"/>
          <p14:tracePt t="13288" x="11861800" y="1549400"/>
          <p14:tracePt t="13302" x="11734800" y="1549400"/>
          <p14:tracePt t="13310" x="11645900" y="1549400"/>
          <p14:tracePt t="13319" x="11595100" y="1549400"/>
          <p14:tracePt t="13327" x="11544300" y="1549400"/>
          <p14:tracePt t="13337" x="11493500" y="1549400"/>
          <p14:tracePt t="13344" x="11468100" y="1549400"/>
          <p14:tracePt t="13667" x="11493500" y="1549400"/>
          <p14:tracePt t="13676" x="11518900" y="1549400"/>
          <p14:tracePt t="13686" x="11569700" y="1524000"/>
          <p14:tracePt t="13695" x="11645900" y="1498600"/>
          <p14:tracePt t="13705" x="11709400" y="1498600"/>
          <p14:tracePt t="13712" x="11734800" y="1498600"/>
          <p14:tracePt t="13721" x="11861800" y="1460500"/>
          <p14:tracePt t="13729" x="11887200" y="1460500"/>
          <p14:tracePt t="13737" x="11938000" y="1435100"/>
          <p14:tracePt t="13746" x="12026900" y="1435100"/>
          <p14:tracePt t="13748" x="12077700" y="1435100"/>
          <p14:tracePt t="13757" x="12103100" y="1435100"/>
          <p14:tracePt t="13765" x="12153900" y="1435100"/>
          <p14:tracePt t="13775" x="12179300" y="1435100"/>
          <p14:tracePt t="13784" x="12204700" y="1435100"/>
          <p14:tracePt t="13799" x="12230100" y="1435100"/>
          <p14:tracePt t="13823" x="12268200" y="1435100"/>
          <p14:tracePt t="14629" x="12268200" y="1460500"/>
          <p14:tracePt t="14645" x="12293600" y="1460500"/>
          <p14:tracePt t="14654" x="12319000" y="1460500"/>
          <p14:tracePt t="14662" x="12319000" y="1498600"/>
          <p14:tracePt t="14672" x="12344400" y="1498600"/>
          <p14:tracePt t="14681" x="12369800" y="1524000"/>
          <p14:tracePt t="14697" x="12395200" y="1524000"/>
          <p14:tracePt t="14706" x="12395200" y="1549400"/>
          <p14:tracePt t="14714" x="12420600" y="1549400"/>
          <p14:tracePt t="14741" x="12446000" y="1549400"/>
          <p14:tracePt t="14797" x="12446000" y="1574800"/>
          <p14:tracePt t="14885" x="12395200" y="1574800"/>
          <p14:tracePt t="14894" x="12268200" y="1574800"/>
          <p14:tracePt t="14903" x="12103100" y="1600200"/>
          <p14:tracePt t="14912" x="11861800" y="1600200"/>
          <p14:tracePt t="14921" x="11544300" y="1625600"/>
          <p14:tracePt t="14931" x="11176000" y="1625600"/>
          <p14:tracePt t="14940" x="10769600" y="1651000"/>
          <p14:tracePt t="14942" x="10337800" y="1676400"/>
          <p14:tracePt t="14953" x="9969500" y="1701800"/>
          <p14:tracePt t="14965" x="9626600" y="1752600"/>
          <p14:tracePt t="14968" x="9334500" y="1816100"/>
          <p14:tracePt t="14982" x="9220200" y="1841500"/>
          <p14:tracePt t="14984" x="9017000" y="1892300"/>
          <p14:tracePt t="14995" x="8851900" y="1943100"/>
          <p14:tracePt t="15004" x="8801100" y="1968500"/>
          <p14:tracePt t="15006" x="8686800" y="2019300"/>
          <p14:tracePt t="15018" x="8636000" y="2057400"/>
          <p14:tracePt t="15026" x="8610600" y="2082800"/>
          <p14:tracePt t="15209" x="8559800" y="2082800"/>
          <p14:tracePt t="15218" x="8394700" y="2082800"/>
          <p14:tracePt t="15226" x="8216900" y="2082800"/>
          <p14:tracePt t="15236" x="8026400" y="2108200"/>
          <p14:tracePt t="15245" x="7810500" y="2133600"/>
          <p14:tracePt t="15255" x="7569200" y="2133600"/>
          <p14:tracePt t="15262" x="7353300" y="2133600"/>
          <p14:tracePt t="15270" x="6959600" y="2133600"/>
          <p14:tracePt t="15278" x="6553200" y="2133600"/>
          <p14:tracePt t="15286" x="6400800" y="2133600"/>
          <p14:tracePt t="15293" x="6083300" y="2133600"/>
          <p14:tracePt t="15303" x="5842000" y="2133600"/>
          <p14:tracePt t="15311" x="5626100" y="2133600"/>
          <p14:tracePt t="15319" x="5435600" y="2133600"/>
          <p14:tracePt t="15326" x="5384800" y="2133600"/>
          <p14:tracePt t="15335" x="5257800" y="2108200"/>
          <p14:tracePt t="15344" x="5168900" y="2108200"/>
          <p14:tracePt t="15353" x="5092700" y="2108200"/>
          <p14:tracePt t="15354" x="5041900" y="2108200"/>
          <p14:tracePt t="15362" x="5016500" y="2108200"/>
          <p14:tracePt t="15372" x="4991100" y="2108200"/>
          <p14:tracePt t="15380" x="4953000" y="2082800"/>
          <p14:tracePt t="15418" x="4953000" y="2057400"/>
          <p14:tracePt t="15426" x="5041900" y="2019300"/>
          <p14:tracePt t="15436" x="5168900" y="1993900"/>
          <p14:tracePt t="15446" x="5486400" y="1917700"/>
          <p14:tracePt t="15456" x="5867400" y="1866900"/>
          <p14:tracePt t="15458" x="6311900" y="1816100"/>
          <p14:tracePt t="15467" x="6959600" y="1752600"/>
          <p14:tracePt t="15475" x="7620000" y="1752600"/>
          <p14:tracePt t="15484" x="8318500" y="1752600"/>
          <p14:tracePt t="15493" x="8978900" y="1752600"/>
          <p14:tracePt t="15501" x="9271000" y="1790700"/>
          <p14:tracePt t="15511" x="9804400" y="1866900"/>
          <p14:tracePt t="15520" x="10236200" y="1968500"/>
          <p14:tracePt t="15522" x="10375900" y="2019300"/>
          <p14:tracePt t="15534" x="10668000" y="2108200"/>
          <p14:tracePt t="15543" x="10744200" y="2133600"/>
          <p14:tracePt t="15553" x="10909300" y="2184400"/>
          <p14:tracePt t="15555" x="10985500" y="2235200"/>
          <p14:tracePt t="15566" x="11036300" y="2260600"/>
          <p14:tracePt t="15762" x="11061700" y="2260600"/>
          <p14:tracePt t="15770" x="11112500" y="2260600"/>
          <p14:tracePt t="15779" x="11226800" y="2235200"/>
          <p14:tracePt t="15789" x="11353800" y="2235200"/>
          <p14:tracePt t="15797" x="11493500" y="2209800"/>
          <p14:tracePt t="15808" x="11595100" y="2184400"/>
          <p14:tracePt t="15817" x="11836400" y="2133600"/>
          <p14:tracePt t="15819" x="12103100" y="2082800"/>
          <p14:tracePt t="15829" x="12204700" y="2057400"/>
          <p14:tracePt t="15839" x="12395200" y="1993900"/>
          <p14:tracePt t="15848" x="12471400" y="1993900"/>
          <p14:tracePt t="15857" x="12636500" y="1968500"/>
          <p14:tracePt t="15859" x="12712700" y="1943100"/>
          <p14:tracePt t="15871" x="12801600" y="1917700"/>
          <p14:tracePt t="15881" x="12852400" y="1917700"/>
          <p14:tracePt t="15884" x="12877800" y="1892300"/>
          <p14:tracePt t="15893" x="12903200" y="1892300"/>
          <p14:tracePt t="15904" x="12928600" y="1892300"/>
          <p14:tracePt t="15925" x="12954000" y="1892300"/>
          <p14:tracePt t="16010" x="12954000" y="1866900"/>
          <p14:tracePt t="16026" x="12954000" y="1841500"/>
          <p14:tracePt t="16035" x="12979400" y="1816100"/>
          <p14:tracePt t="16045" x="13004800" y="1790700"/>
          <p14:tracePt t="16055" x="13068300" y="1727200"/>
          <p14:tracePt t="16064" x="13068300" y="1701800"/>
          <p14:tracePt t="16074" x="13119100" y="1625600"/>
          <p14:tracePt t="16075" x="13144500" y="1600200"/>
          <p14:tracePt t="16086" x="13195300" y="1549400"/>
          <p14:tracePt t="16101" x="13220700" y="1524000"/>
          <p14:tracePt t="16105" x="13246100" y="1498600"/>
          <p14:tracePt t="16107" x="13271500" y="1460500"/>
          <p14:tracePt t="16126" x="13296900" y="1460500"/>
          <p14:tracePt t="16141" x="13335000" y="1460500"/>
          <p14:tracePt t="16169" x="13360400" y="1460500"/>
          <p14:tracePt t="16195" x="13385800" y="1460500"/>
          <p14:tracePt t="16282" x="13385800" y="1498600"/>
          <p14:tracePt t="16346" x="13360400" y="1498600"/>
          <p14:tracePt t="20560" x="13385800" y="1549400"/>
          <p14:tracePt t="20571" x="13411200" y="1574800"/>
          <p14:tracePt t="20573" x="13436600" y="1600200"/>
          <p14:tracePt t="20585" x="13436600" y="1625600"/>
          <p14:tracePt t="20593" x="13411200" y="1676400"/>
          <p14:tracePt t="20603" x="13271500" y="1790700"/>
          <p14:tracePt t="20605" x="13030200" y="1841500"/>
          <p14:tracePt t="20618" x="12636500" y="1917700"/>
          <p14:tracePt t="20620" x="12103100" y="1993900"/>
          <p14:tracePt t="20628" x="11442700" y="2057400"/>
          <p14:tracePt t="20638" x="10693400" y="2108200"/>
          <p14:tracePt t="20646" x="9893300" y="2133600"/>
          <p14:tracePt t="20655" x="9486900" y="2133600"/>
          <p14:tracePt t="20664" x="8826500" y="2159000"/>
          <p14:tracePt t="20673" x="8267700" y="2209800"/>
          <p14:tracePt t="20681" x="7810500" y="2260600"/>
          <p14:tracePt t="20690" x="7645400" y="2260600"/>
          <p14:tracePt t="20698" x="7378700" y="2324100"/>
          <p14:tracePt t="20708" x="7302500" y="2349500"/>
          <p14:tracePt t="20710" x="7175500" y="2374900"/>
          <p14:tracePt t="20721" x="7061200" y="2374900"/>
          <p14:tracePt t="20728" x="7010400" y="2400300"/>
          <p14:tracePt t="20917" x="6934200" y="2400300"/>
          <p14:tracePt t="20925" x="6794500" y="2400300"/>
          <p14:tracePt t="20935" x="6667500" y="2400300"/>
          <p14:tracePt t="20944" x="6477000" y="2400300"/>
          <p14:tracePt t="20953" x="6286500" y="2400300"/>
          <p14:tracePt t="20960" x="6108700" y="2374900"/>
          <p14:tracePt t="20971" x="5918200" y="2286000"/>
          <p14:tracePt t="20973" x="5727700" y="2209800"/>
          <p14:tracePt t="20984" x="5575300" y="2133600"/>
          <p14:tracePt t="20994" x="5219700" y="1993900"/>
          <p14:tracePt t="21004" x="4991100" y="1866900"/>
          <p14:tracePt t="21005" x="4902200" y="1816100"/>
          <p14:tracePt t="21016" x="4686300" y="1701800"/>
          <p14:tracePt t="21026" x="4635500" y="1676400"/>
          <p14:tracePt t="21029" x="4508500" y="1625600"/>
          <p14:tracePt t="21040" x="4419600" y="1574800"/>
          <p14:tracePt t="21052" x="4343400" y="1549400"/>
          <p14:tracePt t="21054" x="4318000" y="1524000"/>
          <p14:tracePt t="21064" x="4267200" y="1524000"/>
          <p14:tracePt t="21073" x="4241800" y="1524000"/>
          <p14:tracePt t="21081" x="4241800" y="1498600"/>
          <p14:tracePt t="21292" x="4216400" y="1524000"/>
          <p14:tracePt t="21303" x="4191000" y="1549400"/>
          <p14:tracePt t="21312" x="4152900" y="1574800"/>
          <p14:tracePt t="21322" x="4127500" y="1600200"/>
          <p14:tracePt t="21331" x="4076700" y="1625600"/>
          <p14:tracePt t="21341" x="4025900" y="1676400"/>
          <p14:tracePt t="21342" x="4000500" y="1701800"/>
          <p14:tracePt t="21354" x="3949700" y="1727200"/>
          <p14:tracePt t="21363" x="3924300" y="1752600"/>
          <p14:tracePt t="21374" x="3860800" y="1790700"/>
          <p14:tracePt t="21375" x="3835400" y="1816100"/>
          <p14:tracePt t="21387" x="3810000" y="1841500"/>
          <p14:tracePt t="21389" x="3784600" y="1866900"/>
          <p14:tracePt t="21415" x="3759200" y="1892300"/>
          <p14:tracePt t="21565" x="3784600" y="1892300"/>
          <p14:tracePt t="23775" x="3835400" y="1892300"/>
          <p14:tracePt t="23785" x="3924300" y="1892300"/>
          <p14:tracePt t="23793" x="4076700" y="1892300"/>
          <p14:tracePt t="23803" x="4318000" y="1943100"/>
          <p14:tracePt t="23812" x="4660900" y="2019300"/>
          <p14:tracePt t="23823" x="5092700" y="2159000"/>
          <p14:tracePt t="23825" x="5575300" y="2349500"/>
          <p14:tracePt t="23834" x="6134100" y="2616200"/>
          <p14:tracePt t="23843" x="6718300" y="2882900"/>
          <p14:tracePt t="23853" x="7251700" y="3175000"/>
          <p14:tracePt t="23860" x="7734300" y="3441700"/>
          <p14:tracePt t="23869" x="7912100" y="3594100"/>
          <p14:tracePt t="23878" x="8267700" y="3860800"/>
          <p14:tracePt t="23880" x="8559800" y="4102100"/>
          <p14:tracePt t="23890" x="8661400" y="4178300"/>
          <p14:tracePt t="23901" x="8851900" y="4343400"/>
          <p14:tracePt t="23908" x="8902700" y="4394200"/>
          <p14:tracePt t="23919" x="9017000" y="4483100"/>
          <p14:tracePt t="23920" x="9067800" y="4559300"/>
          <p14:tracePt t="23930" x="9118600" y="4584700"/>
          <p14:tracePt t="24127" x="9220200" y="4559300"/>
          <p14:tracePt t="24136" x="9359900" y="4533900"/>
          <p14:tracePt t="24146" x="9537700" y="4445000"/>
          <p14:tracePt t="24156" x="9893300" y="4368800"/>
          <p14:tracePt t="24165" x="10401300" y="4267200"/>
          <p14:tracePt t="24174" x="10934700" y="4178300"/>
          <p14:tracePt t="24181" x="11493500" y="4102100"/>
          <p14:tracePt t="24190" x="11811000" y="4102100"/>
          <p14:tracePt t="24192" x="12369800" y="4076700"/>
          <p14:tracePt t="24201" x="12903200" y="4051300"/>
          <p14:tracePt t="24210" x="13360400" y="4025900"/>
          <p14:tracePt t="24220" x="13538200" y="4000500"/>
          <p14:tracePt t="24230" x="13868400" y="4000500"/>
          <p14:tracePt t="24232" x="14135100" y="3975100"/>
          <p14:tracePt t="24243" x="14363700" y="3949700"/>
          <p14:tracePt t="24254" x="14554200" y="3911600"/>
          <p14:tracePt t="24256" x="14605000" y="3911600"/>
          <p14:tracePt t="24266" x="14719300" y="3886200"/>
          <p14:tracePt t="24464" x="14744700" y="3886200"/>
          <p14:tracePt t="24473" x="14795500" y="3886200"/>
          <p14:tracePt t="24481" x="14871700" y="3860800"/>
          <p14:tracePt t="24491" x="14986000" y="3835400"/>
          <p14:tracePt t="24503" x="15062200" y="3810000"/>
          <p14:tracePt t="24504" x="15113000" y="3784600"/>
          <p14:tracePt t="24515" x="15163800" y="3759200"/>
          <p14:tracePt t="24526" x="15252700" y="3733800"/>
          <p14:tracePt t="24528" x="15278100" y="3733800"/>
          <p14:tracePt t="24538" x="15303500" y="3708400"/>
          <p14:tracePt t="24548" x="15328900" y="3708400"/>
          <p14:tracePt t="24571" x="15354300" y="3708400"/>
          <p14:tracePt t="24656" x="15328900" y="3683000"/>
          <p14:tracePt t="24666" x="15303500" y="3644900"/>
          <p14:tracePt t="24677" x="15303500" y="3619500"/>
          <p14:tracePt t="24685" x="15278100" y="3619500"/>
          <p14:tracePt t="24693" x="15278100" y="3594100"/>
          <p14:tracePt t="24704" x="15252700" y="3568700"/>
          <p14:tracePt t="24705" x="15252700" y="3543300"/>
          <p14:tracePt t="24715" x="15227300" y="3543300"/>
          <p14:tracePt t="24729" x="15227300" y="3517900"/>
          <p14:tracePt t="24937" x="15227300" y="3492500"/>
          <p14:tracePt t="24984" x="15252700" y="3492500"/>
          <p14:tracePt t="25002" x="15278100" y="3492500"/>
          <p14:tracePt t="25025" x="15303500" y="3492500"/>
          <p14:tracePt t="25065" x="15303500" y="3517900"/>
          <p14:tracePt t="25073" x="15278100" y="3517900"/>
          <p14:tracePt t="25081" x="15227300" y="3543300"/>
          <p14:tracePt t="25092" x="15138400" y="3543300"/>
          <p14:tracePt t="25107" x="15036800" y="3568700"/>
          <p14:tracePt t="25108" x="14960600" y="3568700"/>
          <p14:tracePt t="25120" x="14820900" y="3568700"/>
          <p14:tracePt t="25122" x="14693900" y="3568700"/>
          <p14:tracePt t="25130" x="14528800" y="3568700"/>
          <p14:tracePt t="25139" x="14401800" y="3543300"/>
          <p14:tracePt t="25148" x="14236700" y="3492500"/>
          <p14:tracePt t="25159" x="14185900" y="3492500"/>
          <p14:tracePt t="25161" x="14071600" y="3492500"/>
          <p14:tracePt t="25171" x="13995400" y="3467100"/>
          <p14:tracePt t="25181" x="13919200" y="3467100"/>
          <p14:tracePt t="25191" x="13893800" y="3441700"/>
          <p14:tracePt t="25201" x="13830300" y="3441700"/>
          <p14:tracePt t="25203" x="13804900" y="3441700"/>
          <p14:tracePt t="25220" x="13779500" y="3441700"/>
          <p14:tracePt t="25320" x="13804900" y="3441700"/>
          <p14:tracePt t="25337" x="13868400" y="3441700"/>
          <p14:tracePt t="25345" x="13919200" y="3441700"/>
          <p14:tracePt t="25355" x="13970000" y="3441700"/>
          <p14:tracePt t="25363" x="14020800" y="3441700"/>
          <p14:tracePt t="25372" x="14097000" y="3441700"/>
          <p14:tracePt t="25380" x="14211300" y="3441700"/>
          <p14:tracePt t="25389" x="14312900" y="3441700"/>
          <p14:tracePt t="25403" x="14427200" y="3441700"/>
          <p14:tracePt t="25404" x="14503400" y="3441700"/>
          <p14:tracePt t="25413" x="14630400" y="3441700"/>
          <p14:tracePt t="25423" x="14744700" y="3441700"/>
          <p14:tracePt t="25425" x="14846300" y="3441700"/>
          <p14:tracePt t="25435" x="14935200" y="3441700"/>
          <p14:tracePt t="25444" x="15036800" y="3441700"/>
          <p14:tracePt t="25453" x="15087600" y="3441700"/>
          <p14:tracePt t="25461" x="15138400" y="3441700"/>
          <p14:tracePt t="25471" x="15227300" y="3441700"/>
          <p14:tracePt t="25473" x="15303500" y="3467100"/>
          <p14:tracePt t="25484" x="15328900" y="3467100"/>
          <p14:tracePt t="25493" x="15379700" y="3467100"/>
          <p14:tracePt t="25502" x="15430500" y="3492500"/>
          <p14:tracePt t="25511" x="15455900" y="3492500"/>
          <p14:tracePt t="25520" x="15494000" y="3492500"/>
          <p14:tracePt t="25537" x="15519400" y="3492500"/>
          <p14:tracePt t="25609" x="15519400" y="3517900"/>
          <p14:tracePt t="25649" x="15494000" y="3517900"/>
          <p14:tracePt t="25657" x="15430500" y="3517900"/>
          <p14:tracePt t="25666" x="15379700" y="3517900"/>
          <p14:tracePt t="25675" x="15354300" y="3517900"/>
          <p14:tracePt t="25685" x="15278100" y="3517900"/>
          <p14:tracePt t="25693" x="15201900" y="3517900"/>
          <p14:tracePt t="25704" x="15113000" y="3517900"/>
          <p14:tracePt t="25705" x="15011400" y="3517900"/>
          <p14:tracePt t="25714" x="14935200" y="3517900"/>
          <p14:tracePt t="25722" x="14820900" y="3517900"/>
          <p14:tracePt t="25731" x="14744700" y="3517900"/>
          <p14:tracePt t="25740" x="14668500" y="3517900"/>
          <p14:tracePt t="25749" x="14605000" y="3517900"/>
          <p14:tracePt t="25757" x="14554200" y="3517900"/>
          <p14:tracePt t="25766" x="14478000" y="3517900"/>
          <p14:tracePt t="25774" x="14427200" y="3517900"/>
          <p14:tracePt t="25782" x="14401800" y="3517900"/>
          <p14:tracePt t="25791" x="14338300" y="3517900"/>
          <p14:tracePt t="25799" x="14312900" y="3517900"/>
          <p14:tracePt t="25808" x="14287500" y="3517900"/>
          <p14:tracePt t="25819" x="14262100" y="3517900"/>
          <p14:tracePt t="25889" x="14262100" y="3492500"/>
          <p14:tracePt t="25905" x="14287500" y="3492500"/>
          <p14:tracePt t="25921" x="14363700" y="3492500"/>
          <p14:tracePt t="25930" x="14427200" y="3492500"/>
          <p14:tracePt t="25939" x="14503400" y="3492500"/>
          <p14:tracePt t="25948" x="14554200" y="3492500"/>
          <p14:tracePt t="25957" x="14605000" y="3492500"/>
          <p14:tracePt t="25969" x="14719300" y="3492500"/>
          <p14:tracePt t="25970" x="14770100" y="3492500"/>
          <p14:tracePt t="25981" x="14871700" y="3492500"/>
          <p14:tracePt t="25991" x="14960600" y="3492500"/>
          <p14:tracePt t="25999" x="14986000" y="3492500"/>
          <p14:tracePt t="26008" x="15036800" y="3492500"/>
          <p14:tracePt t="26010" x="15113000" y="3492500"/>
          <p14:tracePt t="26020" x="15163800" y="3492500"/>
          <p14:tracePt t="26030" x="15227300" y="3492500"/>
          <p14:tracePt t="26040" x="15278100" y="3492500"/>
          <p14:tracePt t="26042" x="15328900" y="3492500"/>
          <p14:tracePt t="26053" x="15354300" y="3492500"/>
          <p14:tracePt t="26062" x="15379700" y="3492500"/>
          <p14:tracePt t="26071" x="15405100" y="3517900"/>
          <p14:tracePt t="26079" x="15430500" y="3517900"/>
          <p14:tracePt t="26088" x="15455900" y="3517900"/>
          <p14:tracePt t="26115" x="15494000" y="3517900"/>
          <p14:tracePt t="26137" x="15494000" y="3543300"/>
          <p14:tracePt t="26161" x="15430500" y="3543300"/>
          <p14:tracePt t="26171" x="15405100" y="3543300"/>
          <p14:tracePt t="26179" x="15354300" y="3568700"/>
          <p14:tracePt t="26190" x="15303500" y="3568700"/>
          <p14:tracePt t="26197" x="15227300" y="3594100"/>
          <p14:tracePt t="26209" x="15138400" y="3594100"/>
          <p14:tracePt t="26210" x="15062200" y="3594100"/>
          <p14:tracePt t="26220" x="14960600" y="3594100"/>
          <p14:tracePt t="26228" x="14871700" y="3619500"/>
          <p14:tracePt t="26239" x="14770100" y="3619500"/>
          <p14:tracePt t="26247" x="14744700" y="3619500"/>
          <p14:tracePt t="26254" x="14605000" y="3619500"/>
          <p14:tracePt t="26262" x="14554200" y="3619500"/>
          <p14:tracePt t="26271" x="14503400" y="3619500"/>
          <p14:tracePt t="26278" x="14427200" y="3619500"/>
          <p14:tracePt t="26288" x="14401800" y="3619500"/>
          <p14:tracePt t="26295" x="14338300" y="3619500"/>
          <p14:tracePt t="26298" x="14312900" y="3619500"/>
          <p14:tracePt t="26307" x="14287500" y="3619500"/>
          <p14:tracePt t="26324" x="14262100" y="3619500"/>
          <p14:tracePt t="26353" x="14236700" y="3619500"/>
          <p14:tracePt t="26450" x="14262100" y="3619500"/>
          <p14:tracePt t="26459" x="14312900" y="3619500"/>
          <p14:tracePt t="26468" x="14363700" y="3619500"/>
          <p14:tracePt t="26477" x="14427200" y="3619500"/>
          <p14:tracePt t="26486" x="14503400" y="3619500"/>
          <p14:tracePt t="26495" x="14605000" y="3619500"/>
          <p14:tracePt t="26503" x="14668500" y="3594100"/>
          <p14:tracePt t="26513" x="14744700" y="3594100"/>
          <p14:tracePt t="26514" x="14795500" y="3594100"/>
          <p14:tracePt t="26523" x="14871700" y="3594100"/>
          <p14:tracePt t="26532" x="14935200" y="3594100"/>
          <p14:tracePt t="26541" x="14986000" y="3594100"/>
          <p14:tracePt t="26553" x="15036800" y="3594100"/>
          <p14:tracePt t="26555" x="15062200" y="3594100"/>
          <p14:tracePt t="26563" x="15087600" y="3594100"/>
          <p14:tracePt t="26573" x="15113000" y="3594100"/>
          <p14:tracePt t="26596" x="15138400" y="3594100"/>
          <p14:tracePt t="26650" x="15163800" y="3594100"/>
          <p14:tracePt t="26907" x="15201900" y="3568700"/>
          <p14:tracePt t="26924" x="15227300" y="3543300"/>
          <p14:tracePt t="26942" x="15252700" y="3517900"/>
          <p14:tracePt t="26955" x="15278100" y="3492500"/>
          <p14:tracePt t="26973" x="15303500" y="3467100"/>
          <p14:tracePt t="27006" x="15328900" y="3441700"/>
          <p14:tracePt t="27203" x="15328900" y="3467100"/>
          <p14:tracePt t="27211" x="15328900" y="3492500"/>
          <p14:tracePt t="27221" x="15328900" y="3517900"/>
          <p14:tracePt t="27229" x="15328900" y="3568700"/>
          <p14:tracePt t="27238" x="15328900" y="3594100"/>
          <p14:tracePt t="27247" x="15328900" y="3619500"/>
          <p14:tracePt t="27256" x="15328900" y="3644900"/>
          <p14:tracePt t="27269" x="15328900" y="3683000"/>
          <p14:tracePt t="27277" x="15328900" y="3708400"/>
          <p14:tracePt t="27293" x="15328900" y="3733800"/>
          <p14:tracePt t="27379" x="15328900" y="3708400"/>
          <p14:tracePt t="27387" x="15328900" y="3644900"/>
          <p14:tracePt t="27395" x="15328900" y="3619500"/>
          <p14:tracePt t="27404" x="15328900" y="3568700"/>
          <p14:tracePt t="27413" x="15328900" y="3492500"/>
          <p14:tracePt t="27422" x="15328900" y="3416300"/>
          <p14:tracePt t="27430" x="15328900" y="3390900"/>
          <p14:tracePt t="27439" x="15328900" y="3302000"/>
          <p14:tracePt t="27447" x="15328900" y="3225800"/>
          <p14:tracePt t="27457" x="15328900" y="3200400"/>
          <p14:tracePt t="27466" x="15328900" y="3149600"/>
          <p14:tracePt t="27468" x="15328900" y="3124200"/>
          <p14:tracePt t="27485" x="15328900" y="3086100"/>
          <p14:tracePt t="27587" x="15328900" y="3124200"/>
          <p14:tracePt t="27596" x="15328900" y="3149600"/>
          <p14:tracePt t="27611" x="15328900" y="3175000"/>
          <p14:tracePt t="27620" x="15328900" y="3200400"/>
          <p14:tracePt t="27629" x="15328900" y="3225800"/>
          <p14:tracePt t="27661" x="15328900" y="3251200"/>
          <p14:tracePt t="27747" x="15328900" y="3225800"/>
          <p14:tracePt t="28024" x="15303500" y="3225800"/>
          <p14:tracePt t="28032" x="15252700" y="3251200"/>
          <p14:tracePt t="28043" x="15201900" y="3276600"/>
          <p14:tracePt t="28053" x="15113000" y="3302000"/>
          <p14:tracePt t="28063" x="15036800" y="3327400"/>
          <p14:tracePt t="28064" x="14897100" y="3390900"/>
          <p14:tracePt t="28077" x="14770100" y="3416300"/>
          <p14:tracePt t="28088" x="14630400" y="3467100"/>
          <p14:tracePt t="28089" x="14528800" y="3492500"/>
          <p14:tracePt t="28105" x="14478000" y="3492500"/>
          <p14:tracePt t="28108" x="14363700" y="3492500"/>
          <p14:tracePt t="28119" x="14287500" y="3517900"/>
          <p14:tracePt t="28120" x="14236700" y="3517900"/>
          <p14:tracePt t="28131" x="14211300" y="3517900"/>
          <p14:tracePt t="28140" x="14160500" y="3543300"/>
          <p14:tracePt t="28153" x="14135100" y="3543300"/>
          <p14:tracePt t="28162" x="14097000" y="3543300"/>
          <p14:tracePt t="28240" x="14097000" y="3517900"/>
          <p14:tracePt t="28257" x="14097000" y="3492500"/>
          <p14:tracePt t="28265" x="14135100" y="3492500"/>
          <p14:tracePt t="28274" x="14135100" y="3467100"/>
          <p14:tracePt t="28285" x="14160500" y="3467100"/>
          <p14:tracePt t="28292" x="14160500" y="3441700"/>
          <p14:tracePt t="28302" x="14185900" y="3441700"/>
          <p14:tracePt t="28315" x="14211300" y="3441700"/>
          <p14:tracePt t="28325" x="14236700" y="3441700"/>
          <p14:tracePt t="28336" x="14262100" y="3441700"/>
          <p14:tracePt t="28353" x="14287500" y="3441700"/>
          <p14:tracePt t="28377" x="14312900" y="3441700"/>
          <p14:tracePt t="28386" x="14312900" y="3467100"/>
          <p14:tracePt t="28394" x="14312900" y="3492500"/>
          <p14:tracePt t="28403" x="14312900" y="3517900"/>
          <p14:tracePt t="28412" x="14312900" y="3543300"/>
          <p14:tracePt t="28421" x="14312900" y="3568700"/>
          <p14:tracePt t="28437" x="14312900" y="3594100"/>
          <p14:tracePt t="28453" x="14312900" y="3619500"/>
          <p14:tracePt t="28496" x="14287500" y="3619500"/>
          <p14:tracePt t="28521" x="14287500" y="3594100"/>
          <p14:tracePt t="28529" x="14287500" y="3568700"/>
          <p14:tracePt t="28544" x="14262100" y="3543300"/>
          <p14:tracePt t="28555" x="14262100" y="3517900"/>
          <p14:tracePt t="28564" x="14262100" y="3492500"/>
          <p14:tracePt t="28587" x="14262100" y="3467100"/>
          <p14:tracePt t="28632" x="14236700" y="3467100"/>
          <p14:tracePt t="28657" x="14211300" y="3467100"/>
          <p14:tracePt t="28674" x="14185900" y="3492500"/>
          <p14:tracePt t="28685" x="14160500" y="3492500"/>
          <p14:tracePt t="28693" x="14135100" y="3517900"/>
          <p14:tracePt t="28703" x="14097000" y="3543300"/>
          <p14:tracePt t="28714" x="14071600" y="3568700"/>
          <p14:tracePt t="28731" x="14046200" y="3568700"/>
          <p14:tracePt t="28747" x="14046200" y="3594100"/>
          <p14:tracePt t="28792" x="14020800" y="3594100"/>
          <p14:tracePt t="28817" x="13995400" y="3594100"/>
          <p14:tracePt t="28832" x="13970000" y="3594100"/>
          <p14:tracePt t="28842" x="13944600" y="3594100"/>
          <p14:tracePt t="28852" x="13919200" y="3594100"/>
          <p14:tracePt t="28869" x="13893800" y="3594100"/>
          <p14:tracePt t="28877" x="13868400" y="3594100"/>
          <p14:tracePt t="28892" x="13830300" y="3594100"/>
          <p14:tracePt t="28969" x="13868400" y="3568700"/>
          <p14:tracePt t="28979" x="13893800" y="3568700"/>
          <p14:tracePt t="28989" x="13919200" y="3568700"/>
          <p14:tracePt t="28997" x="13970000" y="3543300"/>
          <p14:tracePt t="29009" x="13995400" y="3543300"/>
          <p14:tracePt t="29010" x="14046200" y="3543300"/>
          <p14:tracePt t="29019" x="14097000" y="3517900"/>
          <p14:tracePt t="29029" x="14160500" y="3517900"/>
          <p14:tracePt t="29038" x="14185900" y="3517900"/>
          <p14:tracePt t="29046" x="14211300" y="3517900"/>
          <p14:tracePt t="29054" x="14236700" y="3517900"/>
          <p14:tracePt t="29061" x="14262100" y="3517900"/>
          <p14:tracePt t="29086" x="14287500" y="3517900"/>
          <p14:tracePt t="29129" x="14287500" y="3492500"/>
          <p14:tracePt t="29145" x="14262100" y="3492500"/>
          <p14:tracePt t="29161" x="14236700" y="3492500"/>
          <p14:tracePt t="29171" x="14211300" y="3492500"/>
          <p14:tracePt t="29187" x="14185900" y="3492500"/>
          <p14:tracePt t="29204" x="14160500" y="3492500"/>
          <p14:tracePt t="29220" x="14135100" y="3492500"/>
          <p14:tracePt t="29481" x="14097000" y="3492500"/>
          <p14:tracePt t="29730" x="14135100" y="3467100"/>
          <p14:tracePt t="29954" x="14160500" y="3517900"/>
          <p14:tracePt t="29963" x="14211300" y="3543300"/>
          <p14:tracePt t="29973" x="14287500" y="3619500"/>
          <p14:tracePt t="29985" x="14363700" y="3708400"/>
          <p14:tracePt t="29987" x="14452600" y="3784600"/>
          <p14:tracePt t="29999" x="14528800" y="3860800"/>
          <p14:tracePt t="30009" x="14605000" y="3975100"/>
          <p14:tracePt t="30011" x="14668500" y="4076700"/>
          <p14:tracePt t="30024" x="14719300" y="4152900"/>
          <p14:tracePt t="30033" x="14770100" y="4241800"/>
          <p14:tracePt t="30035" x="14820900" y="4343400"/>
          <p14:tracePt t="30047" x="14846300" y="4419600"/>
          <p14:tracePt t="30057" x="14897100" y="4508500"/>
          <p14:tracePt t="30059" x="14897100" y="4559300"/>
          <p14:tracePt t="30070" x="14935200" y="4610100"/>
          <p14:tracePt t="30081" x="14960600" y="4660900"/>
          <p14:tracePt t="30084" x="14986000" y="4686300"/>
          <p14:tracePt t="30098" x="14986000" y="4711700"/>
          <p14:tracePt t="30258" x="14986000" y="4749800"/>
          <p14:tracePt t="30266" x="14986000" y="4775200"/>
          <p14:tracePt t="30275" x="14986000" y="4826000"/>
          <p14:tracePt t="30285" x="14986000" y="4902200"/>
          <p14:tracePt t="30293" x="15011400" y="4927600"/>
          <p14:tracePt t="30304" x="15011400" y="5016500"/>
          <p14:tracePt t="30311" x="15036800" y="5067300"/>
          <p14:tracePt t="30321" x="15036800" y="5168900"/>
          <p14:tracePt t="30323" x="15062200" y="5245100"/>
          <p14:tracePt t="30332" x="15062200" y="5308600"/>
          <p14:tracePt t="30341" x="15087600" y="5384800"/>
          <p14:tracePt t="30352" x="15087600" y="5461000"/>
          <p14:tracePt t="30354" x="15113000" y="5486400"/>
          <p14:tracePt t="30364" x="15113000" y="5511800"/>
          <p14:tracePt t="30373" x="15113000" y="5537200"/>
          <p14:tracePt t="30388" x="15113000" y="5575300"/>
          <p14:tracePt t="30390" x="15113000" y="5600700"/>
          <p14:tracePt t="30570" x="15113000" y="5575300"/>
          <p14:tracePt t="30594" x="15113000" y="5537200"/>
          <p14:tracePt t="30642" x="15113000" y="5511800"/>
          <p14:tracePt t="30698" x="15113000" y="5486400"/>
          <p14:tracePt t="30715" x="15113000" y="5461000"/>
          <p14:tracePt t="30730" x="15113000" y="5435600"/>
          <p14:tracePt t="30739" x="15113000" y="5410200"/>
          <p14:tracePt t="30755" x="15113000" y="5384800"/>
          <p14:tracePt t="30763" x="15138400" y="5384800"/>
          <p14:tracePt t="30772" x="15138400" y="5359400"/>
          <p14:tracePt t="31917" x="15113000" y="5359400"/>
          <p14:tracePt t="31932" x="15087600" y="5359400"/>
          <p14:tracePt t="31948" x="15062200" y="5384800"/>
          <p14:tracePt t="31959" x="15036800" y="5384800"/>
          <p14:tracePt t="31969" x="15011400" y="5384800"/>
          <p14:tracePt t="31976" x="14986000" y="5384800"/>
          <p14:tracePt t="31986" x="14960600" y="5384800"/>
          <p14:tracePt t="31994" x="14935200" y="5384800"/>
          <p14:tracePt t="32002" x="14897100" y="5384800"/>
          <p14:tracePt t="32004" x="14871700" y="5384800"/>
          <p14:tracePt t="32012" x="14846300" y="5384800"/>
          <p14:tracePt t="32029" x="14820900" y="5384800"/>
          <p14:tracePt t="32038" x="14795500" y="5384800"/>
          <p14:tracePt t="32061" x="14770100" y="5384800"/>
          <p14:tracePt t="32517" x="14744700" y="5384800"/>
          <p14:tracePt t="32524" x="14693900" y="5384800"/>
          <p14:tracePt t="32533" x="14668500" y="5410200"/>
          <p14:tracePt t="32543" x="14579600" y="5410200"/>
          <p14:tracePt t="32553" x="14528800" y="5435600"/>
          <p14:tracePt t="32563" x="14452600" y="5435600"/>
          <p14:tracePt t="32565" x="14401800" y="5435600"/>
          <p14:tracePt t="32574" x="14312900" y="5435600"/>
          <p14:tracePt t="32582" x="14262100" y="5435600"/>
          <p14:tracePt t="32592" x="14185900" y="5435600"/>
          <p14:tracePt t="32604" x="14135100" y="5435600"/>
          <p14:tracePt t="32606" x="14097000" y="5435600"/>
          <p14:tracePt t="32614" x="14046200" y="5435600"/>
          <p14:tracePt t="32623" x="14020800" y="5435600"/>
          <p14:tracePt t="32632" x="13995400" y="5435600"/>
          <p14:tracePt t="32641" x="13970000" y="5435600"/>
          <p14:tracePt t="32648" x="13970000" y="5410200"/>
          <p14:tracePt t="32657" x="13944600" y="5410200"/>
          <p14:tracePt t="32673" x="13919200" y="5410200"/>
          <p14:tracePt t="32696" x="13893800" y="5410200"/>
          <p14:tracePt t="32705" x="13893800" y="5384800"/>
          <p14:tracePt t="32740" x="13868400" y="5384800"/>
          <p14:tracePt t="32789" x="13868400" y="5359400"/>
          <p14:tracePt t="32941" x="13893800" y="5359400"/>
          <p14:tracePt t="33197" x="13919200" y="5359400"/>
          <p14:tracePt t="33205" x="13944600" y="5359400"/>
          <p14:tracePt t="33213" x="13995400" y="5359400"/>
          <p14:tracePt t="33222" x="14046200" y="5359400"/>
          <p14:tracePt t="33230" x="14097000" y="5359400"/>
          <p14:tracePt t="33239" x="14185900" y="5359400"/>
          <p14:tracePt t="33248" x="14262100" y="5359400"/>
          <p14:tracePt t="33257" x="14363700" y="5359400"/>
          <p14:tracePt t="33265" x="14427200" y="5359400"/>
          <p14:tracePt t="33274" x="14503400" y="5359400"/>
          <p14:tracePt t="33281" x="14554200" y="5359400"/>
          <p14:tracePt t="33289" x="14630400" y="5359400"/>
          <p14:tracePt t="33298" x="14719300" y="5359400"/>
          <p14:tracePt t="33308" x="14770100" y="5359400"/>
          <p14:tracePt t="33309" x="14820900" y="5359400"/>
          <p14:tracePt t="33319" x="14846300" y="5359400"/>
          <p14:tracePt t="33327" x="14897100" y="5359400"/>
          <p14:tracePt t="33336" x="14897100" y="5384800"/>
          <p14:tracePt t="33345" x="14935200" y="5384800"/>
          <p14:tracePt t="33354" x="14960600" y="5384800"/>
          <p14:tracePt t="33387" x="14986000" y="5384800"/>
          <p14:tracePt t="33926" x="14960600" y="5384800"/>
          <p14:tracePt t="33950" x="14897100" y="5384800"/>
          <p14:tracePt t="33966" x="14846300" y="5384800"/>
          <p14:tracePt t="33975" x="14820900" y="5410200"/>
          <p14:tracePt t="33986" x="14770100" y="5410200"/>
          <p14:tracePt t="33995" x="14744700" y="5410200"/>
          <p14:tracePt t="34004" x="14719300" y="5410200"/>
          <p14:tracePt t="34011" x="14668500" y="5410200"/>
          <p14:tracePt t="34019" x="14630400" y="5410200"/>
          <p14:tracePt t="34026" x="14605000" y="5410200"/>
          <p14:tracePt t="34036" x="14579600" y="5410200"/>
          <p14:tracePt t="34043" x="14554200" y="5410200"/>
          <p14:tracePt t="34052" x="14528800" y="5410200"/>
          <p14:tracePt t="34063" x="14503400" y="5410200"/>
          <p14:tracePt t="34079" x="14478000" y="5410200"/>
          <p14:tracePt t="34098" x="14452600" y="5410200"/>
          <p14:tracePt t="34134" x="14427200" y="5410200"/>
          <p14:tracePt t="34152" x="14401800" y="5410200"/>
          <p14:tracePt t="34168" x="14363700" y="5410200"/>
          <p14:tracePt t="34177" x="14338300" y="5410200"/>
          <p14:tracePt t="34193" x="14312900" y="5410200"/>
          <p14:tracePt t="34203" x="14287500" y="5410200"/>
          <p14:tracePt t="34226" x="14262100" y="5410200"/>
          <p14:tracePt t="34262" x="14236700" y="5410200"/>
          <p14:tracePt t="34303" x="14211300" y="5410200"/>
          <p14:tracePt t="34320" x="14185900" y="5410200"/>
          <p14:tracePt t="34337" x="14160500" y="5410200"/>
          <p14:tracePt t="34345" x="14135100" y="5410200"/>
          <p14:tracePt t="34354" x="14097000" y="5410200"/>
          <p14:tracePt t="34363" x="14071600" y="5410200"/>
          <p14:tracePt t="34372" x="14046200" y="5410200"/>
          <p14:tracePt t="34380" x="14020800" y="5410200"/>
          <p14:tracePt t="34388" x="13995400" y="5410200"/>
          <p14:tracePt t="34403" x="13970000" y="5410200"/>
          <p14:tracePt t="34420" x="13944600" y="5410200"/>
          <p14:tracePt t="34462" x="13919200" y="5410200"/>
          <p14:tracePt t="34823" x="13944600" y="5410200"/>
          <p14:tracePt t="34847" x="13970000" y="5410200"/>
          <p14:tracePt t="34856" x="13995400" y="5410200"/>
          <p14:tracePt t="34864" x="14046200" y="5410200"/>
          <p14:tracePt t="34873" x="14097000" y="5410200"/>
          <p14:tracePt t="34881" x="14160500" y="5410200"/>
          <p14:tracePt t="34890" x="14211300" y="5410200"/>
          <p14:tracePt t="34904" x="14287500" y="5435600"/>
          <p14:tracePt t="34906" x="14312900" y="5435600"/>
          <p14:tracePt t="34916" x="14401800" y="5461000"/>
          <p14:tracePt t="34927" x="14452600" y="5461000"/>
          <p14:tracePt t="34928" x="14528800" y="5461000"/>
          <p14:tracePt t="34938" x="14579600" y="5461000"/>
          <p14:tracePt t="34946" x="14605000" y="5461000"/>
          <p14:tracePt t="34955" x="14668500" y="5461000"/>
          <p14:tracePt t="34964" x="14693900" y="5486400"/>
          <p14:tracePt t="34979" x="14719300" y="5486400"/>
          <p14:tracePt t="35003" x="14744700" y="5486400"/>
          <p14:tracePt t="35079" x="14770100" y="5486400"/>
          <p14:tracePt t="35088" x="14770100" y="5461000"/>
          <p14:tracePt t="35103" x="14795500" y="5461000"/>
          <p14:tracePt t="35112" x="14795500" y="5435600"/>
          <p14:tracePt t="35122" x="14795500" y="5410200"/>
          <p14:tracePt t="35130" x="14820900" y="5410200"/>
          <p14:tracePt t="35139" x="14820900" y="5384800"/>
          <p14:tracePt t="35147" x="14846300" y="5359400"/>
          <p14:tracePt t="35159" x="14871700" y="5334000"/>
          <p14:tracePt t="35170" x="14897100" y="5308600"/>
          <p14:tracePt t="35179" x="14897100" y="5270500"/>
          <p14:tracePt t="35203" x="14935200" y="5270500"/>
          <p14:tracePt t="35211" x="14935200" y="5245100"/>
          <p14:tracePt t="35624" x="14935200" y="5270500"/>
          <p14:tracePt t="35655" x="14935200" y="5308600"/>
          <p14:tracePt t="35768" x="14935200" y="5270500"/>
          <p14:tracePt t="35792" x="14935200" y="5245100"/>
          <p14:tracePt t="35800" x="14935200" y="5219700"/>
          <p14:tracePt t="35809" x="14960600" y="5194300"/>
          <p14:tracePt t="35827" x="14960600" y="5143500"/>
          <p14:tracePt t="35837" x="14986000" y="5143500"/>
          <p14:tracePt t="35844" x="14986000" y="5118100"/>
          <p14:tracePt t="35854" x="14986000" y="5092700"/>
          <p14:tracePt t="35861" x="15011400" y="5041900"/>
          <p14:tracePt t="35872" x="15011400" y="5016500"/>
          <p14:tracePt t="35873" x="15036800" y="4978400"/>
          <p14:tracePt t="35888" x="15036800" y="4953000"/>
          <p14:tracePt t="35896" x="15062200" y="4953000"/>
          <p14:tracePt t="35906" x="15062200" y="4927600"/>
          <p14:tracePt t="35992" x="15062200" y="4953000"/>
          <p14:tracePt t="36008" x="15036800" y="4978400"/>
          <p14:tracePt t="36025" x="15011400" y="5016500"/>
          <p14:tracePt t="36036" x="15011400" y="5041900"/>
          <p14:tracePt t="36045" x="14986000" y="5092700"/>
          <p14:tracePt t="36055" x="14986000" y="5118100"/>
          <p14:tracePt t="36057" x="14960600" y="5168900"/>
          <p14:tracePt t="36066" x="14960600" y="5194300"/>
          <p14:tracePt t="36076" x="14935200" y="5219700"/>
          <p14:tracePt t="36087" x="14897100" y="5245100"/>
          <p14:tracePt t="36089" x="14897100" y="5270500"/>
          <p14:tracePt t="36103" x="14897100" y="5308600"/>
          <p14:tracePt t="36106" x="14871700" y="5308600"/>
          <p14:tracePt t="36116" x="14871700" y="5334000"/>
          <p14:tracePt t="36412" x="14871700" y="5359400"/>
          <p14:tracePt t="36420" x="14871700" y="5384800"/>
          <p14:tracePt t="36429" x="14871700" y="5410200"/>
          <p14:tracePt t="36438" x="14871700" y="5435600"/>
          <p14:tracePt t="36447" x="14871700" y="5461000"/>
          <p14:tracePt t="36456" x="14871700" y="5486400"/>
          <p14:tracePt t="36464" x="14871700" y="5511800"/>
          <p14:tracePt t="36473" x="14871700" y="5537200"/>
          <p14:tracePt t="36487" x="14871700" y="5600700"/>
          <p14:tracePt t="36489" x="14871700" y="5676900"/>
          <p14:tracePt t="36497" x="14871700" y="5753100"/>
          <p14:tracePt t="36505" x="14871700" y="5842000"/>
          <p14:tracePt t="36520" x="14871700" y="5994400"/>
          <p14:tracePt t="36529" x="14897100" y="6019800"/>
          <p14:tracePt t="36540" x="14897100" y="6108700"/>
          <p14:tracePt t="36542" x="14935200" y="6235700"/>
          <p14:tracePt t="36553" x="14935200" y="6261100"/>
          <p14:tracePt t="36561" x="14960600" y="6311900"/>
          <p14:tracePt t="36571" x="14960600" y="6375400"/>
          <p14:tracePt t="36573" x="14960600" y="6426200"/>
          <p14:tracePt t="36581" x="14986000" y="6477000"/>
          <p14:tracePt t="36592" x="14986000" y="6502400"/>
          <p14:tracePt t="36604" x="15011400" y="6553200"/>
          <p14:tracePt t="36605" x="15011400" y="6604000"/>
          <p14:tracePt t="36616" x="15011400" y="6642100"/>
          <p14:tracePt t="36625" x="15011400" y="6667500"/>
          <p14:tracePt t="36632" x="15011400" y="6718300"/>
          <p14:tracePt t="36642" x="15011400" y="6743700"/>
          <p14:tracePt t="36657" x="15011400" y="6769100"/>
          <p14:tracePt t="36665" x="15011400" y="6794500"/>
          <p14:tracePt t="36686" x="15011400" y="6819900"/>
          <p14:tracePt t="36694" x="15011400" y="6845300"/>
          <p14:tracePt t="36703" x="15011400" y="6870700"/>
          <p14:tracePt t="36711" x="15011400" y="6896100"/>
          <p14:tracePt t="36721" x="15011400" y="6934200"/>
          <p14:tracePt t="36729" x="15011400" y="6959600"/>
          <p14:tracePt t="36738" x="14986000" y="7010400"/>
          <p14:tracePt t="36747" x="14986000" y="7035800"/>
          <p14:tracePt t="36749" x="14986000" y="7061200"/>
          <p14:tracePt t="36759" x="14960600" y="7086600"/>
          <p14:tracePt t="36769" x="14960600" y="7112000"/>
          <p14:tracePt t="36778" x="14960600" y="7137400"/>
          <p14:tracePt t="36786" x="14960600" y="7162800"/>
          <p14:tracePt t="36801" x="14960600" y="7200900"/>
          <p14:tracePt t="36832" x="14960600" y="7226300"/>
          <p14:tracePt t="37103" x="14960600" y="7200900"/>
          <p14:tracePt t="37213" x="14935200" y="7200900"/>
          <p14:tracePt t="37230" x="14897100" y="7200900"/>
          <p14:tracePt t="37238" x="14871700" y="7200900"/>
          <p14:tracePt t="37247" x="14846300" y="7200900"/>
          <p14:tracePt t="37256" x="14820900" y="7200900"/>
          <p14:tracePt t="37265" x="14795500" y="7162800"/>
          <p14:tracePt t="37288" x="14770100" y="7162800"/>
          <p14:tracePt t="37297" x="14744700" y="7137400"/>
          <p14:tracePt t="37319" x="14744700" y="7112000"/>
          <p14:tracePt t="37349" x="14744700" y="7086600"/>
          <p14:tracePt t="37766" x="14719300" y="7086600"/>
          <p14:tracePt t="37775" x="14693900" y="7112000"/>
          <p14:tracePt t="37786" x="14630400" y="7137400"/>
          <p14:tracePt t="37795" x="14605000" y="7137400"/>
          <p14:tracePt t="37804" x="14579600" y="7200900"/>
          <p14:tracePt t="37813" x="14528800" y="7200900"/>
          <p14:tracePt t="37814" x="14478000" y="7226300"/>
          <p14:tracePt t="37825" x="14427200" y="7226300"/>
          <p14:tracePt t="37835" x="14363700" y="7251700"/>
          <p14:tracePt t="37843" x="14338300" y="7251700"/>
          <p14:tracePt t="37852" x="14287500" y="7251700"/>
          <p14:tracePt t="37865" x="14262100" y="7251700"/>
          <p14:tracePt t="37874" x="14236700" y="7251700"/>
          <p14:tracePt t="37973" x="14236700" y="7226300"/>
          <p14:tracePt t="38263" x="14211300" y="7226300"/>
          <p14:tracePt t="38287" x="14185900" y="7251700"/>
          <p14:tracePt t="38297" x="14160500" y="7251700"/>
          <p14:tracePt t="38306" x="14097000" y="7251700"/>
          <p14:tracePt t="38314" x="14071600" y="7251700"/>
          <p14:tracePt t="38323" x="14020800" y="7251700"/>
          <p14:tracePt t="38331" x="13970000" y="7251700"/>
          <p14:tracePt t="38339" x="13919200" y="7251700"/>
          <p14:tracePt t="38353" x="13779500" y="7251700"/>
          <p14:tracePt t="38361" x="13754100" y="7251700"/>
          <p14:tracePt t="38370" x="13703300" y="7251700"/>
          <p14:tracePt t="38379" x="13677900" y="7251700"/>
          <p14:tracePt t="38387" x="13627100" y="7251700"/>
          <p14:tracePt t="38395" x="13601700" y="7251700"/>
          <p14:tracePt t="38404" x="13538200" y="7251700"/>
          <p14:tracePt t="38411" x="13538200" y="7226300"/>
          <p14:tracePt t="38420" x="13512800" y="7226300"/>
          <p14:tracePt t="38438" x="13487400" y="7226300"/>
          <p14:tracePt t="38440" x="13487400" y="7200900"/>
          <p14:tracePt t="38478" x="13487400" y="7162800"/>
          <p14:tracePt t="38727" x="13462000" y="7162800"/>
          <p14:tracePt t="38758" x="13436600" y="7162800"/>
          <p14:tracePt t="38768" x="13411200" y="7162800"/>
          <p14:tracePt t="38777" x="13385800" y="7162800"/>
          <p14:tracePt t="38787" x="13360400" y="7162800"/>
          <p14:tracePt t="38795" x="13296900" y="7162800"/>
          <p14:tracePt t="38804" x="13271500" y="7162800"/>
          <p14:tracePt t="38811" x="13220700" y="7162800"/>
          <p14:tracePt t="38821" x="13195300" y="7162800"/>
          <p14:tracePt t="38823" x="13144500" y="7162800"/>
          <p14:tracePt t="38832" x="13119100" y="7162800"/>
          <p14:tracePt t="38841" x="13093700" y="7162800"/>
          <p14:tracePt t="38850" x="13068300" y="7162800"/>
          <p14:tracePt t="38859" x="13030200" y="7162800"/>
          <p14:tracePt t="38871" x="13004800" y="7162800"/>
          <p14:tracePt t="38888" x="12979400" y="7137400"/>
          <p14:tracePt t="38943" x="12979400" y="7112000"/>
          <p14:tracePt t="39311" x="13004800" y="7086600"/>
          <p14:tracePt t="39321" x="13030200" y="7086600"/>
          <p14:tracePt t="39329" x="13068300" y="7086600"/>
          <p14:tracePt t="39339" x="13144500" y="7086600"/>
          <p14:tracePt t="39347" x="13220700" y="7061200"/>
          <p14:tracePt t="39358" x="13296900" y="7061200"/>
          <p14:tracePt t="39360" x="13411200" y="7061200"/>
          <p14:tracePt t="39369" x="13512800" y="7061200"/>
          <p14:tracePt t="39378" x="13627100" y="7061200"/>
          <p14:tracePt t="39387" x="13728700" y="7061200"/>
          <p14:tracePt t="39395" x="13804900" y="7061200"/>
          <p14:tracePt t="39405" x="13868400" y="7061200"/>
          <p14:tracePt t="39412" x="14020800" y="7061200"/>
          <p14:tracePt t="39421" x="14046200" y="7061200"/>
          <p14:tracePt t="39428" x="14135100" y="7061200"/>
          <p14:tracePt t="39438" x="14211300" y="7061200"/>
          <p14:tracePt t="39446" x="14287500" y="7061200"/>
          <p14:tracePt t="39448" x="14338300" y="7061200"/>
          <p14:tracePt t="39458" x="14401800" y="7061200"/>
          <p14:tracePt t="39467" x="14452600" y="7061200"/>
          <p14:tracePt t="39477" x="14528800" y="7061200"/>
          <p14:tracePt t="39487" x="14579600" y="7061200"/>
          <p14:tracePt t="39488" x="14605000" y="7061200"/>
          <p14:tracePt t="39497" x="14668500" y="7035800"/>
          <p14:tracePt t="39510" x="14719300" y="7035800"/>
          <p14:tracePt t="39531" x="14795500" y="7010400"/>
          <p14:tracePt t="39544" x="14820900" y="7010400"/>
          <p14:tracePt t="39566" x="14846300" y="7010400"/>
          <p14:tracePt t="39603" x="14871700" y="7010400"/>
          <p14:tracePt t="39768" x="14846300" y="7010400"/>
          <p14:tracePt t="39785" x="14846300" y="7035800"/>
          <p14:tracePt t="39794" x="14820900" y="7035800"/>
          <p14:tracePt t="39803" x="14795500" y="7061200"/>
          <p14:tracePt t="39813" x="14795500" y="7086600"/>
          <p14:tracePt t="39821" x="14770100" y="7086600"/>
          <p14:tracePt t="39828" x="14744700" y="7112000"/>
          <p14:tracePt t="39840" x="14719300" y="7112000"/>
          <p14:tracePt t="39848" x="14693900" y="7112000"/>
          <p14:tracePt t="39857" x="14668500" y="7137400"/>
          <p14:tracePt t="39875" x="14630400" y="7137400"/>
          <p14:tracePt t="39884" x="14605000" y="7137400"/>
          <p14:tracePt t="39960" x="14605000" y="7112000"/>
          <p14:tracePt t="39976" x="14605000" y="7086600"/>
          <p14:tracePt t="40002" x="14605000" y="7061200"/>
          <p14:tracePt t="40025" x="14605000" y="7035800"/>
          <p14:tracePt t="40064" x="14605000" y="7010400"/>
          <p14:tracePt t="40329" x="14605000" y="7035800"/>
          <p14:tracePt t="40360" x="14579600" y="7061200"/>
          <p14:tracePt t="40377" x="14554200" y="7061200"/>
          <p14:tracePt t="40387" x="14528800" y="7086600"/>
          <p14:tracePt t="40404" x="14503400" y="7112000"/>
          <p14:tracePt t="40414" x="14452600" y="7112000"/>
          <p14:tracePt t="40422" x="14427200" y="7137400"/>
          <p14:tracePt t="40437" x="14401800" y="7137400"/>
          <p14:tracePt t="40445" x="14363700" y="7162800"/>
          <p14:tracePt t="40456" x="14338300" y="7162800"/>
          <p14:tracePt t="40465" x="14312900" y="7162800"/>
          <p14:tracePt t="40473" x="14287500" y="7200900"/>
          <p14:tracePt t="40513" x="14262100" y="7200900"/>
          <p14:tracePt t="40649" x="14236700" y="7200900"/>
          <p14:tracePt t="40665" x="14211300" y="7200900"/>
          <p14:tracePt t="40674" x="14185900" y="7226300"/>
          <p14:tracePt t="40685" x="14160500" y="7226300"/>
          <p14:tracePt t="40694" x="14135100" y="7226300"/>
          <p14:tracePt t="40703" x="14071600" y="7251700"/>
          <p14:tracePt t="40705" x="14046200" y="7251700"/>
          <p14:tracePt t="40715" x="14020800" y="7251700"/>
          <p14:tracePt t="40724" x="13970000" y="7277100"/>
          <p14:tracePt t="40738" x="13893800" y="7277100"/>
          <p14:tracePt t="40746" x="13868400" y="7277100"/>
          <p14:tracePt t="40756" x="13804900" y="7277100"/>
          <p14:tracePt t="40764" x="13779500" y="7277100"/>
          <p14:tracePt t="40773" x="13754100" y="7277100"/>
          <p14:tracePt t="40781" x="13728700" y="7277100"/>
          <p14:tracePt t="40790" x="13703300" y="7277100"/>
          <p14:tracePt t="40797" x="13677900" y="7277100"/>
          <p14:tracePt t="40812" x="13652500" y="7277100"/>
          <p14:tracePt t="40828" x="13627100" y="7277100"/>
          <p14:tracePt t="40860" x="13601700" y="7277100"/>
          <p14:tracePt t="40929" x="13563600" y="7277100"/>
          <p14:tracePt t="40953" x="13538200" y="7277100"/>
          <p14:tracePt t="40961" x="13538200" y="7251700"/>
          <p14:tracePt t="40971" x="13512800" y="7251700"/>
          <p14:tracePt t="40979" x="13487400" y="7251700"/>
          <p14:tracePt t="40988" x="13462000" y="7226300"/>
          <p14:tracePt t="40998" x="13436600" y="7226300"/>
          <p14:tracePt t="41006" x="13411200" y="7226300"/>
          <p14:tracePt t="41020" x="13360400" y="7200900"/>
          <p14:tracePt t="41037" x="13335000" y="7200900"/>
          <p14:tracePt t="41045" x="13335000" y="7162800"/>
          <p14:tracePt t="41055" x="13296900" y="7162800"/>
          <p14:tracePt t="41077" x="13271500" y="7137400"/>
          <p14:tracePt t="41273" x="13246100" y="7137400"/>
          <p14:tracePt t="41329" x="13220700" y="7112000"/>
          <p14:tracePt t="41338" x="13195300" y="7112000"/>
          <p14:tracePt t="41346" x="13169900" y="7112000"/>
          <p14:tracePt t="41355" x="13169900" y="7086600"/>
          <p14:tracePt t="41364" x="13144500" y="7086600"/>
          <p14:tracePt t="41373" x="13119100" y="7086600"/>
          <p14:tracePt t="41381" x="13093700" y="7086600"/>
          <p14:tracePt t="41390" x="13068300" y="7061200"/>
          <p14:tracePt t="41399" x="13030200" y="7061200"/>
          <p14:tracePt t="41403" x="13030200" y="7035800"/>
          <p14:tracePt t="41411" x="13004800" y="7035800"/>
          <p14:tracePt t="41421" x="12979400" y="7035800"/>
          <p14:tracePt t="41429" x="12979400" y="7010400"/>
          <p14:tracePt t="41445" x="12954000" y="7010400"/>
          <p14:tracePt t="41457" x="12954000" y="6985000"/>
          <p14:tracePt t="41497" x="12954000" y="6959600"/>
          <p14:tracePt t="41586" x="12954000" y="6934200"/>
          <p14:tracePt t="41986" x="12954000" y="6959600"/>
          <p14:tracePt t="42018" x="12979400" y="6959600"/>
          <p14:tracePt t="42042" x="13004800" y="6985000"/>
          <p14:tracePt t="42053" x="13068300" y="6985000"/>
          <p14:tracePt t="42061" x="13119100" y="6985000"/>
          <p14:tracePt t="42070" x="13169900" y="7010400"/>
          <p14:tracePt t="42080" x="13246100" y="7035800"/>
          <p14:tracePt t="42090" x="13335000" y="7035800"/>
          <p14:tracePt t="42091" x="13436600" y="7061200"/>
          <p14:tracePt t="42106" x="13512800" y="7061200"/>
          <p14:tracePt t="42109" x="13652500" y="7086600"/>
          <p14:tracePt t="42121" x="13754100" y="7086600"/>
          <p14:tracePt t="42122" x="13868400" y="7112000"/>
          <p14:tracePt t="42132" x="13970000" y="7112000"/>
          <p14:tracePt t="42142" x="14071600" y="7112000"/>
          <p14:tracePt t="42149" x="14185900" y="7112000"/>
          <p14:tracePt t="42159" x="14287500" y="7112000"/>
          <p14:tracePt t="42167" x="14401800" y="7112000"/>
          <p14:tracePt t="42175" x="14478000" y="7112000"/>
          <p14:tracePt t="42183" x="14554200" y="7112000"/>
          <p14:tracePt t="42192" x="14630400" y="7112000"/>
          <p14:tracePt t="42200" x="14693900" y="7112000"/>
          <p14:tracePt t="42209" x="14744700" y="7112000"/>
          <p14:tracePt t="42211" x="14795500" y="7112000"/>
          <p14:tracePt t="42220" x="14820900" y="7112000"/>
          <p14:tracePt t="42230" x="14846300" y="7112000"/>
          <p14:tracePt t="42239" x="14871700" y="7112000"/>
          <p14:tracePt t="42270" x="14897100" y="7112000"/>
          <p14:tracePt t="42498" x="14871700" y="7112000"/>
          <p14:tracePt t="42514" x="14846300" y="7137400"/>
          <p14:tracePt t="42525" x="14820900" y="7137400"/>
          <p14:tracePt t="42533" x="14795500" y="7137400"/>
          <p14:tracePt t="42543" x="14770100" y="7162800"/>
          <p14:tracePt t="42554" x="14744700" y="7162800"/>
          <p14:tracePt t="42556" x="14719300" y="7162800"/>
          <p14:tracePt t="42564" x="14693900" y="7162800"/>
          <p14:tracePt t="42573" x="14668500" y="7162800"/>
          <p14:tracePt t="42582" x="14630400" y="7162800"/>
          <p14:tracePt t="42598" x="14605000" y="7162800"/>
          <p14:tracePt t="42607" x="14579600" y="7162800"/>
          <p14:tracePt t="42623" x="14554200" y="7162800"/>
          <p14:tracePt t="42640" x="14554200" y="7137400"/>
          <p14:tracePt t="42655" x="14554200" y="7112000"/>
          <p14:tracePt t="42671" x="14554200" y="7086600"/>
          <p14:tracePt t="42687" x="14554200" y="7061200"/>
          <p14:tracePt t="42695" x="14554200" y="7035800"/>
          <p14:tracePt t="42721" x="14554200" y="7010400"/>
          <p14:tracePt t="42738" x="14554200" y="6985000"/>
          <p14:tracePt t="43111" x="14554200" y="7010400"/>
          <p14:tracePt t="43120" x="14528800" y="7010400"/>
          <p14:tracePt t="43129" x="14528800" y="7035800"/>
          <p14:tracePt t="43138" x="14503400" y="7061200"/>
          <p14:tracePt t="43147" x="14478000" y="7086600"/>
          <p14:tracePt t="43159" x="14452600" y="7112000"/>
          <p14:tracePt t="43160" x="14427200" y="7137400"/>
          <p14:tracePt t="43172" x="14401800" y="7162800"/>
          <p14:tracePt t="43180" x="14363700" y="7162800"/>
          <p14:tracePt t="43188" x="14338300" y="7200900"/>
          <p14:tracePt t="43198" x="14312900" y="7226300"/>
          <p14:tracePt t="43200" x="14262100" y="7226300"/>
          <p14:tracePt t="43220" x="14236700" y="7251700"/>
          <p14:tracePt t="43236" x="14211300" y="7251700"/>
          <p14:tracePt t="43258" x="14185900" y="7251700"/>
          <p14:tracePt t="43511" x="14160500" y="7251700"/>
          <p14:tracePt t="43528" x="14135100" y="7251700"/>
          <p14:tracePt t="43537" x="14097000" y="7251700"/>
          <p14:tracePt t="43546" x="14071600" y="7251700"/>
          <p14:tracePt t="43555" x="14020800" y="7251700"/>
          <p14:tracePt t="43563" x="13970000" y="7251700"/>
          <p14:tracePt t="43573" x="13919200" y="7251700"/>
          <p14:tracePt t="43581" x="13893800" y="7251700"/>
          <p14:tracePt t="43589" x="13830300" y="7226300"/>
          <p14:tracePt t="43598" x="13779500" y="7226300"/>
          <p14:tracePt t="43600" x="13754100" y="7226300"/>
          <p14:tracePt t="43609" x="13703300" y="7200900"/>
          <p14:tracePt t="43620" x="13677900" y="7200900"/>
          <p14:tracePt t="43628" x="13627100" y="7162800"/>
          <p14:tracePt t="43641" x="13601700" y="7137400"/>
          <p14:tracePt t="43652" x="13563600" y="7137400"/>
          <p14:tracePt t="43667" x="13538200" y="7137400"/>
          <p14:tracePt t="43676" x="13538200" y="7112000"/>
          <p14:tracePt t="43698" x="13512800" y="7112000"/>
          <p14:tracePt t="43824" x="13487400" y="7112000"/>
          <p14:tracePt t="43840" x="13462000" y="7112000"/>
          <p14:tracePt t="43857" x="13436600" y="7112000"/>
          <p14:tracePt t="43873" x="13411200" y="7112000"/>
          <p14:tracePt t="43881" x="13385800" y="7112000"/>
          <p14:tracePt t="43889" x="13360400" y="7112000"/>
          <p14:tracePt t="43906" x="13335000" y="7112000"/>
          <p14:tracePt t="43922" x="13296900" y="7112000"/>
          <p14:tracePt t="43939" x="13271500" y="7112000"/>
          <p14:tracePt t="43947" x="13246100" y="7112000"/>
          <p14:tracePt t="43956" x="13220700" y="7112000"/>
          <p14:tracePt t="43972" x="13195300" y="7112000"/>
          <p14:tracePt t="43981" x="13169900" y="7112000"/>
          <p14:tracePt t="43989" x="13144500" y="7112000"/>
          <p14:tracePt t="44004" x="13119100" y="7112000"/>
          <p14:tracePt t="44020" x="13093700" y="7086600"/>
          <p14:tracePt t="44037" x="13068300" y="7086600"/>
          <p14:tracePt t="44045" x="13030200" y="7086600"/>
          <p14:tracePt t="44071" x="13030200" y="7061200"/>
          <p14:tracePt t="44072" x="13004800" y="7061200"/>
          <p14:tracePt t="44201" x="13004800" y="7035800"/>
          <p14:tracePt t="45377" x="13093700" y="7035800"/>
          <p14:tracePt t="45387" x="13246100" y="7035800"/>
          <p14:tracePt t="45396" x="13411200" y="7035800"/>
          <p14:tracePt t="45405" x="13804900" y="7112000"/>
          <p14:tracePt t="45414" x="14135100" y="7200900"/>
          <p14:tracePt t="45424" x="14312900" y="7251700"/>
          <p14:tracePt t="45425" x="14668500" y="7378700"/>
          <p14:tracePt t="45437" x="14986000" y="7518400"/>
          <p14:tracePt t="45447" x="15113000" y="7569200"/>
          <p14:tracePt t="45450" x="15354300" y="7670800"/>
          <p14:tracePt t="45462" x="15570200" y="7785100"/>
          <p14:tracePt t="45473" x="15621000" y="7810500"/>
          <p14:tracePt t="45475" x="15760700" y="7861300"/>
          <p14:tracePt t="45488" x="15836900" y="7886700"/>
          <p14:tracePt t="45489" x="15913100" y="7912100"/>
          <p14:tracePt t="45501" x="15938500" y="7937500"/>
          <p14:tracePt t="45511" x="15963900" y="7937500"/>
          <p14:tracePt t="45520" x="15989300" y="7937500"/>
          <p14:tracePt t="45521" x="15989300" y="7962900"/>
          <p14:tracePt t="45585" x="15989300" y="8001000"/>
          <p14:tracePt t="45658" x="15963900" y="8001000"/>
          <p14:tracePt t="45674" x="15913100" y="7937500"/>
          <p14:tracePt t="45684" x="15887700" y="7912100"/>
          <p14:tracePt t="45695" x="15836900" y="7861300"/>
          <p14:tracePt t="45705" x="15786100" y="7785100"/>
          <p14:tracePt t="45706" x="15722600" y="7734300"/>
          <p14:tracePt t="45719" x="15671800" y="7670800"/>
          <p14:tracePt t="45728" x="15595600" y="7620000"/>
          <p14:tracePt t="45730" x="15494000" y="7493000"/>
          <p14:tracePt t="45741" x="15430500" y="7429500"/>
          <p14:tracePt t="45753" x="15354300" y="7378700"/>
          <p14:tracePt t="45755" x="15278100" y="7277100"/>
          <p14:tracePt t="45766" x="15201900" y="7200900"/>
          <p14:tracePt t="45776" x="15113000" y="7112000"/>
          <p14:tracePt t="45778" x="15087600" y="7086600"/>
          <p14:tracePt t="45790" x="15036800" y="7010400"/>
          <p14:tracePt t="45800" x="15011400" y="6985000"/>
          <p14:tracePt t="45803" x="14986000" y="6959600"/>
          <p14:tracePt t="45814" x="14960600" y="6934200"/>
          <p14:tracePt t="45824" x="14935200" y="6870700"/>
          <p14:tracePt t="45826" x="14897100" y="6870700"/>
          <p14:tracePt t="45844" x="14897100" y="6845300"/>
          <p14:tracePt t="45861" x="14897100" y="6819900"/>
          <p14:tracePt t="46130" x="14846300" y="6819900"/>
          <p14:tracePt t="46138" x="14795500" y="6845300"/>
          <p14:tracePt t="46149" x="14770100" y="6845300"/>
          <p14:tracePt t="46157" x="14693900" y="6870700"/>
          <p14:tracePt t="46171" x="14630400" y="6870700"/>
          <p14:tracePt t="46173" x="14579600" y="6896100"/>
          <p14:tracePt t="46183" x="14528800" y="6896100"/>
          <p14:tracePt t="46192" x="14478000" y="6934200"/>
          <p14:tracePt t="46203" x="14427200" y="6934200"/>
          <p14:tracePt t="46204" x="14401800" y="6934200"/>
          <p14:tracePt t="46213" x="14338300" y="6934200"/>
          <p14:tracePt t="46222" x="14312900" y="6934200"/>
          <p14:tracePt t="46231" x="14287500" y="6934200"/>
          <p14:tracePt t="46254" x="14262100" y="6934200"/>
          <p14:tracePt t="46298" x="14262100" y="6896100"/>
          <p14:tracePt t="46322" x="14287500" y="6896100"/>
          <p14:tracePt t="46330" x="14312900" y="6896100"/>
          <p14:tracePt t="46339" x="14363700" y="6870700"/>
          <p14:tracePt t="46349" x="14427200" y="6870700"/>
          <p14:tracePt t="46358" x="14452600" y="6870700"/>
          <p14:tracePt t="46367" x="14503400" y="6845300"/>
          <p14:tracePt t="46377" x="14554200" y="6845300"/>
          <p14:tracePt t="46379" x="14605000" y="6845300"/>
          <p14:tracePt t="46388" x="14668500" y="6845300"/>
          <p14:tracePt t="46397" x="14719300" y="6845300"/>
          <p14:tracePt t="46406" x="14770100" y="6845300"/>
          <p14:tracePt t="46414" x="14795500" y="6819900"/>
          <p14:tracePt t="46425" x="14820900" y="6819900"/>
          <p14:tracePt t="46426" x="14846300" y="6819900"/>
          <p14:tracePt t="46452" x="14871700" y="6819900"/>
          <p14:tracePt t="46546" x="14846300" y="6819900"/>
          <p14:tracePt t="46571" x="14820900" y="6819900"/>
          <p14:tracePt t="46587" x="14795500" y="6819900"/>
          <p14:tracePt t="46611" x="14770100" y="6819900"/>
          <p14:tracePt t="46811" x="14770100" y="6794500"/>
          <p14:tracePt t="46827" x="14770100" y="6769100"/>
          <p14:tracePt t="46836" x="14744700" y="6769100"/>
          <p14:tracePt t="46845" x="14744700" y="6743700"/>
          <p14:tracePt t="46861" x="14744700" y="6718300"/>
          <p14:tracePt t="46870" x="14719300" y="6718300"/>
          <p14:tracePt t="46962" x="14719300" y="6743700"/>
          <p14:tracePt t="46972" x="14719300" y="6769100"/>
          <p14:tracePt t="46980" x="14719300" y="6819900"/>
          <p14:tracePt t="46989" x="14719300" y="6845300"/>
          <p14:tracePt t="46997" x="14719300" y="6896100"/>
          <p14:tracePt t="47007" x="14719300" y="6934200"/>
          <p14:tracePt t="47015" x="14719300" y="6985000"/>
          <p14:tracePt t="47024" x="14719300" y="7010400"/>
          <p14:tracePt t="47037" x="14719300" y="7035800"/>
          <p14:tracePt t="47046" x="14719300" y="7061200"/>
          <p14:tracePt t="47107" x="14693900" y="7061200"/>
          <p14:tracePt t="47123" x="14693900" y="7035800"/>
          <p14:tracePt t="47131" x="14668500" y="6985000"/>
          <p14:tracePt t="47141" x="14668500" y="6959600"/>
          <p14:tracePt t="47150" x="14630400" y="6934200"/>
          <p14:tracePt t="47161" x="14630400" y="6870700"/>
          <p14:tracePt t="47163" x="14605000" y="6819900"/>
          <p14:tracePt t="47174" x="14605000" y="6769100"/>
          <p14:tracePt t="47183" x="14605000" y="6743700"/>
          <p14:tracePt t="47192" x="14605000" y="6718300"/>
          <p14:tracePt t="47199" x="14605000" y="6692900"/>
          <p14:tracePt t="47209" x="14605000" y="6667500"/>
          <p14:tracePt t="47230" x="14605000" y="6642100"/>
          <p14:tracePt t="47291" x="14605000" y="6667500"/>
          <p14:tracePt t="47323" x="14605000" y="6692900"/>
          <p14:tracePt t="47355" x="14605000" y="6718300"/>
          <p14:tracePt t="47363" x="14579600" y="6718300"/>
          <p14:tracePt t="47411" x="14579600" y="6743700"/>
          <p14:tracePt t="47600" x="14579600" y="6845300"/>
          <p14:tracePt t="47609" x="14579600" y="6934200"/>
          <p14:tracePt t="47619" x="14579600" y="7010400"/>
          <p14:tracePt t="47628" x="14579600" y="7086600"/>
          <p14:tracePt t="47638" x="14579600" y="7162800"/>
          <p14:tracePt t="47640" x="14605000" y="7277100"/>
          <p14:tracePt t="47650" x="14605000" y="7378700"/>
          <p14:tracePt t="47660" x="14668500" y="7543800"/>
          <p14:tracePt t="47671" x="14719300" y="7886700"/>
          <p14:tracePt t="47681" x="14744700" y="8026400"/>
          <p14:tracePt t="47692" x="14770100" y="8077200"/>
          <p14:tracePt t="47701" x="14795500" y="8178800"/>
          <p14:tracePt t="47711" x="14795500" y="8267700"/>
          <p14:tracePt t="47712" x="14820900" y="8318500"/>
          <p14:tracePt t="47723" x="14820900" y="8369300"/>
          <p14:tracePt t="47731" x="14846300" y="8420100"/>
          <p14:tracePt t="47744" x="14846300" y="8445500"/>
          <p14:tracePt t="47754" x="14871700" y="8445500"/>
          <p14:tracePt t="47762" x="14871700" y="8470900"/>
          <p14:tracePt t="47794" x="14897100" y="8470900"/>
          <p14:tracePt t="47810" x="14897100" y="8496300"/>
          <p14:tracePt t="47827" x="14935200" y="8496300"/>
          <p14:tracePt t="47856" x="14960600" y="8496300"/>
          <p14:tracePt t="47888" x="14986000" y="8496300"/>
          <p14:tracePt t="47921" x="15011400" y="8496300"/>
          <p14:tracePt t="47944" x="15036800" y="8496300"/>
          <p14:tracePt t="47969" x="15036800" y="8534400"/>
          <p14:tracePt t="47984" x="15062200" y="8534400"/>
          <p14:tracePt t="48216" x="15036800" y="8534400"/>
          <p14:tracePt t="48232" x="15011400" y="8559800"/>
          <p14:tracePt t="48242" x="14960600" y="8559800"/>
          <p14:tracePt t="48255" x="14935200" y="8559800"/>
          <p14:tracePt t="48256" x="14871700" y="8585200"/>
          <p14:tracePt t="48266" x="14820900" y="8585200"/>
          <p14:tracePt t="48275" x="14795500" y="8585200"/>
          <p14:tracePt t="48283" x="14744700" y="8585200"/>
          <p14:tracePt t="48292" x="14719300" y="8585200"/>
          <p14:tracePt t="48301" x="14668500" y="8585200"/>
          <p14:tracePt t="48309" x="14630400" y="8585200"/>
          <p14:tracePt t="48317" x="14605000" y="8585200"/>
          <p14:tracePt t="48331" x="14579600" y="8559800"/>
          <p14:tracePt t="48360" x="14554200" y="8559800"/>
          <p14:tracePt t="48369" x="14554200" y="8534400"/>
          <p14:tracePt t="48720" x="14528800" y="8534400"/>
          <p14:tracePt t="48729" x="14503400" y="8559800"/>
          <p14:tracePt t="48746" x="14478000" y="8559800"/>
          <p14:tracePt t="48755" x="14452600" y="8585200"/>
          <p14:tracePt t="48764" x="14427200" y="8585200"/>
          <p14:tracePt t="48774" x="14401800" y="8585200"/>
          <p14:tracePt t="48781" x="14363700" y="8585200"/>
          <p14:tracePt t="48789" x="14338300" y="8585200"/>
          <p14:tracePt t="48797" x="14312900" y="8610600"/>
          <p14:tracePt t="48807" x="14287500" y="8610600"/>
          <p14:tracePt t="48817" x="14262100" y="8610600"/>
          <p14:tracePt t="48827" x="14236700" y="8610600"/>
          <p14:tracePt t="48844" x="14211300" y="8610600"/>
          <p14:tracePt t="48880" x="14185900" y="8610600"/>
          <p14:tracePt t="48961" x="14160500" y="8610600"/>
          <p14:tracePt t="48977" x="14135100" y="8610600"/>
          <p14:tracePt t="49008" x="14097000" y="8610600"/>
          <p14:tracePt t="49425" x="14160500" y="8610600"/>
          <p14:tracePt t="49434" x="14185900" y="8610600"/>
          <p14:tracePt t="49443" x="14236700" y="8610600"/>
          <p14:tracePt t="49452" x="14287500" y="8610600"/>
          <p14:tracePt t="49460" x="14363700" y="8610600"/>
          <p14:tracePt t="49470" x="14427200" y="8610600"/>
          <p14:tracePt t="49478" x="14528800" y="8636000"/>
          <p14:tracePt t="49488" x="14579600" y="8636000"/>
          <p14:tracePt t="49489" x="14668500" y="8636000"/>
          <p14:tracePt t="49497" x="14719300" y="8636000"/>
          <p14:tracePt t="49507" x="14795500" y="8636000"/>
          <p14:tracePt t="49515" x="14846300" y="8636000"/>
          <p14:tracePt t="49524" x="14897100" y="8636000"/>
          <p14:tracePt t="49533" x="14935200" y="8636000"/>
          <p14:tracePt t="49542" x="14960600" y="8636000"/>
          <p14:tracePt t="49549" x="15011400" y="8636000"/>
          <p14:tracePt t="49558" x="15036800" y="8636000"/>
          <p14:tracePt t="49573" x="15062200" y="8636000"/>
          <p14:tracePt t="49606" x="15087600" y="8636000"/>
          <p14:tracePt t="49841" x="15062200" y="8636000"/>
          <p14:tracePt t="49865" x="15062200" y="8661400"/>
          <p14:tracePt t="50066" x="15036800" y="8661400"/>
          <p14:tracePt t="50074" x="15011400" y="8661400"/>
          <p14:tracePt t="50082" x="14960600" y="8686800"/>
          <p14:tracePt t="50092" x="14935200" y="8686800"/>
          <p14:tracePt t="50106" x="14871700" y="8686800"/>
          <p14:tracePt t="50107" x="14820900" y="8712200"/>
          <p14:tracePt t="50117" x="14770100" y="8712200"/>
          <p14:tracePt t="50126" x="14744700" y="8712200"/>
          <p14:tracePt t="50134" x="14693900" y="8712200"/>
          <p14:tracePt t="50142" x="14668500" y="8712200"/>
          <p14:tracePt t="50150" x="14605000" y="8712200"/>
          <p14:tracePt t="50165" x="14579600" y="8712200"/>
          <p14:tracePt t="50181" x="14554200" y="8712200"/>
          <p14:tracePt t="50746" x="14528800" y="8712200"/>
          <p14:tracePt t="50755" x="14503400" y="8712200"/>
          <p14:tracePt t="50763" x="14478000" y="8712200"/>
          <p14:tracePt t="50772" x="14452600" y="8712200"/>
          <p14:tracePt t="50781" x="14363700" y="8712200"/>
          <p14:tracePt t="50790" x="14338300" y="8712200"/>
          <p14:tracePt t="50799" x="14287500" y="8712200"/>
          <p14:tracePt t="50807" x="14262100" y="8686800"/>
          <p14:tracePt t="50820" x="14211300" y="8661400"/>
          <p14:tracePt t="50830" x="14185900" y="8661400"/>
          <p14:tracePt t="50840" x="14160500" y="8636000"/>
          <p14:tracePt t="50853" x="14135100" y="8636000"/>
          <p14:tracePt t="50861" x="14135100" y="8610600"/>
          <p14:tracePt t="51115" x="14135100" y="8585200"/>
          <p14:tracePt t="51123" x="14135100" y="8559800"/>
          <p14:tracePt t="51132" x="14135100" y="8534400"/>
          <p14:tracePt t="51141" x="14135100" y="8496300"/>
          <p14:tracePt t="51149" x="14135100" y="8470900"/>
          <p14:tracePt t="51158" x="14160500" y="8420100"/>
          <p14:tracePt t="51168" x="14160500" y="8394700"/>
          <p14:tracePt t="51178" x="14160500" y="8369300"/>
          <p14:tracePt t="51179" x="14160500" y="8318500"/>
          <p14:tracePt t="51189" x="14160500" y="8293100"/>
          <p14:tracePt t="51198" x="14185900" y="8267700"/>
          <p14:tracePt t="51222" x="14185900" y="8229600"/>
          <p14:tracePt t="51315" x="14185900" y="8267700"/>
          <p14:tracePt t="51324" x="14185900" y="8293100"/>
          <p14:tracePt t="51332" x="14185900" y="8343900"/>
          <p14:tracePt t="51341" x="14185900" y="8394700"/>
          <p14:tracePt t="51350" x="14185900" y="8420100"/>
          <p14:tracePt t="51359" x="14185900" y="8470900"/>
          <p14:tracePt t="51367" x="14185900" y="8534400"/>
          <p14:tracePt t="51375" x="14185900" y="8559800"/>
          <p14:tracePt t="51386" x="14185900" y="8610600"/>
          <p14:tracePt t="51388" x="14185900" y="8661400"/>
          <p14:tracePt t="51396" x="14185900" y="8686800"/>
          <p14:tracePt t="51406" x="14185900" y="8712200"/>
          <p14:tracePt t="51429" x="14185900" y="8737600"/>
          <p14:tracePt t="51507" x="14185900" y="8686800"/>
          <p14:tracePt t="51515" x="14160500" y="8661400"/>
          <p14:tracePt t="51526" x="14160500" y="8636000"/>
          <p14:tracePt t="51535" x="14135100" y="8585200"/>
          <p14:tracePt t="51546" x="14135100" y="8534400"/>
          <p14:tracePt t="51547" x="14135100" y="8470900"/>
          <p14:tracePt t="51556" x="14097000" y="8420100"/>
          <p14:tracePt t="51566" x="14097000" y="8394700"/>
          <p14:tracePt t="51575" x="14097000" y="8369300"/>
          <p14:tracePt t="51583" x="14097000" y="8343900"/>
          <p14:tracePt t="51598" x="14097000" y="8318500"/>
          <p14:tracePt t="51691" x="14097000" y="8343900"/>
          <p14:tracePt t="51699" x="14097000" y="8369300"/>
          <p14:tracePt t="51708" x="14097000" y="8394700"/>
          <p14:tracePt t="51717" x="14097000" y="8420100"/>
          <p14:tracePt t="51727" x="14097000" y="8445500"/>
          <p14:tracePt t="51736" x="14097000" y="8470900"/>
          <p14:tracePt t="51743" x="14097000" y="8496300"/>
          <p14:tracePt t="51753" x="14097000" y="8534400"/>
          <p14:tracePt t="51767" x="14097000" y="8559800"/>
          <p14:tracePt t="51782" x="14097000" y="8585200"/>
          <p14:tracePt t="51955" x="14097000" y="8610600"/>
          <p14:tracePt t="51971" x="14097000" y="8636000"/>
          <p14:tracePt t="51979" x="14097000" y="8661400"/>
          <p14:tracePt t="51989" x="14097000" y="8712200"/>
          <p14:tracePt t="51998" x="14097000" y="8763000"/>
          <p14:tracePt t="52006" x="14097000" y="8788400"/>
          <p14:tracePt t="52014" x="14097000" y="8826500"/>
          <p14:tracePt t="52024" x="14097000" y="8851900"/>
          <p14:tracePt t="52032" x="14097000" y="8877300"/>
          <p14:tracePt t="52041" x="14097000" y="8902700"/>
          <p14:tracePt t="52056" x="14097000" y="8928100"/>
          <p14:tracePt t="52100" x="14135100" y="8928100"/>
          <p14:tracePt t="52212" x="14135100" y="8902700"/>
          <p14:tracePt t="52292" x="14135100" y="8877300"/>
          <p14:tracePt t="52316" x="14160500" y="8877300"/>
          <p14:tracePt t="52364" x="14160500" y="8851900"/>
          <p14:tracePt t="52588" x="14160500" y="8877300"/>
          <p14:tracePt t="54282" x="13627100" y="8877300"/>
          <p14:tracePt t="54290" x="13385800" y="8826500"/>
          <p14:tracePt t="54300" x="13093700" y="8712200"/>
          <p14:tracePt t="54310" x="12738100" y="8585200"/>
          <p14:tracePt t="54320" x="12420600" y="8445500"/>
          <p14:tracePt t="54322" x="12052300" y="8267700"/>
          <p14:tracePt t="54333" x="11709400" y="8102600"/>
          <p14:tracePt t="54344" x="11353800" y="7937500"/>
          <p14:tracePt t="54354" x="10744200" y="7645400"/>
          <p14:tracePt t="54355" x="10185400" y="7353300"/>
          <p14:tracePt t="54364" x="9677400" y="7035800"/>
          <p14:tracePt t="54373" x="9486900" y="6896100"/>
          <p14:tracePt t="54383" x="9144000" y="6692900"/>
          <p14:tracePt t="54394" x="9042400" y="6604000"/>
          <p14:tracePt t="54395" x="8953500" y="6553200"/>
          <p14:tracePt t="54406" x="8826500" y="6451600"/>
          <p14:tracePt t="54416" x="8712200" y="6375400"/>
          <p14:tracePt t="54425" x="8661400" y="6311900"/>
          <p14:tracePt t="54602" x="8636000" y="6311900"/>
          <p14:tracePt t="54610" x="8483600" y="6311900"/>
          <p14:tracePt t="54620" x="8267700" y="6235700"/>
          <p14:tracePt t="54629" x="8026400" y="6108700"/>
          <p14:tracePt t="54639" x="7759700" y="5943600"/>
          <p14:tracePt t="54649" x="7467600" y="5727700"/>
          <p14:tracePt t="54650" x="7150100" y="5486400"/>
          <p14:tracePt t="54662" x="6527800" y="5016500"/>
          <p14:tracePt t="54671" x="6261100" y="4800600"/>
          <p14:tracePt t="54680" x="5702300" y="4343400"/>
          <p14:tracePt t="54688" x="5257800" y="3949700"/>
          <p14:tracePt t="54695" x="5092700" y="3784600"/>
          <p14:tracePt t="54705" x="4800600" y="3492500"/>
          <p14:tracePt t="54707" x="4724400" y="3416300"/>
          <p14:tracePt t="54720" x="4533900" y="3225800"/>
          <p14:tracePt t="54729" x="4457700" y="3175000"/>
          <p14:tracePt t="54731" x="4368800" y="3060700"/>
          <p14:tracePt t="54743" x="4318000" y="2984500"/>
          <p14:tracePt t="54753" x="4241800" y="2882900"/>
          <p14:tracePt t="54978" x="4216400" y="2857500"/>
          <p14:tracePt t="54988" x="4191000" y="2819400"/>
          <p14:tracePt t="54998" x="4127500" y="2768600"/>
          <p14:tracePt t="55009" x="4127500" y="2743200"/>
          <p14:tracePt t="55011" x="4076700" y="2692400"/>
          <p14:tracePt t="55022" x="4051300" y="2641600"/>
          <p14:tracePt t="55033" x="4025900" y="2590800"/>
          <p14:tracePt t="55042" x="4000500" y="2552700"/>
          <p14:tracePt t="55044" x="4000500" y="2527300"/>
          <p14:tracePt t="55055" x="3975100" y="2501900"/>
          <p14:tracePt t="55064" x="3975100" y="2476500"/>
          <p14:tracePt t="55073" x="3975100" y="2451100"/>
          <p14:tracePt t="55083" x="3975100" y="2425700"/>
          <p14:tracePt t="55194" x="3949700" y="2425700"/>
          <p14:tracePt t="57397" x="3975100" y="2425700"/>
          <p14:tracePt t="57406" x="4025900" y="2425700"/>
          <p14:tracePt t="57414" x="4076700" y="2425700"/>
          <p14:tracePt t="57423" x="4127500" y="2425700"/>
          <p14:tracePt t="57432" x="4191000" y="2425700"/>
          <p14:tracePt t="57441" x="4292600" y="2425700"/>
          <p14:tracePt t="57449" x="4394200" y="2451100"/>
          <p14:tracePt t="57460" x="4419600" y="2451100"/>
          <p14:tracePt t="57471" x="4533900" y="2451100"/>
          <p14:tracePt t="57472" x="4610100" y="2451100"/>
          <p14:tracePt t="57481" x="4660900" y="2451100"/>
          <p14:tracePt t="57490" x="4749800" y="2476500"/>
          <p14:tracePt t="57500" x="4800600" y="2476500"/>
          <p14:tracePt t="57700" x="4800600" y="2501900"/>
          <p14:tracePt t="57709" x="4826000" y="2590800"/>
          <p14:tracePt t="57720" x="4876800" y="2641600"/>
          <p14:tracePt t="57730" x="4927600" y="2717800"/>
          <p14:tracePt t="57740" x="4991100" y="2794000"/>
          <p14:tracePt t="57742" x="5041900" y="2857500"/>
          <p14:tracePt t="57754" x="5118100" y="2984500"/>
          <p14:tracePt t="57763" x="5257800" y="3200400"/>
          <p14:tracePt t="57765" x="5308600" y="3276600"/>
          <p14:tracePt t="57777" x="5384800" y="3416300"/>
          <p14:tracePt t="57789" x="5461000" y="3517900"/>
          <p14:tracePt t="57790" x="5549900" y="3619500"/>
          <p14:tracePt t="57804" x="5575300" y="3683000"/>
          <p14:tracePt t="57806" x="5626100" y="3733800"/>
          <p14:tracePt t="57817" x="5651500" y="3810000"/>
          <p14:tracePt t="57828" x="5676900" y="3835400"/>
          <p14:tracePt t="57830" x="5702300" y="3860800"/>
          <p14:tracePt t="57842" x="5702300" y="3886200"/>
          <p14:tracePt t="57850" x="5727700" y="3886200"/>
          <p14:tracePt t="57858" x="5727700" y="3911600"/>
          <p14:tracePt t="57866" x="5753100" y="3911600"/>
          <p14:tracePt t="58157" x="5753100" y="3886200"/>
          <p14:tracePt t="58173" x="5753100" y="3860800"/>
          <p14:tracePt t="58190" x="5727700" y="3835400"/>
          <p14:tracePt t="58223" x="5727700" y="3810000"/>
          <p14:tracePt t="58269" x="5702300" y="3810000"/>
          <p14:tracePt t="58565" x="5702300" y="3835400"/>
          <p14:tracePt t="58605" x="5676900" y="3835400"/>
          <p14:tracePt t="58742" x="5651500" y="3835400"/>
          <p14:tracePt t="58750" x="5651500" y="3860800"/>
          <p14:tracePt t="58766" x="5626100" y="3860800"/>
          <p14:tracePt t="58775" x="5600700" y="3860800"/>
          <p14:tracePt t="58784" x="5549900" y="3860800"/>
          <p14:tracePt t="58793" x="5524500" y="3860800"/>
          <p14:tracePt t="58801" x="5486400" y="3886200"/>
          <p14:tracePt t="58812" x="5435600" y="3886200"/>
          <p14:tracePt t="58814" x="5410200" y="3886200"/>
          <p14:tracePt t="58823" x="5384800" y="3886200"/>
          <p14:tracePt t="58831" x="5359400" y="3886200"/>
          <p14:tracePt t="58841" x="5334000" y="3886200"/>
          <p14:tracePt t="58850" x="5308600" y="3886200"/>
          <p14:tracePt t="58860" x="5283200" y="3886200"/>
          <p14:tracePt t="58873" x="5283200" y="3911600"/>
          <p14:tracePt t="58889" x="5257800" y="3911600"/>
          <p14:tracePt t="59278" x="5219700" y="3911600"/>
          <p14:tracePt t="59287" x="5194300" y="3911600"/>
          <p14:tracePt t="59296" x="5168900" y="3911600"/>
          <p14:tracePt t="59306" x="5143500" y="3911600"/>
          <p14:tracePt t="59314" x="5092700" y="3911600"/>
          <p14:tracePt t="59324" x="5016500" y="3911600"/>
          <p14:tracePt t="59331" x="4953000" y="3886200"/>
          <p14:tracePt t="59341" x="4927600" y="3886200"/>
          <p14:tracePt t="59343" x="4851400" y="3860800"/>
          <p14:tracePt t="59354" x="4800600" y="3860800"/>
          <p14:tracePt t="59362" x="4749800" y="3835400"/>
          <p14:tracePt t="59374" x="4724400" y="3835400"/>
          <p14:tracePt t="59376" x="4686300" y="3835400"/>
          <p14:tracePt t="59385" x="4660900" y="3810000"/>
          <p14:tracePt t="59402" x="4635500" y="3810000"/>
          <p14:tracePt t="59430" x="4635500" y="3784600"/>
          <p14:tracePt t="59682" x="4610100" y="3784600"/>
          <p14:tracePt t="59690" x="4584700" y="3784600"/>
          <p14:tracePt t="59699" x="4559300" y="3784600"/>
          <p14:tracePt t="59708" x="4508500" y="3784600"/>
          <p14:tracePt t="59717" x="4457700" y="3810000"/>
          <p14:tracePt t="59728" x="4419600" y="3835400"/>
          <p14:tracePt t="59738" x="4343400" y="3835400"/>
          <p14:tracePt t="59740" x="4292600" y="3835400"/>
          <p14:tracePt t="59748" x="4241800" y="3860800"/>
          <p14:tracePt t="59759" x="4216400" y="3860800"/>
          <p14:tracePt t="59767" x="4152900" y="3860800"/>
          <p14:tracePt t="59778" x="4127500" y="3860800"/>
          <p14:tracePt t="59780" x="4076700" y="3860800"/>
          <p14:tracePt t="59798" x="4051300" y="3860800"/>
          <p14:tracePt t="59809" x="4025900" y="3860800"/>
          <p14:tracePt t="59821" x="4000500" y="3860800"/>
          <p14:tracePt t="59860" x="3975100" y="3860800"/>
          <p14:tracePt t="60179" x="3975100" y="3835400"/>
          <p14:tracePt t="60259" x="3924300" y="3835400"/>
          <p14:tracePt t="60267" x="3860800" y="3835400"/>
          <p14:tracePt t="60276" x="3784600" y="3835400"/>
          <p14:tracePt t="60285" x="3683000" y="3835400"/>
          <p14:tracePt t="60294" x="3568700" y="3835400"/>
          <p14:tracePt t="60304" x="3467100" y="3835400"/>
          <p14:tracePt t="60312" x="3327400" y="3835400"/>
          <p14:tracePt t="60321" x="3225800" y="3835400"/>
          <p14:tracePt t="60328" x="3175000" y="3835400"/>
          <p14:tracePt t="60335" x="3086100" y="3835400"/>
          <p14:tracePt t="60344" x="3009900" y="3810000"/>
          <p14:tracePt t="60354" x="2959100" y="3810000"/>
          <p14:tracePt t="60356" x="2882900" y="3810000"/>
          <p14:tracePt t="60364" x="2857500" y="3784600"/>
          <p14:tracePt t="60375" x="2832100" y="3784600"/>
          <p14:tracePt t="60383" x="2794000" y="3784600"/>
          <p14:tracePt t="60393" x="2768600" y="3784600"/>
          <p14:tracePt t="60395" x="2743200" y="3784600"/>
          <p14:tracePt t="60405" x="2717800" y="3759200"/>
          <p14:tracePt t="60422" x="2692400" y="3759200"/>
          <p14:tracePt t="60443" x="2667000" y="3759200"/>
          <p14:tracePt t="60578" x="2641600" y="3759200"/>
          <p14:tracePt t="60627" x="2616200" y="3759200"/>
          <p14:tracePt t="60659" x="2590800" y="3759200"/>
          <p14:tracePt t="60691" x="2565400" y="3759200"/>
          <p14:tracePt t="60739" x="2565400" y="3733800"/>
          <p14:tracePt t="60850" x="2565400" y="3708400"/>
          <p14:tracePt t="60859" x="2590800" y="3708400"/>
          <p14:tracePt t="60883" x="2616200" y="3683000"/>
          <p14:tracePt t="60894" x="2667000" y="3683000"/>
          <p14:tracePt t="60904" x="2717800" y="3683000"/>
          <p14:tracePt t="60911" x="2794000" y="3644900"/>
          <p14:tracePt t="60923" x="2882900" y="3644900"/>
          <p14:tracePt t="60924" x="2984500" y="3644900"/>
          <p14:tracePt t="60933" x="3086100" y="3619500"/>
          <p14:tracePt t="60944" x="3200400" y="3619500"/>
          <p14:tracePt t="60951" x="3327400" y="3619500"/>
          <p14:tracePt t="60960" x="3441700" y="3594100"/>
          <p14:tracePt t="60971" x="3543300" y="3594100"/>
          <p14:tracePt t="60972" x="3657600" y="3594100"/>
          <p14:tracePt t="60981" x="3759200" y="3594100"/>
          <p14:tracePt t="60990" x="3810000" y="3594100"/>
          <p14:tracePt t="60999" x="3886200" y="3594100"/>
          <p14:tracePt t="61008" x="3975100" y="3594100"/>
          <p14:tracePt t="61015" x="4051300" y="3594100"/>
          <p14:tracePt t="61025" x="4127500" y="3594100"/>
          <p14:tracePt t="61032" x="4191000" y="3594100"/>
          <p14:tracePt t="61040" x="4267200" y="3594100"/>
          <p14:tracePt t="61047" x="4318000" y="3594100"/>
          <p14:tracePt t="61056" x="4368800" y="3594100"/>
          <p14:tracePt t="61064" x="4394200" y="3594100"/>
          <p14:tracePt t="61072" x="4457700" y="3594100"/>
          <p14:tracePt t="61080" x="4508500" y="3594100"/>
          <p14:tracePt t="61089" x="4533900" y="3594100"/>
          <p14:tracePt t="61096" x="4559300" y="3594100"/>
          <p14:tracePt t="61103" x="4610100" y="3594100"/>
          <p14:tracePt t="61123" x="4660900" y="3594100"/>
          <p14:tracePt t="61125" x="4686300" y="3594100"/>
          <p14:tracePt t="61133" x="4724400" y="3594100"/>
          <p14:tracePt t="61142" x="4749800" y="3594100"/>
          <p14:tracePt t="61151" x="4775200" y="3594100"/>
          <p14:tracePt t="61159" x="4800600" y="3594100"/>
          <p14:tracePt t="61168" x="4826000" y="3594100"/>
          <p14:tracePt t="61176" x="4851400" y="3594100"/>
          <p14:tracePt t="61184" x="4876800" y="3594100"/>
          <p14:tracePt t="61193" x="4902200" y="3594100"/>
          <p14:tracePt t="61195" x="4953000" y="3594100"/>
          <p14:tracePt t="61205" x="4991100" y="3594100"/>
          <p14:tracePt t="61222" x="5016500" y="3594100"/>
          <p14:tracePt t="61231" x="5041900" y="3594100"/>
          <p14:tracePt t="61246" x="5067300" y="3594100"/>
          <p14:tracePt t="61263" x="5092700" y="3594100"/>
          <p14:tracePt t="61278" x="5118100" y="3594100"/>
          <p14:tracePt t="61311" x="5143500" y="3594100"/>
          <p14:tracePt t="61371" x="5168900" y="3594100"/>
          <p14:tracePt t="61404" x="5194300" y="3594100"/>
          <p14:tracePt t="61435" x="5219700" y="3594100"/>
          <p14:tracePt t="61499" x="5257800" y="3594100"/>
          <p14:tracePt t="61531" x="5283200" y="3594100"/>
          <p14:tracePt t="61699" x="5257800" y="3594100"/>
          <p14:tracePt t="61715" x="5219700" y="3594100"/>
          <p14:tracePt t="61732" x="5194300" y="3594100"/>
          <p14:tracePt t="61741" x="5168900" y="3594100"/>
          <p14:tracePt t="61750" x="5143500" y="3594100"/>
          <p14:tracePt t="61760" x="5118100" y="3594100"/>
          <p14:tracePt t="61769" x="5092700" y="3594100"/>
          <p14:tracePt t="61777" x="5067300" y="3594100"/>
          <p14:tracePt t="61785" x="5041900" y="3594100"/>
          <p14:tracePt t="61794" x="5016500" y="3594100"/>
          <p14:tracePt t="61796" x="4991100" y="3594100"/>
          <p14:tracePt t="61805" x="4953000" y="3568700"/>
          <p14:tracePt t="61815" x="4927600" y="3568700"/>
          <p14:tracePt t="61824" x="4902200" y="3568700"/>
          <p14:tracePt t="61832" x="4876800" y="3568700"/>
          <p14:tracePt t="61840" x="4851400" y="3568700"/>
          <p14:tracePt t="61856" x="4826000" y="3568700"/>
          <p14:tracePt t="61864" x="4800600" y="3568700"/>
          <p14:tracePt t="61872" x="4775200" y="3568700"/>
          <p14:tracePt t="61880" x="4749800" y="3568700"/>
          <p14:tracePt t="61895" x="4724400" y="3568700"/>
          <p14:tracePt t="61905" x="4686300" y="3568700"/>
          <p14:tracePt t="61913" x="4660900" y="3568700"/>
          <p14:tracePt t="61924" x="4635500" y="3568700"/>
          <p14:tracePt t="61932" x="4610100" y="3568700"/>
          <p14:tracePt t="61950" x="4584700" y="3568700"/>
          <p14:tracePt t="61959" x="4559300" y="3568700"/>
          <p14:tracePt t="61968" x="4533900" y="3568700"/>
          <p14:tracePt t="61977" x="4508500" y="3568700"/>
          <p14:tracePt t="61985" x="4483100" y="3568700"/>
          <p14:tracePt t="62000" x="4457700" y="3568700"/>
          <p14:tracePt t="62009" x="4419600" y="3568700"/>
          <p14:tracePt t="62076" x="4419600" y="3543300"/>
          <p14:tracePt t="62123" x="4457700" y="3543300"/>
          <p14:tracePt t="62132" x="4483100" y="3543300"/>
          <p14:tracePt t="62141" x="4508500" y="3543300"/>
          <p14:tracePt t="62149" x="4508500" y="3517900"/>
          <p14:tracePt t="62159" x="4559300" y="3517900"/>
          <p14:tracePt t="62167" x="4584700" y="3517900"/>
          <p14:tracePt t="62175" x="4635500" y="3517900"/>
          <p14:tracePt t="62184" x="4660900" y="3517900"/>
          <p14:tracePt t="62194" x="4686300" y="3517900"/>
          <p14:tracePt t="62201" x="4749800" y="3517900"/>
          <p14:tracePt t="62211" x="4775200" y="3517900"/>
          <p14:tracePt t="62213" x="4800600" y="3517900"/>
          <p14:tracePt t="62222" x="4826000" y="3517900"/>
          <p14:tracePt t="62231" x="4851400" y="3517900"/>
          <p14:tracePt t="62241" x="4876800" y="3517900"/>
          <p14:tracePt t="62248" x="4902200" y="3517900"/>
          <p14:tracePt t="62257" x="4927600" y="3517900"/>
          <p14:tracePt t="62272" x="4953000" y="3517900"/>
          <p14:tracePt t="62288" x="4991100" y="3517900"/>
          <p14:tracePt t="62296" x="5016500" y="3517900"/>
          <p14:tracePt t="62311" x="5041900" y="3517900"/>
          <p14:tracePt t="62327" x="5067300" y="3517900"/>
          <p14:tracePt t="62355" x="5092700" y="3517900"/>
          <p14:tracePt t="62443" x="5092700" y="3543300"/>
          <p14:tracePt t="62468" x="5067300" y="3543300"/>
          <p14:tracePt t="62476" x="5041900" y="3543300"/>
          <p14:tracePt t="62484" x="5016500" y="3568700"/>
          <p14:tracePt t="62496" x="4953000" y="3568700"/>
          <p14:tracePt t="62505" x="4902200" y="3568700"/>
          <p14:tracePt t="62512" x="4826000" y="3568700"/>
          <p14:tracePt t="62521" x="4800600" y="3568700"/>
          <p14:tracePt t="62529" x="4749800" y="3594100"/>
          <p14:tracePt t="62539" x="4635500" y="3594100"/>
          <p14:tracePt t="62541" x="4584700" y="3594100"/>
          <p14:tracePt t="62549" x="4533900" y="3594100"/>
          <p14:tracePt t="62558" x="4483100" y="3594100"/>
          <p14:tracePt t="62567" x="4419600" y="3594100"/>
          <p14:tracePt t="62576" x="4394200" y="3594100"/>
          <p14:tracePt t="62585" x="4343400" y="3594100"/>
          <p14:tracePt t="62593" x="4318000" y="3594100"/>
          <p14:tracePt t="62608" x="4292600" y="3594100"/>
          <p14:tracePt t="62616" x="4267200" y="3594100"/>
          <p14:tracePt t="62716" x="4292600" y="3568700"/>
          <p14:tracePt t="62725" x="4343400" y="3568700"/>
          <p14:tracePt t="62733" x="4368800" y="3568700"/>
          <p14:tracePt t="62742" x="4419600" y="3568700"/>
          <p14:tracePt t="62751" x="4508500" y="3568700"/>
          <p14:tracePt t="62761" x="4559300" y="3568700"/>
          <p14:tracePt t="62770" x="4635500" y="3543300"/>
          <p14:tracePt t="62772" x="4749800" y="3543300"/>
          <p14:tracePt t="62782" x="4775200" y="3543300"/>
          <p14:tracePt t="62791" x="4902200" y="3543300"/>
          <p14:tracePt t="62801" x="4953000" y="3543300"/>
          <p14:tracePt t="62810" x="5016500" y="3543300"/>
          <p14:tracePt t="62818" x="5092700" y="3543300"/>
          <p14:tracePt t="62827" x="5118100" y="3543300"/>
          <p14:tracePt t="62829" x="5168900" y="3543300"/>
          <p14:tracePt t="62838" x="5194300" y="3543300"/>
          <p14:tracePt t="62846" x="5219700" y="3543300"/>
          <p14:tracePt t="62856" x="5257800" y="3543300"/>
          <p14:tracePt t="62864" x="5283200" y="3543300"/>
          <p14:tracePt t="62873" x="5308600" y="3543300"/>
          <p14:tracePt t="62895" x="5334000" y="3543300"/>
          <p14:tracePt t="62940" x="5359400" y="3543300"/>
          <p14:tracePt t="63220" x="5334000" y="3543300"/>
          <p14:tracePt t="63244" x="5308600" y="3543300"/>
          <p14:tracePt t="63261" x="5283200" y="3543300"/>
          <p14:tracePt t="63269" x="5257800" y="3568700"/>
          <p14:tracePt t="63279" x="5219700" y="3568700"/>
          <p14:tracePt t="63288" x="5168900" y="3568700"/>
          <p14:tracePt t="63305" x="5118100" y="3568700"/>
          <p14:tracePt t="63322" x="5092700" y="3568700"/>
          <p14:tracePt t="63330" x="5067300" y="3568700"/>
          <p14:tracePt t="63355" x="5041900" y="3568700"/>
          <p14:tracePt t="63428" x="5067300" y="3568700"/>
          <p14:tracePt t="63445" x="5092700" y="3568700"/>
          <p14:tracePt t="63461" x="5118100" y="3568700"/>
          <p14:tracePt t="63471" x="5143500" y="3568700"/>
          <p14:tracePt t="63480" x="5168900" y="3568700"/>
          <p14:tracePt t="63489" x="5194300" y="3568700"/>
          <p14:tracePt t="63497" x="5219700" y="3568700"/>
          <p14:tracePt t="63512" x="5257800" y="3568700"/>
          <p14:tracePt t="63528" x="5283200" y="3568700"/>
          <p14:tracePt t="63661" x="5257800" y="3568700"/>
          <p14:tracePt t="63893" x="5219700" y="3568700"/>
          <p14:tracePt t="63901" x="5194300" y="3568700"/>
          <p14:tracePt t="63910" x="5118100" y="3568700"/>
          <p14:tracePt t="63921" x="5067300" y="3568700"/>
          <p14:tracePt t="63929" x="4953000" y="3568700"/>
          <p14:tracePt t="63939" x="4876800" y="3568700"/>
          <p14:tracePt t="63948" x="4775200" y="3568700"/>
          <p14:tracePt t="63950" x="4660900" y="3568700"/>
          <p14:tracePt t="63961" x="4610100" y="3568700"/>
          <p14:tracePt t="63974" x="4483100" y="3568700"/>
          <p14:tracePt t="63983" x="4419600" y="3568700"/>
          <p14:tracePt t="63993" x="4368800" y="3568700"/>
          <p14:tracePt t="64002" x="4318000" y="3568700"/>
          <p14:tracePt t="64016" x="4292600" y="3568700"/>
          <p14:tracePt t="64032" x="4267200" y="3568700"/>
          <p14:tracePt t="64085" x="4267200" y="3543300"/>
          <p14:tracePt t="64157" x="4292600" y="3543300"/>
          <p14:tracePt t="64181" x="4318000" y="3543300"/>
          <p14:tracePt t="64190" x="4343400" y="3543300"/>
          <p14:tracePt t="64198" x="4368800" y="3543300"/>
          <p14:tracePt t="64207" x="4394200" y="3543300"/>
          <p14:tracePt t="64216" x="4457700" y="3543300"/>
          <p14:tracePt t="64225" x="4483100" y="3543300"/>
          <p14:tracePt t="64234" x="4533900" y="3543300"/>
          <p14:tracePt t="64242" x="4559300" y="3543300"/>
          <p14:tracePt t="64250" x="4610100" y="3543300"/>
          <p14:tracePt t="64259" x="4635500" y="3543300"/>
          <p14:tracePt t="64266" x="4660900" y="3543300"/>
          <p14:tracePt t="64274" x="4686300" y="3543300"/>
          <p14:tracePt t="64282" x="4724400" y="3543300"/>
          <p14:tracePt t="64305" x="4749800" y="3543300"/>
          <p14:tracePt t="64381" x="4724400" y="3543300"/>
          <p14:tracePt t="64398" x="4686300" y="3543300"/>
          <p14:tracePt t="64407" x="4660900" y="3543300"/>
          <p14:tracePt t="64416" x="4635500" y="3543300"/>
          <p14:tracePt t="64425" x="4610100" y="3543300"/>
          <p14:tracePt t="64433" x="4584700" y="3543300"/>
          <p14:tracePt t="64443" x="4559300" y="3543300"/>
          <p14:tracePt t="64465" x="4533900" y="3543300"/>
          <p14:tracePt t="64550" x="4559300" y="3543300"/>
          <p14:tracePt t="64565" x="4584700" y="3543300"/>
          <p14:tracePt t="64582" x="4610100" y="3543300"/>
          <p14:tracePt t="64591" x="4635500" y="3543300"/>
          <p14:tracePt t="64606" x="4660900" y="3543300"/>
          <p14:tracePt t="64622" x="4686300" y="3543300"/>
          <p14:tracePt t="64686" x="4635500" y="3543300"/>
          <p14:tracePt t="64694" x="4610100" y="3543300"/>
          <p14:tracePt t="64703" x="4533900" y="3543300"/>
          <p14:tracePt t="64712" x="4483100" y="3543300"/>
          <p14:tracePt t="64722" x="4368800" y="3568700"/>
          <p14:tracePt t="64732" x="4292600" y="3568700"/>
          <p14:tracePt t="64740" x="4191000" y="3568700"/>
          <p14:tracePt t="64747" x="4076700" y="3568700"/>
          <p14:tracePt t="64756" x="4000500" y="3568700"/>
          <p14:tracePt t="64763" x="3949700" y="3568700"/>
          <p14:tracePt t="64771" x="3860800" y="3568700"/>
          <p14:tracePt t="64779" x="3784600" y="3568700"/>
          <p14:tracePt t="64787" x="3733800" y="3568700"/>
          <p14:tracePt t="64790" x="3708400" y="3568700"/>
          <p14:tracePt t="64799" x="3657600" y="3568700"/>
          <p14:tracePt t="64814" x="3619500" y="3568700"/>
          <p14:tracePt t="64886" x="3657600" y="3568700"/>
          <p14:tracePt t="64903" x="3708400" y="3568700"/>
          <p14:tracePt t="64911" x="3759200" y="3568700"/>
          <p14:tracePt t="64921" x="3784600" y="3568700"/>
          <p14:tracePt t="64929" x="3835400" y="3568700"/>
          <p14:tracePt t="64939" x="3886200" y="3568700"/>
          <p14:tracePt t="64946" x="3924300" y="3568700"/>
          <p14:tracePt t="64956" x="3949700" y="3568700"/>
          <p14:tracePt t="64958" x="3975100" y="3568700"/>
          <p14:tracePt t="64966" x="4000500" y="3568700"/>
          <p14:tracePt t="64990" x="4025900" y="3568700"/>
          <p14:tracePt t="65014" x="4000500" y="3568700"/>
          <p14:tracePt t="65023" x="3949700" y="3568700"/>
          <p14:tracePt t="65031" x="3886200" y="3568700"/>
          <p14:tracePt t="65040" x="3860800" y="3543300"/>
          <p14:tracePt t="65051" x="3810000" y="3543300"/>
          <p14:tracePt t="65060" x="3759200" y="3543300"/>
          <p14:tracePt t="65073" x="3733800" y="3517900"/>
          <p14:tracePt t="65084" x="3708400" y="3517900"/>
          <p14:tracePt t="65092" x="3683000" y="3517900"/>
          <p14:tracePt t="65126" x="3683000" y="3492500"/>
          <p14:tracePt t="65143" x="3708400" y="3492500"/>
          <p14:tracePt t="65151" x="3759200" y="3492500"/>
          <p14:tracePt t="65160" x="3835400" y="3492500"/>
          <p14:tracePt t="65170" x="3924300" y="3492500"/>
          <p14:tracePt t="65179" x="4051300" y="3492500"/>
          <p14:tracePt t="65188" x="4191000" y="3492500"/>
          <p14:tracePt t="65196" x="4318000" y="3492500"/>
          <p14:tracePt t="65205" x="4457700" y="3492500"/>
          <p14:tracePt t="65206" x="4559300" y="3492500"/>
          <p14:tracePt t="65214" x="4686300" y="3517900"/>
          <p14:tracePt t="65225" x="4775200" y="3517900"/>
          <p14:tracePt t="65234" x="4826000" y="3543300"/>
          <p14:tracePt t="65245" x="4876800" y="3568700"/>
          <p14:tracePt t="65247" x="4927600" y="3568700"/>
          <p14:tracePt t="65257" x="4991100" y="3594100"/>
          <p14:tracePt t="65267" x="5016500" y="3594100"/>
          <p14:tracePt t="65279" x="5067300" y="3594100"/>
          <p14:tracePt t="65466" x="5041900" y="3594100"/>
          <p14:tracePt t="65474" x="5016500" y="3594100"/>
          <p14:tracePt t="65483" x="5016500" y="3619500"/>
          <p14:tracePt t="65493" x="4991100" y="3619500"/>
          <p14:tracePt t="65502" x="4927600" y="3644900"/>
          <p14:tracePt t="65514" x="4902200" y="3683000"/>
          <p14:tracePt t="65515" x="4851400" y="3683000"/>
          <p14:tracePt t="65526" x="4826000" y="3708400"/>
          <p14:tracePt t="65535" x="4749800" y="3759200"/>
          <p14:tracePt t="65546" x="4724400" y="3759200"/>
          <p14:tracePt t="65547" x="4660900" y="3784600"/>
          <p14:tracePt t="65558" x="4610100" y="3810000"/>
          <p14:tracePt t="65568" x="4584700" y="3810000"/>
          <p14:tracePt t="65577" x="4533900" y="3835400"/>
          <p14:tracePt t="65586" x="4508500" y="3835400"/>
          <p14:tracePt t="65588" x="4483100" y="3835400"/>
          <p14:tracePt t="65597" x="4483100" y="3860800"/>
          <p14:tracePt t="65606" x="4457700" y="3860800"/>
          <p14:tracePt t="65630" x="4419600" y="3860800"/>
          <p14:tracePt t="65698" x="4457700" y="3886200"/>
          <p14:tracePt t="65707" x="4457700" y="3911600"/>
          <p14:tracePt t="65716" x="4483100" y="3975100"/>
          <p14:tracePt t="65727" x="4533900" y="4025900"/>
          <p14:tracePt t="65738" x="4559300" y="4102100"/>
          <p14:tracePt t="65739" x="4635500" y="4178300"/>
          <p14:tracePt t="65751" x="4686300" y="4292600"/>
          <p14:tracePt t="65762" x="4749800" y="4394200"/>
          <p14:tracePt t="65763" x="4826000" y="4533900"/>
          <p14:tracePt t="65775" x="4876800" y="4610100"/>
          <p14:tracePt t="65785" x="4953000" y="4711700"/>
          <p14:tracePt t="65795" x="4991100" y="4749800"/>
          <p14:tracePt t="65797" x="5016500" y="4826000"/>
          <p14:tracePt t="65809" x="5041900" y="4851400"/>
          <p14:tracePt t="65811" x="5092700" y="4876800"/>
          <p14:tracePt t="66035" x="5118100" y="4902200"/>
          <p14:tracePt t="66044" x="5168900" y="4927600"/>
          <p14:tracePt t="66054" x="5219700" y="4953000"/>
          <p14:tracePt t="66064" x="5308600" y="4978400"/>
          <p14:tracePt t="66074" x="5384800" y="5041900"/>
          <p14:tracePt t="66076" x="5461000" y="5092700"/>
          <p14:tracePt t="66088" x="5549900" y="5118100"/>
          <p14:tracePt t="66097" x="5600700" y="5118100"/>
          <p14:tracePt t="66104" x="5651500" y="5143500"/>
          <p14:tracePt t="66112" x="5702300" y="5168900"/>
          <p14:tracePt t="66122" x="5753100" y="5168900"/>
          <p14:tracePt t="66124" x="5791200" y="5168900"/>
          <p14:tracePt t="66132" x="5816600" y="5194300"/>
          <p14:tracePt t="66158" x="5842000" y="5194300"/>
          <p14:tracePt t="66235" x="5816600" y="5194300"/>
          <p14:tracePt t="66244" x="5791200" y="5194300"/>
          <p14:tracePt t="66252" x="5753100" y="5194300"/>
          <p14:tracePt t="66261" x="5727700" y="5194300"/>
          <p14:tracePt t="66271" x="5702300" y="5194300"/>
          <p14:tracePt t="66279" x="5676900" y="5194300"/>
          <p14:tracePt t="66289" x="5651500" y="5194300"/>
          <p14:tracePt t="66296" x="5600700" y="5194300"/>
          <p14:tracePt t="66305" x="5575300" y="5194300"/>
          <p14:tracePt t="66312" x="5549900" y="5194300"/>
          <p14:tracePt t="66321" x="5524500" y="5194300"/>
          <p14:tracePt t="66328" x="5486400" y="5194300"/>
          <p14:tracePt t="66338" x="5461000" y="5194300"/>
          <p14:tracePt t="66347" x="5435600" y="5194300"/>
          <p14:tracePt t="66357" x="5410200" y="5194300"/>
          <p14:tracePt t="66366" x="5384800" y="5194300"/>
          <p14:tracePt t="66375" x="5359400" y="5194300"/>
          <p14:tracePt t="66384" x="5334000" y="5194300"/>
          <p14:tracePt t="66393" x="5308600" y="5194300"/>
          <p14:tracePt t="66400" x="5283200" y="5194300"/>
          <p14:tracePt t="66409" x="5257800" y="5194300"/>
          <p14:tracePt t="66416" x="5219700" y="5194300"/>
          <p14:tracePt t="66424" x="5194300" y="5194300"/>
          <p14:tracePt t="66438" x="5143500" y="5194300"/>
          <p14:tracePt t="66447" x="5118100" y="5194300"/>
          <p14:tracePt t="66457" x="5092700" y="5194300"/>
          <p14:tracePt t="66472" x="5067300" y="5194300"/>
          <p14:tracePt t="66494" x="5041900" y="5194300"/>
          <p14:tracePt t="66531" x="5041900" y="5219700"/>
          <p14:tracePt t="66731" x="5016500" y="5245100"/>
          <p14:tracePt t="66740" x="4991100" y="5245100"/>
          <p14:tracePt t="66749" x="4991100" y="5270500"/>
          <p14:tracePt t="66758" x="4927600" y="5308600"/>
          <p14:tracePt t="66767" x="4902200" y="5334000"/>
          <p14:tracePt t="66779" x="4851400" y="5359400"/>
          <p14:tracePt t="66780" x="4826000" y="5359400"/>
          <p14:tracePt t="66790" x="4800600" y="5359400"/>
          <p14:tracePt t="66799" x="4749800" y="5384800"/>
          <p14:tracePt t="66809" x="4724400" y="5384800"/>
          <p14:tracePt t="66816" x="4686300" y="5384800"/>
          <p14:tracePt t="66826" x="4635500" y="5384800"/>
          <p14:tracePt t="66828" x="4610100" y="5384800"/>
          <p14:tracePt t="66838" x="4584700" y="5384800"/>
          <p14:tracePt t="66846" x="4559300" y="5384800"/>
          <p14:tracePt t="66863" x="4533900" y="5384800"/>
          <p14:tracePt t="66879" x="4508500" y="5384800"/>
          <p14:tracePt t="67084" x="4508500" y="5359400"/>
          <p14:tracePt t="67101" x="4533900" y="5359400"/>
          <p14:tracePt t="67460" x="4508500" y="5359400"/>
          <p14:tracePt t="67476" x="4483100" y="5384800"/>
          <p14:tracePt t="67487" x="4457700" y="5384800"/>
          <p14:tracePt t="67495" x="4394200" y="5384800"/>
          <p14:tracePt t="67505" x="4368800" y="5384800"/>
          <p14:tracePt t="67513" x="4343400" y="5384800"/>
          <p14:tracePt t="67522" x="4292600" y="5384800"/>
          <p14:tracePt t="67529" x="4267200" y="5384800"/>
          <p14:tracePt t="67538" x="4216400" y="5384800"/>
          <p14:tracePt t="67546" x="4191000" y="5384800"/>
          <p14:tracePt t="67555" x="4152900" y="5384800"/>
          <p14:tracePt t="67557" x="4127500" y="5384800"/>
          <p14:tracePt t="67573" x="4102100" y="5384800"/>
          <p14:tracePt t="67581" x="4076700" y="5384800"/>
          <p14:tracePt t="67598" x="4051300" y="5384800"/>
          <p14:tracePt t="67609" x="4025900" y="5384800"/>
          <p14:tracePt t="67624" x="4000500" y="5384800"/>
          <p14:tracePt t="67632" x="3975100" y="5384800"/>
          <p14:tracePt t="67642" x="3949700" y="5384800"/>
          <p14:tracePt t="67656" x="3924300" y="5384800"/>
          <p14:tracePt t="67664" x="3886200" y="5384800"/>
          <p14:tracePt t="67673" x="3860800" y="5384800"/>
          <p14:tracePt t="67681" x="3835400" y="5384800"/>
          <p14:tracePt t="67696" x="3810000" y="5384800"/>
          <p14:tracePt t="67706" x="3784600" y="5384800"/>
          <p14:tracePt t="67725" x="3759200" y="5384800"/>
          <p14:tracePt t="67748" x="3733800" y="5359400"/>
          <p14:tracePt t="68189" x="3708400" y="5359400"/>
          <p14:tracePt t="68197" x="3657600" y="5384800"/>
          <p14:tracePt t="68207" x="3619500" y="5384800"/>
          <p14:tracePt t="68216" x="3594100" y="5410200"/>
          <p14:tracePt t="68226" x="3543300" y="5410200"/>
          <p14:tracePt t="68233" x="3517900" y="5410200"/>
          <p14:tracePt t="68242" x="3441700" y="5435600"/>
          <p14:tracePt t="68255" x="3327400" y="5461000"/>
          <p14:tracePt t="68265" x="3276600" y="5461000"/>
          <p14:tracePt t="68274" x="3225800" y="5461000"/>
          <p14:tracePt t="68281" x="3200400" y="5461000"/>
          <p14:tracePt t="68290" x="3175000" y="5461000"/>
          <p14:tracePt t="68297" x="3149600" y="5461000"/>
          <p14:tracePt t="68306" x="3124200" y="5461000"/>
          <p14:tracePt t="68313" x="3086100" y="5461000"/>
          <p14:tracePt t="68322" x="3060700" y="5461000"/>
          <p14:tracePt t="68330" x="3035300" y="5461000"/>
          <p14:tracePt t="68338" x="3009900" y="5461000"/>
          <p14:tracePt t="68358" x="2984500" y="5461000"/>
          <p14:tracePt t="68869" x="3035300" y="5461000"/>
          <p14:tracePt t="68877" x="3086100" y="5461000"/>
          <p14:tracePt t="68886" x="3175000" y="5461000"/>
          <p14:tracePt t="68895" x="3276600" y="5461000"/>
          <p14:tracePt t="68905" x="3390900" y="5461000"/>
          <p14:tracePt t="68913" x="3492500" y="5461000"/>
          <p14:tracePt t="68923" x="3657600" y="5461000"/>
          <p14:tracePt t="68930" x="3683000" y="5461000"/>
          <p14:tracePt t="68938" x="3784600" y="5461000"/>
          <p14:tracePt t="68946" x="3886200" y="5486400"/>
          <p14:tracePt t="68956" x="3949700" y="5486400"/>
          <p14:tracePt t="68957" x="3975100" y="5486400"/>
          <p14:tracePt t="68965" x="4025900" y="5486400"/>
          <p14:tracePt t="68974" x="4051300" y="5486400"/>
          <p14:tracePt t="68991" x="4051300" y="5511800"/>
          <p14:tracePt t="68999" x="4076700" y="5511800"/>
          <p14:tracePt t="69085" x="4102100" y="5511800"/>
          <p14:tracePt t="69125" x="4127500" y="5511800"/>
          <p14:tracePt t="69633" x="4076700" y="5511800"/>
          <p14:tracePt t="69643" x="4025900" y="5511800"/>
          <p14:tracePt t="69651" x="3975100" y="5511800"/>
          <p14:tracePt t="69660" x="3949700" y="5511800"/>
          <p14:tracePt t="69669" x="3886200" y="5511800"/>
          <p14:tracePt t="69678" x="3835400" y="5511800"/>
          <p14:tracePt t="69686" x="3810000" y="5511800"/>
          <p14:tracePt t="69694" x="3759200" y="5511800"/>
          <p14:tracePt t="69703" x="3708400" y="5511800"/>
          <p14:tracePt t="69710" x="3657600" y="5511800"/>
          <p14:tracePt t="69719" x="3619500" y="5511800"/>
          <p14:tracePt t="69727" x="3568700" y="5486400"/>
          <p14:tracePt t="69730" x="3543300" y="5486400"/>
          <p14:tracePt t="69740" x="3517900" y="5486400"/>
          <p14:tracePt t="69749" x="3517900" y="5461000"/>
          <p14:tracePt t="69757" x="3492500" y="5461000"/>
          <p14:tracePt t="69780" x="3467100" y="5461000"/>
          <p14:tracePt t="69805" x="3467100" y="5435600"/>
          <p14:tracePt t="70122" x="3441700" y="5435600"/>
          <p14:tracePt t="70131" x="3390900" y="5435600"/>
          <p14:tracePt t="70140" x="3327400" y="5435600"/>
          <p14:tracePt t="70149" x="3276600" y="5435600"/>
          <p14:tracePt t="70158" x="3175000" y="5435600"/>
          <p14:tracePt t="70166" x="3086100" y="5435600"/>
          <p14:tracePt t="70174" x="3009900" y="5435600"/>
          <p14:tracePt t="70183" x="2984500" y="5435600"/>
          <p14:tracePt t="70193" x="2933700" y="5435600"/>
          <p14:tracePt t="70194" x="2857500" y="5435600"/>
          <p14:tracePt t="70204" x="2832100" y="5435600"/>
          <p14:tracePt t="70213" x="2794000" y="5410200"/>
          <p14:tracePt t="70223" x="2743200" y="5410200"/>
          <p14:tracePt t="70231" x="2717800" y="5410200"/>
          <p14:tracePt t="70239" x="2717800" y="5384800"/>
          <p14:tracePt t="70247" x="2692400" y="5384800"/>
          <p14:tracePt t="70283" x="2692400" y="5359400"/>
          <p14:tracePt t="70603" x="2717800" y="5359400"/>
          <p14:tracePt t="70611" x="2743200" y="5359400"/>
          <p14:tracePt t="70619" x="2794000" y="5359400"/>
          <p14:tracePt t="70628" x="2882900" y="5359400"/>
          <p14:tracePt t="70638" x="3009900" y="5334000"/>
          <p14:tracePt t="70649" x="3124200" y="5334000"/>
          <p14:tracePt t="70657" x="3225800" y="5334000"/>
          <p14:tracePt t="70659" x="3352800" y="5334000"/>
          <p14:tracePt t="70667" x="3467100" y="5334000"/>
          <p14:tracePt t="70675" x="3517900" y="5334000"/>
          <p14:tracePt t="70691" x="3594100" y="5334000"/>
          <p14:tracePt t="70693" x="3683000" y="5334000"/>
          <p14:tracePt t="70703" x="3759200" y="5334000"/>
          <p14:tracePt t="70711" x="3810000" y="5334000"/>
          <p14:tracePt t="70719" x="3886200" y="5334000"/>
          <p14:tracePt t="70727" x="3924300" y="5334000"/>
          <p14:tracePt t="70735" x="3975100" y="5334000"/>
          <p14:tracePt t="70743" x="4000500" y="5334000"/>
          <p14:tracePt t="70751" x="4051300" y="5334000"/>
          <p14:tracePt t="70760" x="4076700" y="5359400"/>
          <p14:tracePt t="70769" x="4127500" y="5359400"/>
          <p14:tracePt t="70778" x="4152900" y="5359400"/>
          <p14:tracePt t="70779" x="4191000" y="5384800"/>
          <p14:tracePt t="70790" x="4216400" y="5384800"/>
          <p14:tracePt t="70814" x="4241800" y="5410200"/>
          <p14:tracePt t="70839" x="4267200" y="5410200"/>
          <p14:tracePt t="71348" x="4241800" y="5410200"/>
          <p14:tracePt t="71357" x="4241800" y="5435600"/>
          <p14:tracePt t="71365" x="4216400" y="5435600"/>
          <p14:tracePt t="71375" x="4191000" y="5461000"/>
          <p14:tracePt t="71384" x="4152900" y="5461000"/>
          <p14:tracePt t="71393" x="4102100" y="5486400"/>
          <p14:tracePt t="71402" x="4076700" y="5486400"/>
          <p14:tracePt t="71405" x="4025900" y="5511800"/>
          <p14:tracePt t="71414" x="3975100" y="5511800"/>
          <p14:tracePt t="71423" x="3949700" y="5537200"/>
          <p14:tracePt t="71434" x="3924300" y="5537200"/>
          <p14:tracePt t="71437" x="3886200" y="5537200"/>
          <p14:tracePt t="71446" x="3860800" y="5537200"/>
          <p14:tracePt t="71455" x="3835400" y="5537200"/>
          <p14:tracePt t="71464" x="3810000" y="5537200"/>
          <p14:tracePt t="71473" x="3784600" y="5537200"/>
          <p14:tracePt t="71488" x="3759200" y="5537200"/>
          <p14:tracePt t="71507" x="3733800" y="5537200"/>
          <p14:tracePt t="71595" x="3708400" y="5537200"/>
          <p14:tracePt t="71700" x="3683000" y="5537200"/>
          <p14:tracePt t="71835" x="3657600" y="5537200"/>
          <p14:tracePt t="71844" x="3594100" y="5537200"/>
          <p14:tracePt t="71854" x="3543300" y="5537200"/>
          <p14:tracePt t="71863" x="3467100" y="5537200"/>
          <p14:tracePt t="71872" x="3352800" y="5537200"/>
          <p14:tracePt t="71880" x="3225800" y="5537200"/>
          <p14:tracePt t="71889" x="3124200" y="5537200"/>
          <p14:tracePt t="71897" x="3009900" y="5537200"/>
          <p14:tracePt t="71905" x="2959100" y="5537200"/>
          <p14:tracePt t="71913" x="2882900" y="5537200"/>
          <p14:tracePt t="71921" x="2794000" y="5537200"/>
          <p14:tracePt t="71928" x="2768600" y="5537200"/>
          <p14:tracePt t="71939" x="2717800" y="5537200"/>
          <p14:tracePt t="71940" x="2667000" y="5511800"/>
          <p14:tracePt t="71958" x="2641600" y="5511800"/>
          <p14:tracePt t="71974" x="2616200" y="5511800"/>
          <p14:tracePt t="72027" x="2616200" y="5486400"/>
          <p14:tracePt t="72091" x="2616200" y="5461000"/>
          <p14:tracePt t="72589" x="2641600" y="5461000"/>
          <p14:tracePt t="72621" x="2667000" y="5461000"/>
          <p14:tracePt t="72629" x="2692400" y="5435600"/>
          <p14:tracePt t="72640" x="2717800" y="5435600"/>
          <p14:tracePt t="72649" x="2768600" y="5410200"/>
          <p14:tracePt t="72659" x="2857500" y="5410200"/>
          <p14:tracePt t="72661" x="2933700" y="5384800"/>
          <p14:tracePt t="72671" x="3009900" y="5359400"/>
          <p14:tracePt t="72681" x="3086100" y="5359400"/>
          <p14:tracePt t="72689" x="3200400" y="5334000"/>
          <p14:tracePt t="72699" x="3302000" y="5334000"/>
          <p14:tracePt t="72701" x="3327400" y="5308600"/>
          <p14:tracePt t="72711" x="3441700" y="5308600"/>
          <p14:tracePt t="72720" x="3492500" y="5308600"/>
          <p14:tracePt t="72728" x="3568700" y="5308600"/>
          <p14:tracePt t="72738" x="3619500" y="5308600"/>
          <p14:tracePt t="72746" x="3657600" y="5308600"/>
          <p14:tracePt t="72755" x="3683000" y="5308600"/>
          <p14:tracePt t="72756" x="3708400" y="5308600"/>
          <p14:tracePt t="72765" x="3733800" y="5308600"/>
          <p14:tracePt t="72781" x="3759200" y="5308600"/>
          <p14:tracePt t="72806" x="3784600" y="5308600"/>
          <p14:tracePt t="72972" x="3810000" y="5308600"/>
          <p14:tracePt t="72981" x="3860800" y="5308600"/>
          <p14:tracePt t="72990" x="3924300" y="5308600"/>
          <p14:tracePt t="72999" x="3949700" y="5308600"/>
          <p14:tracePt t="73008" x="4000500" y="5308600"/>
          <p14:tracePt t="73016" x="4051300" y="5308600"/>
          <p14:tracePt t="73026" x="4076700" y="5308600"/>
          <p14:tracePt t="73033" x="4127500" y="5308600"/>
          <p14:tracePt t="73041" x="4191000" y="5308600"/>
          <p14:tracePt t="73048" x="4216400" y="5308600"/>
          <p14:tracePt t="73058" x="4241800" y="5308600"/>
          <p14:tracePt t="73065" x="4267200" y="5308600"/>
          <p14:tracePt t="73074" x="4292600" y="5270500"/>
          <p14:tracePt t="73085" x="4318000" y="5245100"/>
          <p14:tracePt t="73100" x="4318000" y="5219700"/>
          <p14:tracePt t="73104" x="4343400" y="5219700"/>
          <p14:tracePt t="73123" x="4343400" y="5194300"/>
          <p14:tracePt t="73125" x="4368800" y="5168900"/>
          <p14:tracePt t="73135" x="4368800" y="5143500"/>
          <p14:tracePt t="73152" x="4368800" y="5118100"/>
          <p14:tracePt t="73168" x="4368800" y="5092700"/>
          <p14:tracePt t="73341" x="4368800" y="5067300"/>
          <p14:tracePt t="73357" x="4368800" y="5041900"/>
          <p14:tracePt t="73365" x="4368800" y="5016500"/>
          <p14:tracePt t="73375" x="4368800" y="4978400"/>
          <p14:tracePt t="73383" x="4368800" y="4927600"/>
          <p14:tracePt t="73392" x="4368800" y="4902200"/>
          <p14:tracePt t="73408" x="4368800" y="4876800"/>
          <p14:tracePt t="73416" x="4368800" y="4851400"/>
          <p14:tracePt t="73429" x="4394200" y="4851400"/>
          <p14:tracePt t="73484" x="4394200" y="4902200"/>
          <p14:tracePt t="73493" x="4394200" y="4953000"/>
          <p14:tracePt t="73502" x="4394200" y="4978400"/>
          <p14:tracePt t="73511" x="4394200" y="5041900"/>
          <p14:tracePt t="73521" x="4394200" y="5092700"/>
          <p14:tracePt t="73529" x="4394200" y="5143500"/>
          <p14:tracePt t="73539" x="4394200" y="5194300"/>
          <p14:tracePt t="73541" x="4394200" y="5219700"/>
          <p14:tracePt t="73549" x="4394200" y="5245100"/>
          <p14:tracePt t="73881" x="4394200" y="5219700"/>
          <p14:tracePt t="73890" x="4394200" y="5194300"/>
          <p14:tracePt t="73898" x="4394200" y="5168900"/>
          <p14:tracePt t="73908" x="4394200" y="5143500"/>
          <p14:tracePt t="73916" x="4394200" y="5118100"/>
          <p14:tracePt t="73925" x="4394200" y="5092700"/>
          <p14:tracePt t="73942" x="4394200" y="5067300"/>
          <p14:tracePt t="74100" x="4394200" y="5092700"/>
          <p14:tracePt t="74109" x="4394200" y="5118100"/>
          <p14:tracePt t="74118" x="4394200" y="5168900"/>
          <p14:tracePt t="74129" x="4394200" y="5194300"/>
          <p14:tracePt t="74130" x="4394200" y="5245100"/>
          <p14:tracePt t="74140" x="4394200" y="5308600"/>
          <p14:tracePt t="74148" x="4394200" y="5359400"/>
          <p14:tracePt t="74157" x="4419600" y="5384800"/>
          <p14:tracePt t="74167" x="4419600" y="5435600"/>
          <p14:tracePt t="74175" x="4419600" y="5461000"/>
          <p14:tracePt t="74183" x="4419600" y="5486400"/>
          <p14:tracePt t="74190" x="4419600" y="5511800"/>
          <p14:tracePt t="74212" x="4419600" y="5537200"/>
          <p14:tracePt t="74273" x="4419600" y="5511800"/>
          <p14:tracePt t="74282" x="4419600" y="5461000"/>
          <p14:tracePt t="74291" x="4419600" y="5435600"/>
          <p14:tracePt t="74300" x="4419600" y="5384800"/>
          <p14:tracePt t="74309" x="4419600" y="5334000"/>
          <p14:tracePt t="74317" x="4457700" y="5270500"/>
          <p14:tracePt t="74328" x="4457700" y="5219700"/>
          <p14:tracePt t="74330" x="4457700" y="5194300"/>
          <p14:tracePt t="74339" x="4457700" y="5143500"/>
          <p14:tracePt t="74348" x="4457700" y="5118100"/>
          <p14:tracePt t="74364" x="4457700" y="5092700"/>
          <p14:tracePt t="74385" x="4457700" y="5067300"/>
          <p14:tracePt t="74457" x="4457700" y="5092700"/>
          <p14:tracePt t="74474" x="4483100" y="5118100"/>
          <p14:tracePt t="74483" x="4483100" y="5168900"/>
          <p14:tracePt t="74492" x="4483100" y="5194300"/>
          <p14:tracePt t="74501" x="4483100" y="5219700"/>
          <p14:tracePt t="74509" x="4483100" y="5245100"/>
          <p14:tracePt t="74523" x="4483100" y="5270500"/>
          <p14:tracePt t="74524" x="4508500" y="5270500"/>
          <p14:tracePt t="74533" x="4508500" y="5308600"/>
          <p14:tracePt t="74548" x="4508500" y="5334000"/>
          <p14:tracePt t="74858" x="4508500" y="5384800"/>
          <p14:tracePt t="74866" x="4508500" y="5435600"/>
          <p14:tracePt t="74875" x="4508500" y="5511800"/>
          <p14:tracePt t="74884" x="4508500" y="5626100"/>
          <p14:tracePt t="74893" x="4508500" y="5753100"/>
          <p14:tracePt t="74906" x="4508500" y="5892800"/>
          <p14:tracePt t="74908" x="4508500" y="6019800"/>
          <p14:tracePt t="74916" x="4508500" y="6134100"/>
          <p14:tracePt t="74925" x="4508500" y="6210300"/>
          <p14:tracePt t="74933" x="4508500" y="6286500"/>
          <p14:tracePt t="74943" x="4508500" y="6375400"/>
          <p14:tracePt t="74951" x="4508500" y="6451600"/>
          <p14:tracePt t="74959" x="4508500" y="6502400"/>
          <p14:tracePt t="74967" x="4508500" y="6527800"/>
          <p14:tracePt t="74975" x="4508500" y="6553200"/>
          <p14:tracePt t="74989" x="4508500" y="6578600"/>
          <p14:tracePt t="75170" x="4508500" y="6642100"/>
          <p14:tracePt t="75178" x="4483100" y="6667500"/>
          <p14:tracePt t="75188" x="4483100" y="6692900"/>
          <p14:tracePt t="75197" x="4483100" y="6718300"/>
          <p14:tracePt t="75206" x="4457700" y="6743700"/>
          <p14:tracePt t="75216" x="4457700" y="6769100"/>
          <p14:tracePt t="75224" x="4419600" y="6819900"/>
          <p14:tracePt t="75226" x="4419600" y="6845300"/>
          <p14:tracePt t="75235" x="4394200" y="6896100"/>
          <p14:tracePt t="75246" x="4394200" y="6934200"/>
          <p14:tracePt t="75256" x="4368800" y="6959600"/>
          <p14:tracePt t="75265" x="4368800" y="6985000"/>
          <p14:tracePt t="75275" x="4368800" y="7010400"/>
          <p14:tracePt t="75299" x="4343400" y="7035800"/>
          <p14:tracePt t="75730" x="4318000" y="7035800"/>
          <p14:tracePt t="75747" x="4292600" y="7035800"/>
          <p14:tracePt t="75756" x="4267200" y="7035800"/>
          <p14:tracePt t="75773" x="4241800" y="7035800"/>
          <p14:tracePt t="75781" x="4216400" y="7035800"/>
          <p14:tracePt t="75790" x="4191000" y="7035800"/>
          <p14:tracePt t="75800" x="4152900" y="7035800"/>
          <p14:tracePt t="75808" x="4127500" y="7035800"/>
          <p14:tracePt t="75819" x="4102100" y="7035800"/>
          <p14:tracePt t="75835" x="4076700" y="7035800"/>
          <p14:tracePt t="75851" x="4051300" y="7035800"/>
          <p14:tracePt t="75867" x="4025900" y="7035800"/>
          <p14:tracePt t="75876" x="4025900" y="7010400"/>
          <p14:tracePt t="75885" x="4000500" y="7010400"/>
          <p14:tracePt t="75895" x="3975100" y="7010400"/>
          <p14:tracePt t="75906" x="3949700" y="7010400"/>
          <p14:tracePt t="75907" x="3924300" y="7010400"/>
          <p14:tracePt t="75924" x="3886200" y="7010400"/>
          <p14:tracePt t="75933" x="3860800" y="7010400"/>
          <p14:tracePt t="75942" x="3835400" y="7010400"/>
          <p14:tracePt t="75951" x="3835400" y="6985000"/>
          <p14:tracePt t="75960" x="3810000" y="6985000"/>
          <p14:tracePt t="75974" x="3784600" y="6985000"/>
          <p14:tracePt t="76435" x="3759200" y="6985000"/>
          <p14:tracePt t="76443" x="3733800" y="6985000"/>
          <p14:tracePt t="76452" x="3708400" y="6985000"/>
          <p14:tracePt t="76462" x="3683000" y="6985000"/>
          <p14:tracePt t="76472" x="3619500" y="6985000"/>
          <p14:tracePt t="76479" x="3594100" y="7010400"/>
          <p14:tracePt t="76490" x="3543300" y="7010400"/>
          <p14:tracePt t="76492" x="3492500" y="7010400"/>
          <p14:tracePt t="76500" x="3441700" y="7035800"/>
          <p14:tracePt t="76511" x="3416300" y="7035800"/>
          <p14:tracePt t="76520" x="3352800" y="7035800"/>
          <p14:tracePt t="76528" x="3327400" y="7035800"/>
          <p14:tracePt t="76535" x="3302000" y="7061200"/>
          <p14:tracePt t="76546" x="3276600" y="7061200"/>
          <p14:tracePt t="76548" x="3251200" y="7061200"/>
          <p14:tracePt t="76557" x="3225800" y="7061200"/>
          <p14:tracePt t="76565" x="3200400" y="7061200"/>
          <p14:tracePt t="76574" x="3175000" y="7061200"/>
          <p14:tracePt t="76590" x="3149600" y="7061200"/>
          <p14:tracePt t="76599" x="3124200" y="7061200"/>
          <p14:tracePt t="76623" x="3086100" y="7061200"/>
          <p14:tracePt t="76656" x="3060700" y="7061200"/>
          <p14:tracePt t="76915" x="3060700" y="7086600"/>
          <p14:tracePt t="76939" x="3035300" y="7086600"/>
          <p14:tracePt t="76956" x="3009900" y="7086600"/>
          <p14:tracePt t="76965" x="2984500" y="7086600"/>
          <p14:tracePt t="76974" x="2959100" y="7086600"/>
          <p14:tracePt t="76983" x="2908300" y="7086600"/>
          <p14:tracePt t="76992" x="2882900" y="7086600"/>
          <p14:tracePt t="76999" x="2857500" y="7086600"/>
          <p14:tracePt t="77008" x="2768600" y="7086600"/>
          <p14:tracePt t="77016" x="2717800" y="7086600"/>
          <p14:tracePt t="77024" x="2692400" y="7086600"/>
          <p14:tracePt t="77032" x="2641600" y="7061200"/>
          <p14:tracePt t="77042" x="2616200" y="7035800"/>
          <p14:tracePt t="77044" x="2565400" y="7035800"/>
          <p14:tracePt t="77055" x="2527300" y="7010400"/>
          <p14:tracePt t="77065" x="2501900" y="6985000"/>
          <p14:tracePt t="77075" x="2476500" y="6985000"/>
          <p14:tracePt t="77076" x="2451100" y="6959600"/>
          <p14:tracePt t="77094" x="2425700" y="6934200"/>
          <p14:tracePt t="77110" x="2400300" y="6896100"/>
          <p14:tracePt t="77163" x="2400300" y="6870700"/>
          <p14:tracePt t="77299" x="2400300" y="6845300"/>
          <p14:tracePt t="77308" x="2425700" y="6845300"/>
          <p14:tracePt t="77316" x="2476500" y="6819900"/>
          <p14:tracePt t="77326" x="2565400" y="6794500"/>
          <p14:tracePt t="77335" x="2667000" y="6769100"/>
          <p14:tracePt t="77345" x="2857500" y="6718300"/>
          <p14:tracePt t="77356" x="3060700" y="6667500"/>
          <p14:tracePt t="77357" x="3352800" y="6578600"/>
          <p14:tracePt t="77368" x="3683000" y="6527800"/>
          <p14:tracePt t="77380" x="4076700" y="6502400"/>
          <p14:tracePt t="77381" x="4419600" y="6451600"/>
          <p14:tracePt t="77393" x="4775200" y="6451600"/>
          <p14:tracePt t="77401" x="4927600" y="6451600"/>
          <p14:tracePt t="77409" x="5257800" y="6451600"/>
          <p14:tracePt t="77416" x="5524500" y="6451600"/>
          <p14:tracePt t="77425" x="5727700" y="6451600"/>
          <p14:tracePt t="77432" x="5918200" y="6451600"/>
          <p14:tracePt t="77440" x="5994400" y="6451600"/>
          <p14:tracePt t="77448" x="6134100" y="6451600"/>
          <p14:tracePt t="77457" x="6235700" y="6451600"/>
          <p14:tracePt t="77464" x="6311900" y="6451600"/>
          <p14:tracePt t="77473" x="6375400" y="6451600"/>
          <p14:tracePt t="77481" x="6426200" y="6451600"/>
          <p14:tracePt t="77489" x="6451600" y="6451600"/>
          <p14:tracePt t="77497" x="6477000" y="6451600"/>
          <p14:tracePt t="77499" x="6502400" y="6451600"/>
          <p14:tracePt t="77523" x="6527800" y="6451600"/>
          <p14:tracePt t="77676" x="6502400" y="6451600"/>
          <p14:tracePt t="77684" x="6451600" y="6451600"/>
          <p14:tracePt t="77693" x="6426200" y="6451600"/>
          <p14:tracePt t="77701" x="6350000" y="6451600"/>
          <p14:tracePt t="77710" x="6286500" y="6451600"/>
          <p14:tracePt t="77719" x="6235700" y="6477000"/>
          <p14:tracePt t="77730" x="6184900" y="6477000"/>
          <p14:tracePt t="77732" x="6108700" y="6477000"/>
          <p14:tracePt t="77741" x="6083300" y="6502400"/>
          <p14:tracePt t="77751" x="6019800" y="6502400"/>
          <p14:tracePt t="77760" x="5969000" y="6527800"/>
          <p14:tracePt t="77770" x="5943600" y="6527800"/>
          <p14:tracePt t="77779" x="5918200" y="6527800"/>
          <p14:tracePt t="77780" x="5892800" y="6527800"/>
          <p14:tracePt t="77932" x="5867400" y="6553200"/>
          <p14:tracePt t="77942" x="5842000" y="6578600"/>
          <p14:tracePt t="77956" x="5791200" y="6642100"/>
          <p14:tracePt t="77957" x="5727700" y="6718300"/>
          <p14:tracePt t="77973" x="5575300" y="6845300"/>
          <p14:tracePt t="77984" x="5486400" y="6959600"/>
          <p14:tracePt t="77995" x="5384800" y="7035800"/>
          <p14:tracePt t="78007" x="5283200" y="7112000"/>
          <p14:tracePt t="78009" x="5168900" y="7200900"/>
          <p14:tracePt t="78021" x="5067300" y="7251700"/>
          <p14:tracePt t="78023" x="4991100" y="7302500"/>
          <p14:tracePt t="78035" x="4902200" y="7353300"/>
          <p14:tracePt t="78038" x="4800600" y="7378700"/>
          <p14:tracePt t="78049" x="4724400" y="7404100"/>
          <p14:tracePt t="78059" x="4635500" y="7429500"/>
          <p14:tracePt t="78061" x="4559300" y="7467600"/>
          <p14:tracePt t="78073" x="4483100" y="7493000"/>
          <p14:tracePt t="78083" x="4394200" y="7493000"/>
          <p14:tracePt t="78085" x="4368800" y="7518400"/>
          <p14:tracePt t="78100" x="4292600" y="7518400"/>
          <p14:tracePt t="78104" x="4216400" y="7518400"/>
          <p14:tracePt t="78112" x="4127500" y="7518400"/>
          <p14:tracePt t="78123" x="4076700" y="7518400"/>
          <p14:tracePt t="78124" x="4025900" y="7518400"/>
          <p14:tracePt t="78132" x="4000500" y="7518400"/>
          <p14:tracePt t="78142" x="3975100" y="7518400"/>
          <p14:tracePt t="78150" x="3924300" y="7518400"/>
          <p14:tracePt t="78166" x="3886200" y="7518400"/>
          <p14:tracePt t="78183" x="3860800" y="7493000"/>
          <p14:tracePt t="78230" x="3860800" y="7467600"/>
          <p14:tracePt t="78340" x="3860800" y="7429500"/>
          <p14:tracePt t="78616" x="3860800" y="7404100"/>
          <p14:tracePt t="78624" x="3860800" y="7378700"/>
          <p14:tracePt t="78633" x="3860800" y="7302500"/>
          <p14:tracePt t="78642" x="3860800" y="7277100"/>
          <p14:tracePt t="78651" x="3860800" y="7251700"/>
          <p14:tracePt t="78659" x="3860800" y="7226300"/>
          <p14:tracePt t="78676" x="3860800" y="7200900"/>
          <p14:tracePt t="78684" x="3860800" y="7162800"/>
          <p14:tracePt t="78708" x="3835400" y="7162800"/>
          <p14:tracePt t="78816" x="3810000" y="7162800"/>
          <p14:tracePt t="78921" x="3784600" y="7162800"/>
          <p14:tracePt t="78945" x="3784600" y="7200900"/>
          <p14:tracePt t="78953" x="3759200" y="7200900"/>
          <p14:tracePt t="78962" x="3733800" y="7200900"/>
          <p14:tracePt t="78979" x="3708400" y="7200900"/>
          <p14:tracePt t="78988" x="3657600" y="7200900"/>
          <p14:tracePt t="78997" x="3594100" y="7226300"/>
          <p14:tracePt t="79008" x="3543300" y="7226300"/>
          <p14:tracePt t="79010" x="3517900" y="7226300"/>
          <p14:tracePt t="79018" x="3441700" y="7226300"/>
          <p14:tracePt t="79028" x="3390900" y="7226300"/>
          <p14:tracePt t="79037" x="3327400" y="7226300"/>
          <p14:tracePt t="79045" x="3276600" y="7226300"/>
          <p14:tracePt t="79055" x="3225800" y="7226300"/>
          <p14:tracePt t="79057" x="3149600" y="7226300"/>
          <p14:tracePt t="79066" x="3124200" y="7226300"/>
          <p14:tracePt t="79076" x="3060700" y="7226300"/>
          <p14:tracePt t="79085" x="3035300" y="7226300"/>
          <p14:tracePt t="79094" x="3009900" y="7226300"/>
          <p14:tracePt t="79100" x="2984500" y="7226300"/>
          <p14:tracePt t="79110" x="2959100" y="7226300"/>
          <p14:tracePt t="79117" x="2933700" y="7226300"/>
          <p14:tracePt t="79126" x="2908300" y="7226300"/>
          <p14:tracePt t="79133" x="2882900" y="7226300"/>
          <p14:tracePt t="79148" x="2857500" y="7226300"/>
          <p14:tracePt t="79158" x="2832100" y="7200900"/>
          <p14:tracePt t="79167" x="2794000" y="7200900"/>
          <p14:tracePt t="79181" x="2768600" y="7200900"/>
          <p14:tracePt t="79196" x="2743200" y="7200900"/>
          <p14:tracePt t="79232" x="2743200" y="7162800"/>
          <p14:tracePt t="79401" x="2717800" y="7162800"/>
          <p14:tracePt t="79425" x="2692400" y="7162800"/>
          <p14:tracePt t="79441" x="2641600" y="7162800"/>
          <p14:tracePt t="79449" x="2616200" y="7162800"/>
          <p14:tracePt t="79459" x="2590800" y="7162800"/>
          <p14:tracePt t="79467" x="2565400" y="7162800"/>
          <p14:tracePt t="79476" x="2527300" y="7162800"/>
          <p14:tracePt t="79484" x="2476500" y="7162800"/>
          <p14:tracePt t="79494" x="2451100" y="7162800"/>
          <p14:tracePt t="79501" x="2425700" y="7162800"/>
          <p14:tracePt t="79510" x="2400300" y="7162800"/>
          <p14:tracePt t="79525" x="2374900" y="7137400"/>
          <p14:tracePt t="79539" x="2349500" y="7137400"/>
          <p14:tracePt t="79577" x="2349500" y="7112000"/>
          <p14:tracePt t="79713" x="2400300" y="7112000"/>
          <p14:tracePt t="79723" x="2451100" y="7112000"/>
          <p14:tracePt t="79732" x="2501900" y="7112000"/>
          <p14:tracePt t="79741" x="2565400" y="7086600"/>
          <p14:tracePt t="79751" x="2641600" y="7086600"/>
          <p14:tracePt t="79759" x="2768600" y="7086600"/>
          <p14:tracePt t="79766" x="2882900" y="7086600"/>
          <p14:tracePt t="79774" x="2984500" y="7061200"/>
          <p14:tracePt t="79783" x="3124200" y="7061200"/>
          <p14:tracePt t="79791" x="3175000" y="7061200"/>
          <p14:tracePt t="79798" x="3251200" y="7061200"/>
          <p14:tracePt t="79807" x="3352800" y="7061200"/>
          <p14:tracePt t="79814" x="3441700" y="7035800"/>
          <p14:tracePt t="79823" x="3492500" y="7035800"/>
          <p14:tracePt t="79830" x="3568700" y="7035800"/>
          <p14:tracePt t="79839" x="3594100" y="7035800"/>
          <p14:tracePt t="79846" x="3657600" y="7035800"/>
          <p14:tracePt t="79856" x="3683000" y="7035800"/>
          <p14:tracePt t="79857" x="3733800" y="7035800"/>
          <p14:tracePt t="79866" x="3759200" y="7035800"/>
          <p14:tracePt t="79882" x="3784600" y="7035800"/>
          <p14:tracePt t="79898" x="3810000" y="7035800"/>
          <p14:tracePt t="79923" x="3835400" y="7035800"/>
          <p14:tracePt t="80041" x="3860800" y="7035800"/>
          <p14:tracePt t="80073" x="3886200" y="7035800"/>
          <p14:tracePt t="80082" x="3886200" y="7010400"/>
          <p14:tracePt t="80092" x="3924300" y="6985000"/>
          <p14:tracePt t="80108" x="3949700" y="6959600"/>
          <p14:tracePt t="80109" x="3949700" y="6934200"/>
          <p14:tracePt t="80123" x="3975100" y="6934200"/>
          <p14:tracePt t="80124" x="3975100" y="6896100"/>
          <p14:tracePt t="80134" x="3975100" y="6870700"/>
          <p14:tracePt t="80144" x="4000500" y="6845300"/>
          <p14:tracePt t="80177" x="4000500" y="6819900"/>
          <p14:tracePt t="80180" x="4025900" y="6819900"/>
          <p14:tracePt t="80258" x="4000500" y="6845300"/>
          <p14:tracePt t="80279" x="3975100" y="6845300"/>
          <p14:tracePt t="80289" x="3975100" y="6870700"/>
          <p14:tracePt t="80291" x="3949700" y="6870700"/>
          <p14:tracePt t="80307" x="3924300" y="6896100"/>
          <p14:tracePt t="80324" x="3886200" y="6896100"/>
          <p14:tracePt t="80333" x="3860800" y="6896100"/>
          <p14:tracePt t="80349" x="3835400" y="6896100"/>
          <p14:tracePt t="80365" x="3810000" y="6896100"/>
          <p14:tracePt t="80374" x="3784600" y="6896100"/>
          <p14:tracePt t="80390" x="3759200" y="6896100"/>
          <p14:tracePt t="80412" x="3733800" y="6870700"/>
          <p14:tracePt t="80442" x="3733800" y="6845300"/>
          <p14:tracePt t="80490" x="3733800" y="6819900"/>
          <p14:tracePt t="82331" x="3759200" y="6845300"/>
          <p14:tracePt t="82341" x="3784600" y="6896100"/>
          <p14:tracePt t="82351" x="3835400" y="6985000"/>
          <p14:tracePt t="82362" x="3886200" y="7061200"/>
          <p14:tracePt t="82374" x="4025900" y="7200900"/>
          <p14:tracePt t="82375" x="4102100" y="7327900"/>
          <p14:tracePt t="82389" x="4318000" y="7620000"/>
          <p14:tracePt t="82399" x="4419600" y="7810500"/>
          <p14:tracePt t="82410" x="4533900" y="8001000"/>
          <p14:tracePt t="82412" x="4584700" y="8077200"/>
          <p14:tracePt t="82424" x="4686300" y="8229600"/>
          <p14:tracePt t="82433" x="4800600" y="8369300"/>
          <p14:tracePt t="82435" x="4876800" y="8496300"/>
          <p14:tracePt t="82447" x="4902200" y="8559800"/>
          <p14:tracePt t="82458" x="4953000" y="8610600"/>
          <p14:tracePt t="82460" x="5016500" y="8661400"/>
          <p14:tracePt t="82472" x="5067300" y="8712200"/>
          <p14:tracePt t="82480" x="5092700" y="8737600"/>
          <p14:tracePt t="82695" x="5067300" y="8737600"/>
          <p14:tracePt t="82705" x="5041900" y="8737600"/>
          <p14:tracePt t="82714" x="5016500" y="8763000"/>
          <p14:tracePt t="82724" x="4953000" y="8763000"/>
          <p14:tracePt t="82732" x="4927600" y="8763000"/>
          <p14:tracePt t="82741" x="4902200" y="8763000"/>
          <p14:tracePt t="82748" x="4876800" y="8763000"/>
          <p14:tracePt t="82757" x="4826000" y="8788400"/>
          <p14:tracePt t="82765" x="4800600" y="8788400"/>
          <p14:tracePt t="82773" x="4775200" y="8788400"/>
          <p14:tracePt t="82781" x="4724400" y="8788400"/>
          <p14:tracePt t="82790" x="4686300" y="8788400"/>
          <p14:tracePt t="82791" x="4660900" y="8788400"/>
          <p14:tracePt t="82800" x="4635500" y="8788400"/>
          <p14:tracePt t="82809" x="4610100" y="8788400"/>
          <p14:tracePt t="82833" x="4584700" y="8788400"/>
          <p14:tracePt t="83105" x="4559300" y="8788400"/>
          <p14:tracePt t="83120" x="4533900" y="8788400"/>
          <p14:tracePt t="83138" x="4508500" y="8788400"/>
          <p14:tracePt t="83146" x="4483100" y="8788400"/>
          <p14:tracePt t="83163" x="4457700" y="8788400"/>
          <p14:tracePt t="83179" x="4419600" y="8788400"/>
          <p14:tracePt t="83196" x="4419600" y="8763000"/>
          <p14:tracePt t="83205" x="4394200" y="8763000"/>
          <p14:tracePt t="83512" x="4368800" y="8763000"/>
          <p14:tracePt t="83522" x="4343400" y="8763000"/>
          <p14:tracePt t="83530" x="4318000" y="8788400"/>
          <p14:tracePt t="83540" x="4267200" y="8788400"/>
          <p14:tracePt t="83549" x="4216400" y="8788400"/>
          <p14:tracePt t="83558" x="4152900" y="8826500"/>
          <p14:tracePt t="83567" x="4102100" y="8826500"/>
          <p14:tracePt t="83569" x="4051300" y="8851900"/>
          <p14:tracePt t="83580" x="4025900" y="8851900"/>
          <p14:tracePt t="83591" x="4000500" y="8851900"/>
          <p14:tracePt t="83592" x="3975100" y="8851900"/>
          <p14:tracePt t="83602" x="3949700" y="8851900"/>
          <p14:tracePt t="83611" x="3924300" y="8851900"/>
          <p14:tracePt t="83627" x="3886200" y="8851900"/>
          <p14:tracePt t="83649" x="3860800" y="8851900"/>
          <p14:tracePt t="84089" x="3810000" y="8851900"/>
          <p14:tracePt t="84100" x="3733800" y="8877300"/>
          <p14:tracePt t="84113" x="3683000" y="8902700"/>
          <p14:tracePt t="84114" x="3619500" y="8902700"/>
          <p14:tracePt t="84125" x="3568700" y="8928100"/>
          <p14:tracePt t="84135" x="3492500" y="8953500"/>
          <p14:tracePt t="84138" x="3441700" y="8953500"/>
          <p14:tracePt t="84148" x="3390900" y="8953500"/>
          <p14:tracePt t="84157" x="3327400" y="8978900"/>
          <p14:tracePt t="84166" x="3302000" y="8978900"/>
          <p14:tracePt t="84174" x="3251200" y="8978900"/>
          <p14:tracePt t="84182" x="3225800" y="8978900"/>
          <p14:tracePt t="84190" x="3200400" y="8978900"/>
          <p14:tracePt t="84198" x="3175000" y="8978900"/>
          <p14:tracePt t="84212" x="3149600" y="8978900"/>
          <p14:tracePt t="84240" x="3149600" y="8953500"/>
          <p14:tracePt t="84360" x="3124200" y="8953500"/>
          <p14:tracePt t="84841" x="3200400" y="8953500"/>
          <p14:tracePt t="84849" x="3251200" y="8953500"/>
          <p14:tracePt t="84858" x="3327400" y="8953500"/>
          <p14:tracePt t="84867" x="3467100" y="8953500"/>
          <p14:tracePt t="84876" x="3543300" y="8928100"/>
          <p14:tracePt t="84885" x="3657600" y="8928100"/>
          <p14:tracePt t="84894" x="3759200" y="8902700"/>
          <p14:tracePt t="84903" x="3835400" y="8902700"/>
          <p14:tracePt t="84912" x="3886200" y="8902700"/>
          <p14:tracePt t="84914" x="3949700" y="8877300"/>
          <p14:tracePt t="84924" x="4025900" y="8877300"/>
          <p14:tracePt t="84932" x="4076700" y="8877300"/>
          <p14:tracePt t="84943" x="4127500" y="8851900"/>
          <p14:tracePt t="84945" x="4152900" y="8851900"/>
          <p14:tracePt t="84958" x="4191000" y="8851900"/>
          <p14:tracePt t="84966" x="4216400" y="8851900"/>
          <p14:tracePt t="84977" x="4216400" y="8826500"/>
          <p14:tracePt t="84978" x="4241800" y="8826500"/>
          <p14:tracePt t="85017" x="4267200" y="8826500"/>
          <p14:tracePt t="85209" x="4292600" y="8826500"/>
          <p14:tracePt t="85225" x="4318000" y="8826500"/>
          <p14:tracePt t="85234" x="4343400" y="8826500"/>
          <p14:tracePt t="85243" x="4368800" y="8826500"/>
          <p14:tracePt t="85259" x="4394200" y="8826500"/>
          <p14:tracePt t="85361" x="4368800" y="8826500"/>
          <p14:tracePt t="85370" x="4368800" y="8851900"/>
          <p14:tracePt t="85379" x="4343400" y="8851900"/>
          <p14:tracePt t="85396" x="4318000" y="8851900"/>
          <p14:tracePt t="85405" x="4292600" y="8851900"/>
          <p14:tracePt t="85414" x="4267200" y="8851900"/>
          <p14:tracePt t="85423" x="4241800" y="8851900"/>
          <p14:tracePt t="85430" x="4191000" y="8877300"/>
          <p14:tracePt t="85441" x="4152900" y="8877300"/>
          <p14:tracePt t="85442" x="4127500" y="8877300"/>
          <p14:tracePt t="85450" x="4102100" y="8877300"/>
          <p14:tracePt t="85460" x="4076700" y="8877300"/>
          <p14:tracePt t="85468" x="4025900" y="8877300"/>
          <p14:tracePt t="85477" x="4000500" y="8902700"/>
          <p14:tracePt t="85486" x="3975100" y="8902700"/>
          <p14:tracePt t="85501" x="3949700" y="8902700"/>
          <p14:tracePt t="85517" x="3924300" y="8902700"/>
          <p14:tracePt t="85770" x="3886200" y="8902700"/>
          <p14:tracePt t="85794" x="3860800" y="8902700"/>
          <p14:tracePt t="85802" x="3835400" y="8902700"/>
          <p14:tracePt t="85812" x="3810000" y="8902700"/>
          <p14:tracePt t="85822" x="3784600" y="8902700"/>
          <p14:tracePt t="85831" x="3759200" y="8902700"/>
          <p14:tracePt t="85839" x="3708400" y="8902700"/>
          <p14:tracePt t="85846" x="3683000" y="8902700"/>
          <p14:tracePt t="85855" x="3619500" y="8902700"/>
          <p14:tracePt t="85862" x="3568700" y="8902700"/>
          <p14:tracePt t="85870" x="3543300" y="8902700"/>
          <p14:tracePt t="85878" x="3517900" y="8902700"/>
          <p14:tracePt t="85890" x="3492500" y="8902700"/>
          <p14:tracePt t="85898" x="3467100" y="8902700"/>
          <p14:tracePt t="85938" x="3441700" y="8902700"/>
          <p14:tracePt t="86058" x="3441700" y="8877300"/>
          <p14:tracePt t="86370" x="3416300" y="8877300"/>
          <p14:tracePt t="86378" x="3390900" y="8877300"/>
          <p14:tracePt t="86387" x="3327400" y="8877300"/>
          <p14:tracePt t="86396" x="3302000" y="8877300"/>
          <p14:tracePt t="86405" x="3251200" y="8877300"/>
          <p14:tracePt t="86413" x="3175000" y="8902700"/>
          <p14:tracePt t="86424" x="3149600" y="8902700"/>
          <p14:tracePt t="86426" x="3086100" y="8902700"/>
          <p14:tracePt t="86434" x="3060700" y="8902700"/>
          <p14:tracePt t="86443" x="3009900" y="8902700"/>
          <p14:tracePt t="86451" x="2984500" y="8902700"/>
          <p14:tracePt t="86460" x="2959100" y="8877300"/>
          <p14:tracePt t="86470" x="2933700" y="8877300"/>
          <p14:tracePt t="86479" x="2908300" y="8851900"/>
          <p14:tracePt t="86489" x="2882900" y="8851900"/>
          <p14:tracePt t="86491" x="2857500" y="8851900"/>
          <p14:tracePt t="86499" x="2857500" y="8826500"/>
          <p14:tracePt t="86563" x="2857500" y="8788400"/>
          <p14:tracePt t="87171" x="2882900" y="8788400"/>
          <p14:tracePt t="87179" x="2933700" y="8788400"/>
          <p14:tracePt t="87189" x="3009900" y="8788400"/>
          <p14:tracePt t="87197" x="3124200" y="8788400"/>
          <p14:tracePt t="87207" x="3225800" y="8788400"/>
          <p14:tracePt t="87215" x="3352800" y="8788400"/>
          <p14:tracePt t="87224" x="3492500" y="8788400"/>
          <p14:tracePt t="87232" x="3619500" y="8788400"/>
          <p14:tracePt t="87240" x="3784600" y="8788400"/>
          <p14:tracePt t="87248" x="3924300" y="8826500"/>
          <p14:tracePt t="87259" x="4025900" y="8851900"/>
          <p14:tracePt t="87260" x="4127500" y="8877300"/>
          <p14:tracePt t="87272" x="4191000" y="8877300"/>
          <p14:tracePt t="87280" x="4267200" y="8902700"/>
          <p14:tracePt t="87290" x="4343400" y="8928100"/>
          <p14:tracePt t="87292" x="4394200" y="8953500"/>
          <p14:tracePt t="87302" x="4457700" y="8953500"/>
          <p14:tracePt t="87311" x="4508500" y="8978900"/>
          <p14:tracePt t="87323" x="4533900" y="8978900"/>
          <p14:tracePt t="87324" x="4584700" y="9004300"/>
          <p14:tracePt t="87334" x="4610100" y="9004300"/>
          <p14:tracePt t="87343" x="4635500" y="9004300"/>
          <p14:tracePt t="87359" x="4660900" y="9004300"/>
          <p14:tracePt t="87367" x="4686300" y="9004300"/>
          <p14:tracePt t="87391" x="4724400" y="9004300"/>
          <p14:tracePt t="87407" x="4749800" y="9004300"/>
          <p14:tracePt t="87431" x="4749800" y="8978900"/>
          <p14:tracePt t="87443" x="4775200" y="8978900"/>
          <p14:tracePt t="87475" x="4775200" y="8953500"/>
          <p14:tracePt t="87484" x="4800600" y="8953500"/>
          <p14:tracePt t="87493" x="4800600" y="8928100"/>
          <p14:tracePt t="87509" x="4826000" y="8902700"/>
          <p14:tracePt t="87533" x="4851400" y="8902700"/>
          <p14:tracePt t="87542" x="4851400" y="8877300"/>
          <p14:tracePt t="87603" x="4826000" y="8877300"/>
          <p14:tracePt t="87619" x="4800600" y="8877300"/>
          <p14:tracePt t="87629" x="4775200" y="8877300"/>
          <p14:tracePt t="87639" x="4749800" y="8902700"/>
          <p14:tracePt t="87649" x="4724400" y="8902700"/>
          <p14:tracePt t="87657" x="4660900" y="8902700"/>
          <p14:tracePt t="87673" x="4610100" y="8902700"/>
          <p14:tracePt t="87680" x="4584700" y="8902700"/>
          <p14:tracePt t="87689" x="4533900" y="8902700"/>
          <p14:tracePt t="87697" x="4508500" y="8902700"/>
          <p14:tracePt t="87706" x="4483100" y="8902700"/>
          <p14:tracePt t="87708" x="4457700" y="8902700"/>
          <p14:tracePt t="87716" x="4419600" y="8902700"/>
          <p14:tracePt t="87732" x="4394200" y="8902700"/>
          <p14:tracePt t="87741" x="4368800" y="8902700"/>
          <p14:tracePt t="87758" x="4343400" y="8902700"/>
          <p14:tracePt t="87766" x="4318000" y="8902700"/>
          <p14:tracePt t="87798" x="4292600" y="8902700"/>
          <p14:tracePt t="87875" x="4267200" y="8902700"/>
          <p14:tracePt t="87891" x="4241800" y="8902700"/>
          <p14:tracePt t="87907" x="4216400" y="8902700"/>
          <p14:tracePt t="87915" x="4191000" y="8902700"/>
          <p14:tracePt t="87925" x="4152900" y="8902700"/>
          <p14:tracePt t="87934" x="4127500" y="8902700"/>
          <p14:tracePt t="87943" x="4076700" y="8902700"/>
          <p14:tracePt t="87952" x="4051300" y="8902700"/>
          <p14:tracePt t="87960" x="4000500" y="8902700"/>
          <p14:tracePt t="87968" x="3975100" y="8902700"/>
          <p14:tracePt t="87977" x="3949700" y="8902700"/>
          <p14:tracePt t="87990" x="3860800" y="8902700"/>
          <p14:tracePt t="87999" x="3835400" y="8902700"/>
          <p14:tracePt t="88007" x="3810000" y="8877300"/>
          <p14:tracePt t="88017" x="3784600" y="8877300"/>
          <p14:tracePt t="88031" x="3759200" y="8877300"/>
          <p14:tracePt t="88047" x="3733800" y="8877300"/>
          <p14:tracePt t="88063" x="3708400" y="8851900"/>
          <p14:tracePt t="88092" x="3683000" y="8851900"/>
          <p14:tracePt t="88124" x="3657600" y="8851900"/>
          <p14:tracePt t="88147" x="3657600" y="8826500"/>
          <p14:tracePt t="88372" x="3657600" y="8788400"/>
          <p14:tracePt t="88492" x="3619500" y="8788400"/>
          <p14:tracePt t="88500" x="3594100" y="8788400"/>
          <p14:tracePt t="88509" x="3517900" y="8788400"/>
          <p14:tracePt t="88517" x="3467100" y="8788400"/>
          <p14:tracePt t="88527" x="3416300" y="8788400"/>
          <p14:tracePt t="88535" x="3352800" y="8788400"/>
          <p14:tracePt t="88544" x="3302000" y="8788400"/>
          <p14:tracePt t="88552" x="3251200" y="8788400"/>
          <p14:tracePt t="88562" x="3225800" y="8763000"/>
          <p14:tracePt t="88570" x="3200400" y="8763000"/>
          <p14:tracePt t="88579" x="3175000" y="8737600"/>
          <p14:tracePt t="88581" x="3149600" y="8737600"/>
          <p14:tracePt t="88596" x="3124200" y="8737600"/>
          <p14:tracePt t="88605" x="3086100" y="8712200"/>
          <p14:tracePt t="88637" x="3060700" y="8712200"/>
          <p14:tracePt t="88684" x="3060700" y="8686800"/>
          <p14:tracePt t="89533" x="3086100" y="8686800"/>
          <p14:tracePt t="89565" x="3124200" y="8661400"/>
          <p14:tracePt t="89582" x="3149600" y="8661400"/>
          <p14:tracePt t="89592" x="3200400" y="8661400"/>
          <p14:tracePt t="89601" x="3251200" y="8661400"/>
          <p14:tracePt t="89609" x="3302000" y="8661400"/>
          <p14:tracePt t="89617" x="3390900" y="8661400"/>
          <p14:tracePt t="89626" x="3467100" y="8661400"/>
          <p14:tracePt t="89629" x="3594100" y="8661400"/>
          <p14:tracePt t="89637" x="3683000" y="8661400"/>
          <p14:tracePt t="89647" x="3784600" y="8661400"/>
          <p14:tracePt t="89656" x="3860800" y="8661400"/>
          <p14:tracePt t="89665" x="3924300" y="8661400"/>
          <p14:tracePt t="89675" x="4000500" y="8661400"/>
          <p14:tracePt t="89682" x="4076700" y="8661400"/>
          <p14:tracePt t="89690" x="4127500" y="8661400"/>
          <p14:tracePt t="89698" x="4191000" y="8686800"/>
          <p14:tracePt t="89709" x="4216400" y="8686800"/>
          <p14:tracePt t="89710" x="4241800" y="8686800"/>
          <p14:tracePt t="89719" x="4292600" y="8712200"/>
          <p14:tracePt t="89735" x="4318000" y="8712200"/>
          <p14:tracePt t="89766" x="4343400" y="8712200"/>
          <p14:tracePt t="89828" x="4343400" y="8737600"/>
          <p14:tracePt t="89877" x="4292600" y="8763000"/>
          <p14:tracePt t="89887" x="4267200" y="8763000"/>
          <p14:tracePt t="89896" x="4216400" y="8788400"/>
          <p14:tracePt t="89907" x="4152900" y="8788400"/>
          <p14:tracePt t="89909" x="4051300" y="8826500"/>
          <p14:tracePt t="89919" x="3949700" y="8826500"/>
          <p14:tracePt t="89928" x="3835400" y="8851900"/>
          <p14:tracePt t="89940" x="3733800" y="8851900"/>
          <p14:tracePt t="89942" x="3619500" y="8851900"/>
          <p14:tracePt t="89950" x="3568700" y="8851900"/>
          <p14:tracePt t="89959" x="3492500" y="8851900"/>
          <p14:tracePt t="89968" x="3390900" y="8851900"/>
          <p14:tracePt t="89977" x="3327400" y="8851900"/>
          <p14:tracePt t="89985" x="3251200" y="8851900"/>
          <p14:tracePt t="89994" x="3225800" y="8851900"/>
          <p14:tracePt t="90001" x="3175000" y="8851900"/>
          <p14:tracePt t="90010" x="3149600" y="8851900"/>
          <p14:tracePt t="90023" x="3086100" y="8826500"/>
          <p14:tracePt t="90048" x="3060700" y="8826500"/>
          <p14:tracePt t="90057" x="3060700" y="8788400"/>
          <p14:tracePt t="90109" x="3060700" y="8763000"/>
          <p14:tracePt t="90189" x="3086100" y="8763000"/>
          <p14:tracePt t="90278" x="3086100" y="8737600"/>
          <p14:tracePt t="90296" x="3086100" y="8712200"/>
          <p14:tracePt t="90314" x="3060700" y="8686800"/>
          <p14:tracePt t="90325" x="3060700" y="8661400"/>
          <p14:tracePt t="90327" x="3035300" y="8636000"/>
          <p14:tracePt t="90340" x="3035300" y="8610600"/>
          <p14:tracePt t="90342" x="3009900" y="8610600"/>
          <p14:tracePt t="90363" x="3009900" y="8585200"/>
          <p14:tracePt t="90373" x="3009900" y="8559800"/>
          <p14:tracePt t="90407" x="3009900" y="8534400"/>
          <p14:tracePt t="90477" x="3009900" y="8559800"/>
          <p14:tracePt t="90517" x="3009900" y="85852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0451" y="278286"/>
            <a:ext cx="17710583" cy="10008714"/>
          </a:xfrm>
          <a:custGeom>
            <a:avLst/>
            <a:gdLst/>
            <a:ahLst/>
            <a:cxnLst/>
            <a:rect l="l" t="t" r="r" b="b"/>
            <a:pathLst>
              <a:path w="17710583" h="10008714">
                <a:moveTo>
                  <a:pt x="0" y="0"/>
                </a:moveTo>
                <a:lnTo>
                  <a:pt x="17710582" y="0"/>
                </a:lnTo>
                <a:lnTo>
                  <a:pt x="17710582" y="10008714"/>
                </a:lnTo>
                <a:lnTo>
                  <a:pt x="0" y="10008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36" b="-15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257261" y="709683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239783">
            <a:off x="-1308014" y="-767769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2308841" y="858906"/>
            <a:ext cx="540455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Za</a:t>
            </a:r>
          </a:p>
        </p:txBody>
      </p:sp>
      <p:sp>
        <p:nvSpPr>
          <p:cNvPr id="8" name="Freeform 8"/>
          <p:cNvSpPr/>
          <p:nvPr/>
        </p:nvSpPr>
        <p:spPr>
          <a:xfrm>
            <a:off x="1286045" y="2498803"/>
            <a:ext cx="4809031" cy="1611025"/>
          </a:xfrm>
          <a:custGeom>
            <a:avLst/>
            <a:gdLst/>
            <a:ahLst/>
            <a:cxnLst/>
            <a:rect l="l" t="t" r="r" b="b"/>
            <a:pathLst>
              <a:path w="4809031" h="1611025">
                <a:moveTo>
                  <a:pt x="0" y="0"/>
                </a:moveTo>
                <a:lnTo>
                  <a:pt x="4809030" y="0"/>
                </a:lnTo>
                <a:lnTo>
                  <a:pt x="4809030" y="1611026"/>
                </a:lnTo>
                <a:lnTo>
                  <a:pt x="0" y="16110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6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1792040" y="2457486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7"/>
                </a:lnTo>
                <a:lnTo>
                  <a:pt x="0" y="14874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6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9971" y="236485"/>
            <a:ext cx="792215" cy="1584430"/>
          </a:xfrm>
          <a:custGeom>
            <a:avLst/>
            <a:gdLst/>
            <a:ahLst/>
            <a:cxnLst/>
            <a:rect l="l" t="t" r="r" b="b"/>
            <a:pathLst>
              <a:path w="792215" h="1584430">
                <a:moveTo>
                  <a:pt x="0" y="0"/>
                </a:moveTo>
                <a:lnTo>
                  <a:pt x="792215" y="0"/>
                </a:lnTo>
                <a:lnTo>
                  <a:pt x="792215" y="1584430"/>
                </a:lnTo>
                <a:lnTo>
                  <a:pt x="0" y="158443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2831506" y="236485"/>
            <a:ext cx="1316662" cy="1661567"/>
          </a:xfrm>
          <a:custGeom>
            <a:avLst/>
            <a:gdLst/>
            <a:ahLst/>
            <a:cxnLst/>
            <a:rect l="l" t="t" r="r" b="b"/>
            <a:pathLst>
              <a:path w="1316662" h="1661567">
                <a:moveTo>
                  <a:pt x="0" y="0"/>
                </a:moveTo>
                <a:lnTo>
                  <a:pt x="1316662" y="0"/>
                </a:lnTo>
                <a:lnTo>
                  <a:pt x="1316662" y="1661567"/>
                </a:lnTo>
                <a:lnTo>
                  <a:pt x="0" y="166156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5763723" y="4068414"/>
            <a:ext cx="1792219" cy="1214229"/>
          </a:xfrm>
          <a:custGeom>
            <a:avLst/>
            <a:gdLst/>
            <a:ahLst/>
            <a:cxnLst/>
            <a:rect l="l" t="t" r="r" b="b"/>
            <a:pathLst>
              <a:path w="1792219" h="1214229">
                <a:moveTo>
                  <a:pt x="0" y="0"/>
                </a:moveTo>
                <a:lnTo>
                  <a:pt x="1792219" y="0"/>
                </a:lnTo>
                <a:lnTo>
                  <a:pt x="1792219" y="1214229"/>
                </a:lnTo>
                <a:lnTo>
                  <a:pt x="0" y="121422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5358175" y="7543700"/>
            <a:ext cx="941518" cy="1345026"/>
          </a:xfrm>
          <a:custGeom>
            <a:avLst/>
            <a:gdLst/>
            <a:ahLst/>
            <a:cxnLst/>
            <a:rect l="l" t="t" r="r" b="b"/>
            <a:pathLst>
              <a:path w="941518" h="1345026">
                <a:moveTo>
                  <a:pt x="0" y="0"/>
                </a:moveTo>
                <a:lnTo>
                  <a:pt x="941519" y="0"/>
                </a:lnTo>
                <a:lnTo>
                  <a:pt x="941519" y="1345026"/>
                </a:lnTo>
                <a:lnTo>
                  <a:pt x="0" y="13450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5204227" y="4300329"/>
            <a:ext cx="1249416" cy="898017"/>
          </a:xfrm>
          <a:custGeom>
            <a:avLst/>
            <a:gdLst/>
            <a:ahLst/>
            <a:cxnLst/>
            <a:rect l="l" t="t" r="r" b="b"/>
            <a:pathLst>
              <a:path w="1249416" h="898017">
                <a:moveTo>
                  <a:pt x="0" y="0"/>
                </a:moveTo>
                <a:lnTo>
                  <a:pt x="1249415" y="0"/>
                </a:lnTo>
                <a:lnTo>
                  <a:pt x="1249415" y="898017"/>
                </a:lnTo>
                <a:lnTo>
                  <a:pt x="0" y="89801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5194714" y="5752246"/>
            <a:ext cx="1258928" cy="1335733"/>
          </a:xfrm>
          <a:custGeom>
            <a:avLst/>
            <a:gdLst/>
            <a:ahLst/>
            <a:cxnLst/>
            <a:rect l="l" t="t" r="r" b="b"/>
            <a:pathLst>
              <a:path w="1258928" h="1335733">
                <a:moveTo>
                  <a:pt x="0" y="0"/>
                </a:moveTo>
                <a:lnTo>
                  <a:pt x="1258928" y="0"/>
                </a:lnTo>
                <a:lnTo>
                  <a:pt x="1258928" y="1335733"/>
                </a:lnTo>
                <a:lnTo>
                  <a:pt x="0" y="133573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6377523" y="7507536"/>
            <a:ext cx="1323610" cy="1545616"/>
          </a:xfrm>
          <a:custGeom>
            <a:avLst/>
            <a:gdLst/>
            <a:ahLst/>
            <a:cxnLst/>
            <a:rect l="l" t="t" r="r" b="b"/>
            <a:pathLst>
              <a:path w="1323610" h="1545616">
                <a:moveTo>
                  <a:pt x="0" y="0"/>
                </a:moveTo>
                <a:lnTo>
                  <a:pt x="1323610" y="0"/>
                </a:lnTo>
                <a:lnTo>
                  <a:pt x="1323610" y="1545616"/>
                </a:lnTo>
                <a:lnTo>
                  <a:pt x="0" y="154561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6377523" y="5559794"/>
            <a:ext cx="1178419" cy="1671517"/>
          </a:xfrm>
          <a:custGeom>
            <a:avLst/>
            <a:gdLst/>
            <a:ahLst/>
            <a:cxnLst/>
            <a:rect l="l" t="t" r="r" b="b"/>
            <a:pathLst>
              <a:path w="1178419" h="1671517">
                <a:moveTo>
                  <a:pt x="0" y="0"/>
                </a:moveTo>
                <a:lnTo>
                  <a:pt x="1178419" y="0"/>
                </a:lnTo>
                <a:lnTo>
                  <a:pt x="1178419" y="1671517"/>
                </a:lnTo>
                <a:lnTo>
                  <a:pt x="0" y="1671517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917566" y="2392154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ظـ ـظـ ـظ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96417" y="733826"/>
            <a:ext cx="88065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dhal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29470" y="2392154"/>
            <a:ext cx="384158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ذ  ـذ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30036" y="4119354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ذَهَـبَ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330036" y="5846554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مُذَكِّرَةٌ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447590" y="750501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قُـنْـفُـذ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84244" y="4119354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ظَـرْفٌ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11850" y="5846554"/>
            <a:ext cx="3301873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مِـظَـلَّـةٌ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84244" y="750501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حَـفِـظَ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94108" y="9809857"/>
            <a:ext cx="523592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pic>
        <p:nvPicPr>
          <p:cNvPr id="29" name="Audio 28">
            <a:extLst>
              <a:ext uri="{FF2B5EF4-FFF2-40B4-BE49-F238E27FC236}">
                <a16:creationId xmlns:a16="http://schemas.microsoft.com/office/drawing/2014/main" id="{651014C7-CCA0-76D6-FFD4-F9EE475363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32"/>
    </mc:Choice>
    <mc:Fallback xmlns="">
      <p:transition spd="slow" advTm="75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63" x="3035300" y="8585200"/>
          <p14:tracePt t="574" x="3175000" y="8470900"/>
          <p14:tracePt t="583" x="3327400" y="8394700"/>
          <p14:tracePt t="595" x="3492500" y="8267700"/>
          <p14:tracePt t="596" x="3733800" y="8128000"/>
          <p14:tracePt t="608" x="4152900" y="7861300"/>
          <p14:tracePt t="616" x="4610100" y="7543800"/>
          <p14:tracePt t="624" x="5092700" y="7251700"/>
          <p14:tracePt t="631" x="5549900" y="6959600"/>
          <p14:tracePt t="641" x="5994400" y="6667500"/>
          <p14:tracePt t="648" x="6400800" y="6400800"/>
          <p14:tracePt t="657" x="6616700" y="6261100"/>
          <p14:tracePt t="667" x="6959600" y="6070600"/>
          <p14:tracePt t="669" x="7061200" y="5994400"/>
          <p14:tracePt t="680" x="7302500" y="5842000"/>
          <p14:tracePt t="690" x="7518400" y="5727700"/>
          <p14:tracePt t="691" x="7645400" y="5626100"/>
          <p14:tracePt t="701" x="7785100" y="5537200"/>
          <p14:tracePt t="712" x="7886700" y="5486400"/>
          <p14:tracePt t="722" x="8001000" y="5410200"/>
          <p14:tracePt t="907" x="8001000" y="5359400"/>
          <p14:tracePt t="915" x="8128000" y="5219700"/>
          <p14:tracePt t="925" x="8267700" y="5067300"/>
          <p14:tracePt t="934" x="8445500" y="4851400"/>
          <p14:tracePt t="944" x="8636000" y="4635500"/>
          <p14:tracePt t="954" x="9067800" y="4152900"/>
          <p14:tracePt t="956" x="9271000" y="3911600"/>
          <p14:tracePt t="966" x="9728200" y="3416300"/>
          <p14:tracePt t="974" x="10134600" y="2984500"/>
          <p14:tracePt t="982" x="10528300" y="2552700"/>
          <p14:tracePt t="991" x="10693400" y="2400300"/>
          <p14:tracePt t="1001" x="11010900" y="2057400"/>
          <p14:tracePt t="1011" x="11277600" y="1816100"/>
          <p14:tracePt t="1013" x="11518900" y="1574800"/>
          <p14:tracePt t="1026" x="11595100" y="1498600"/>
          <p14:tracePt t="1220" x="11645900" y="1498600"/>
          <p14:tracePt t="1227" x="11734800" y="1498600"/>
          <p14:tracePt t="1237" x="11836400" y="1498600"/>
          <p14:tracePt t="1246" x="11938000" y="1498600"/>
          <p14:tracePt t="1255" x="12052300" y="1460500"/>
          <p14:tracePt t="1264" x="12268200" y="1409700"/>
          <p14:tracePt t="1273" x="12369800" y="1384300"/>
          <p14:tracePt t="1282" x="12585700" y="1333500"/>
          <p14:tracePt t="1284" x="12763500" y="1308100"/>
          <p14:tracePt t="1295" x="12979400" y="1282700"/>
          <p14:tracePt t="1306" x="13144500" y="1257300"/>
          <p14:tracePt t="1315" x="13296900" y="1257300"/>
          <p14:tracePt t="1316" x="13360400" y="1257300"/>
          <p14:tracePt t="1326" x="13462000" y="1257300"/>
          <p14:tracePt t="1334" x="13538200" y="1257300"/>
          <p14:tracePt t="1344" x="13601700" y="1257300"/>
          <p14:tracePt t="1352" x="13677900" y="1257300"/>
          <p14:tracePt t="1360" x="13703300" y="1257300"/>
          <p14:tracePt t="1367" x="13754100" y="1257300"/>
          <p14:tracePt t="1587" x="13779500" y="1257300"/>
          <p14:tracePt t="1605" x="13804900" y="1257300"/>
          <p14:tracePt t="1621" x="13830300" y="1257300"/>
          <p14:tracePt t="1638" x="13830300" y="1282700"/>
          <p14:tracePt t="1655" x="13830300" y="1308100"/>
          <p14:tracePt t="1663" x="13830300" y="1333500"/>
          <p14:tracePt t="1673" x="13830300" y="1358900"/>
          <p14:tracePt t="1680" x="13804900" y="1384300"/>
          <p14:tracePt t="1690" x="13754100" y="1409700"/>
          <p14:tracePt t="1702" x="13703300" y="1435100"/>
          <p14:tracePt t="1712" x="13677900" y="1460500"/>
          <p14:tracePt t="1723" x="13627100" y="1460500"/>
          <p14:tracePt t="1725" x="13601700" y="1498600"/>
          <p14:tracePt t="1734" x="13538200" y="1498600"/>
          <p14:tracePt t="1744" x="13512800" y="1498600"/>
          <p14:tracePt t="1755" x="13462000" y="1498600"/>
          <p14:tracePt t="1756" x="13436600" y="1498600"/>
          <p14:tracePt t="1765" x="13411200" y="1498600"/>
          <p14:tracePt t="1774" x="13385800" y="1498600"/>
          <p14:tracePt t="1791" x="13360400" y="1498600"/>
          <p14:tracePt t="1939" x="13360400" y="1460500"/>
          <p14:tracePt t="1980" x="13385800" y="1460500"/>
          <p14:tracePt t="2396" x="13335000" y="1460500"/>
          <p14:tracePt t="2406" x="12979400" y="1460500"/>
          <p14:tracePt t="2414" x="12585700" y="1435100"/>
          <p14:tracePt t="2423" x="12153900" y="1409700"/>
          <p14:tracePt t="2432" x="11709400" y="1358900"/>
          <p14:tracePt t="2441" x="11252200" y="1308100"/>
          <p14:tracePt t="2449" x="10401300" y="1231900"/>
          <p14:tracePt t="2457" x="9601200" y="1143000"/>
          <p14:tracePt t="2464" x="9220200" y="1092200"/>
          <p14:tracePt t="2474" x="8559800" y="1016000"/>
          <p14:tracePt t="2481" x="8369300" y="1016000"/>
          <p14:tracePt t="2490" x="7912100" y="965200"/>
          <p14:tracePt t="2497" x="7594600" y="927100"/>
          <p14:tracePt t="2507" x="7493000" y="927100"/>
          <p14:tracePt t="2509" x="7327900" y="927100"/>
          <p14:tracePt t="2517" x="7200900" y="927100"/>
          <p14:tracePt t="2717" x="6134100" y="1092200"/>
          <p14:tracePt t="2725" x="5918200" y="1143000"/>
          <p14:tracePt t="2734" x="5651500" y="1231900"/>
          <p14:tracePt t="2746" x="5410200" y="1282700"/>
          <p14:tracePt t="2755" x="5143500" y="1308100"/>
          <p14:tracePt t="2757" x="4927600" y="1358900"/>
          <p14:tracePt t="2767" x="4724400" y="1384300"/>
          <p14:tracePt t="2777" x="4533900" y="1435100"/>
          <p14:tracePt t="2789" x="4368800" y="1460500"/>
          <p14:tracePt t="2790" x="4025900" y="1549400"/>
          <p14:tracePt t="2800" x="3886200" y="1574800"/>
          <p14:tracePt t="2810" x="3657600" y="1625600"/>
          <p14:tracePt t="2822" x="3416300" y="1651000"/>
          <p14:tracePt t="2824" x="3251200" y="1701800"/>
          <p14:tracePt t="2838" x="3086100" y="1727200"/>
          <p14:tracePt t="2848" x="2984500" y="1752600"/>
          <p14:tracePt t="2860" x="2933700" y="1752600"/>
          <p14:tracePt t="2861" x="2882900" y="1752600"/>
          <p14:tracePt t="2871" x="2832100" y="1790700"/>
          <p14:tracePt t="2882" x="2794000" y="1790700"/>
          <p14:tracePt t="2890" x="2768600" y="1790700"/>
          <p14:tracePt t="2912" x="2743200" y="1790700"/>
          <p14:tracePt t="2929" x="2717800" y="1790700"/>
          <p14:tracePt t="2941" x="2692400" y="1790700"/>
          <p14:tracePt t="2957" x="2667000" y="1790700"/>
          <p14:tracePt t="3133" x="2641600" y="1790700"/>
          <p14:tracePt t="3365" x="2641600" y="1752600"/>
          <p14:tracePt t="3373" x="2667000" y="1752600"/>
          <p14:tracePt t="3382" x="2743200" y="1727200"/>
          <p14:tracePt t="3393" x="2832100" y="1676400"/>
          <p14:tracePt t="3405" x="2984500" y="1651000"/>
          <p14:tracePt t="3406" x="3302000" y="1574800"/>
          <p14:tracePt t="3418" x="3657600" y="1498600"/>
          <p14:tracePt t="3429" x="3924300" y="1460500"/>
          <p14:tracePt t="3431" x="4724400" y="1384300"/>
          <p14:tracePt t="3442" x="5334000" y="1384300"/>
          <p14:tracePt t="3449" x="5651500" y="1384300"/>
          <p14:tracePt t="3458" x="6692900" y="1384300"/>
          <p14:tracePt t="3465" x="6934200" y="1384300"/>
          <p14:tracePt t="3475" x="7467600" y="1384300"/>
          <p14:tracePt t="3482" x="7645400" y="1409700"/>
          <p14:tracePt t="3492" x="8001000" y="1498600"/>
          <p14:tracePt t="3494" x="8293100" y="1524000"/>
          <p14:tracePt t="3505" x="8509000" y="1549400"/>
          <p14:tracePt t="3514" x="8559800" y="1549400"/>
          <p14:tracePt t="3523" x="8686800" y="1574800"/>
          <p14:tracePt t="3531" x="8775700" y="1574800"/>
          <p14:tracePt t="3533" x="8851900" y="1574800"/>
          <p14:tracePt t="3705" x="8928100" y="1574800"/>
          <p14:tracePt t="3713" x="9067800" y="1574800"/>
          <p14:tracePt t="3723" x="9245600" y="1574800"/>
          <p14:tracePt t="3731" x="9461500" y="1574800"/>
          <p14:tracePt t="3741" x="9728200" y="1574800"/>
          <p14:tracePt t="3749" x="10236200" y="1524000"/>
          <p14:tracePt t="3758" x="10845800" y="1435100"/>
          <p14:tracePt t="3766" x="11442700" y="1384300"/>
          <p14:tracePt t="3774" x="11709400" y="1333500"/>
          <p14:tracePt t="3782" x="11938000" y="1333500"/>
          <p14:tracePt t="3791" x="12395200" y="1282700"/>
          <p14:tracePt t="3798" x="12738100" y="1257300"/>
          <p14:tracePt t="3807" x="13030200" y="1257300"/>
          <p14:tracePt t="3815" x="13119100" y="1257300"/>
          <p14:tracePt t="3823" x="13271500" y="1257300"/>
          <p14:tracePt t="3830" x="13385800" y="1257300"/>
          <p14:tracePt t="3839" x="13462000" y="1257300"/>
          <p14:tracePt t="3847" x="13512800" y="1257300"/>
          <p14:tracePt t="3856" x="13538200" y="1257300"/>
          <p14:tracePt t="3873" x="13563600" y="1257300"/>
          <p14:tracePt t="3953" x="13563600" y="1282700"/>
          <p14:tracePt t="3977" x="13538200" y="1282700"/>
          <p14:tracePt t="4025" x="13512800" y="1282700"/>
          <p14:tracePt t="4033" x="13512800" y="1308100"/>
          <p14:tracePt t="4362" x="13487400" y="1308100"/>
          <p14:tracePt t="4371" x="13335000" y="1308100"/>
          <p14:tracePt t="4379" x="13195300" y="1308100"/>
          <p14:tracePt t="4389" x="12979400" y="1308100"/>
          <p14:tracePt t="4397" x="12369800" y="1358900"/>
          <p14:tracePt t="4406" x="11785600" y="1384300"/>
          <p14:tracePt t="4414" x="11112500" y="1384300"/>
          <p14:tracePt t="4423" x="10452100" y="1384300"/>
          <p14:tracePt t="4431" x="9702800" y="1384300"/>
          <p14:tracePt t="4439" x="9385300" y="1384300"/>
          <p14:tracePt t="4446" x="8750300" y="1384300"/>
          <p14:tracePt t="4455" x="8178800" y="1358900"/>
          <p14:tracePt t="4462" x="7975600" y="1358900"/>
          <p14:tracePt t="4473" x="7543800" y="1358900"/>
          <p14:tracePt t="4475" x="7226300" y="1358900"/>
          <p14:tracePt t="4484" x="7010400" y="1358900"/>
          <p14:tracePt t="4493" x="6934200" y="1358900"/>
          <p14:tracePt t="4501" x="6794500" y="1358900"/>
          <p14:tracePt t="4510" x="6718300" y="1358900"/>
          <p14:tracePt t="4519" x="6667500" y="1358900"/>
          <p14:tracePt t="4690" x="6642100" y="1358900"/>
          <p14:tracePt t="4699" x="6477000" y="1409700"/>
          <p14:tracePt t="4709" x="6261100" y="1435100"/>
          <p14:tracePt t="4718" x="6057900" y="1498600"/>
          <p14:tracePt t="4728" x="5842000" y="1524000"/>
          <p14:tracePt t="4738" x="5435600" y="1549400"/>
          <p14:tracePt t="4740" x="5067300" y="1574800"/>
          <p14:tracePt t="4750" x="4635500" y="1574800"/>
          <p14:tracePt t="4759" x="4483100" y="1574800"/>
          <p14:tracePt t="4767" x="4152900" y="1574800"/>
          <p14:tracePt t="4775" x="3886200" y="1574800"/>
          <p14:tracePt t="4790" x="3619500" y="1574800"/>
          <p14:tracePt t="4800" x="3492500" y="1549400"/>
          <p14:tracePt t="4802" x="3390900" y="1524000"/>
          <p14:tracePt t="4814" x="3302000" y="1498600"/>
          <p14:tracePt t="4826" x="3276600" y="1498600"/>
          <p14:tracePt t="4827" x="3251200" y="1498600"/>
          <p14:tracePt t="4835" x="3225800" y="1460500"/>
          <p14:tracePt t="4846" x="3200400" y="1460500"/>
          <p14:tracePt t="4858" x="3200400" y="1435100"/>
          <p14:tracePt t="4939" x="3200400" y="1409700"/>
          <p14:tracePt t="5619" x="3302000" y="1409700"/>
          <p14:tracePt t="5628" x="3492500" y="1384300"/>
          <p14:tracePt t="5639" x="3759200" y="1384300"/>
          <p14:tracePt t="5648" x="4102100" y="1384300"/>
          <p14:tracePt t="5657" x="4559300" y="1358900"/>
          <p14:tracePt t="5664" x="5994400" y="1282700"/>
          <p14:tracePt t="5673" x="6527800" y="1282700"/>
          <p14:tracePt t="5680" x="7569200" y="1282700"/>
          <p14:tracePt t="5688" x="8585200" y="1282700"/>
          <p14:tracePt t="5696" x="8953500" y="1282700"/>
          <p14:tracePt t="5705" x="9677400" y="1282700"/>
          <p14:tracePt t="5707" x="10287000" y="1282700"/>
          <p14:tracePt t="5715" x="10502900" y="1282700"/>
          <p14:tracePt t="5724" x="10871200" y="1282700"/>
          <p14:tracePt t="5733" x="11176000" y="1282700"/>
          <p14:tracePt t="5742" x="11277600" y="1282700"/>
          <p14:tracePt t="5938" x="11328400" y="1282700"/>
          <p14:tracePt t="5947" x="11404600" y="1282700"/>
          <p14:tracePt t="5956" x="11518900" y="1282700"/>
          <p14:tracePt t="5964" x="11671300" y="1282700"/>
          <p14:tracePt t="5974" x="11861800" y="1282700"/>
          <p14:tracePt t="5982" x="12001500" y="1282700"/>
          <p14:tracePt t="5991" x="12230100" y="1282700"/>
          <p14:tracePt t="5999" x="12446000" y="1282700"/>
          <p14:tracePt t="6008" x="12636500" y="1282700"/>
          <p14:tracePt t="6015" x="12801600" y="1282700"/>
          <p14:tracePt t="6023" x="12852400" y="1282700"/>
          <p14:tracePt t="6030" x="12979400" y="1282700"/>
          <p14:tracePt t="6040" x="13093700" y="1282700"/>
          <p14:tracePt t="6048" x="13144500" y="1282700"/>
          <p14:tracePt t="6058" x="13220700" y="1282700"/>
          <p14:tracePt t="6059" x="13271500" y="1308100"/>
          <p14:tracePt t="6071" x="13296900" y="1333500"/>
          <p14:tracePt t="6080" x="13335000" y="1333500"/>
          <p14:tracePt t="6088" x="13360400" y="1333500"/>
          <p14:tracePt t="6096" x="13385800" y="1358900"/>
          <p14:tracePt t="6106" x="13411200" y="1358900"/>
          <p14:tracePt t="6115" x="13411200" y="1384300"/>
          <p14:tracePt t="6124" x="13436600" y="1384300"/>
          <p14:tracePt t="6364" x="13462000" y="1384300"/>
          <p14:tracePt t="6373" x="13512800" y="1384300"/>
          <p14:tracePt t="6382" x="13601700" y="1358900"/>
          <p14:tracePt t="6392" x="13677900" y="1358900"/>
          <p14:tracePt t="6401" x="13703300" y="1358900"/>
          <p14:tracePt t="6410" x="13754100" y="1333500"/>
          <p14:tracePt t="6412" x="13779500" y="1333500"/>
          <p14:tracePt t="6422" x="13804900" y="1333500"/>
          <p14:tracePt t="6430" x="13830300" y="1333500"/>
          <p14:tracePt t="6439" x="13868400" y="1333500"/>
          <p14:tracePt t="6448" x="13868400" y="1308100"/>
          <p14:tracePt t="6463" x="13893800" y="1308100"/>
          <p14:tracePt t="6667" x="13893800" y="1282700"/>
          <p14:tracePt t="6675" x="13893800" y="1257300"/>
          <p14:tracePt t="6684" x="13893800" y="1231900"/>
          <p14:tracePt t="6693" x="13868400" y="1193800"/>
          <p14:tracePt t="6706" x="13868400" y="1143000"/>
          <p14:tracePt t="6707" x="13868400" y="1092200"/>
          <p14:tracePt t="6716" x="13830300" y="1041400"/>
          <p14:tracePt t="6726" x="13830300" y="990600"/>
          <p14:tracePt t="6735" x="13830300" y="927100"/>
          <p14:tracePt t="6744" x="13779500" y="850900"/>
          <p14:tracePt t="6756" x="13754100" y="800100"/>
          <p14:tracePt t="6766" x="13728700" y="774700"/>
          <p14:tracePt t="6776" x="13703300" y="749300"/>
          <p14:tracePt t="6785" x="13677900" y="723900"/>
          <p14:tracePt t="6796" x="13627100" y="723900"/>
          <p14:tracePt t="6797" x="13601700" y="698500"/>
          <p14:tracePt t="6808" x="13563600" y="698500"/>
          <p14:tracePt t="6823" x="13538200" y="698500"/>
          <p14:tracePt t="6831" x="13487400" y="698500"/>
          <p14:tracePt t="6841" x="13462000" y="698500"/>
          <p14:tracePt t="6844" x="13411200" y="698500"/>
          <p14:tracePt t="6852" x="13385800" y="723900"/>
          <p14:tracePt t="6863" x="13335000" y="749300"/>
          <p14:tracePt t="6874" x="13271500" y="800100"/>
          <p14:tracePt t="6876" x="13195300" y="825500"/>
          <p14:tracePt t="6889" x="13144500" y="876300"/>
          <p14:tracePt t="6899" x="13119100" y="876300"/>
          <p14:tracePt t="6901" x="13068300" y="927100"/>
          <p14:tracePt t="6911" x="13030200" y="965200"/>
          <p14:tracePt t="6923" x="13004800" y="990600"/>
          <p14:tracePt t="6924" x="12979400" y="990600"/>
          <p14:tracePt t="6942" x="12979400" y="1016000"/>
          <p14:tracePt t="6959" x="12979400" y="1041400"/>
          <p14:tracePt t="6967" x="12979400" y="1066800"/>
          <p14:tracePt t="6976" x="12979400" y="1092200"/>
          <p14:tracePt t="6984" x="12979400" y="1117600"/>
          <p14:tracePt t="6993" x="12979400" y="1143000"/>
          <p14:tracePt t="7005" x="13004800" y="1257300"/>
          <p14:tracePt t="7015" x="13030200" y="1308100"/>
          <p14:tracePt t="7027" x="13093700" y="1333500"/>
          <p14:tracePt t="7029" x="13144500" y="1384300"/>
          <p14:tracePt t="7040" x="13195300" y="1435100"/>
          <p14:tracePt t="7050" x="13246100" y="1498600"/>
          <p14:tracePt t="7052" x="13296900" y="1524000"/>
          <p14:tracePt t="7063" x="13335000" y="1574800"/>
          <p14:tracePt t="7074" x="13411200" y="1600200"/>
          <p14:tracePt t="7076" x="13487400" y="1651000"/>
          <p14:tracePt t="7088" x="13512800" y="1651000"/>
          <p14:tracePt t="7097" x="13601700" y="1676400"/>
          <p14:tracePt t="7108" x="13703300" y="1676400"/>
          <p14:tracePt t="7109" x="13754100" y="1701800"/>
          <p14:tracePt t="7121" x="13830300" y="1701800"/>
          <p14:tracePt t="7128" x="13919200" y="1701800"/>
          <p14:tracePt t="7138" x="13970000" y="1701800"/>
          <p14:tracePt t="7140" x="14020800" y="1701800"/>
          <p14:tracePt t="7148" x="14071600" y="1701800"/>
          <p14:tracePt t="7158" x="14135100" y="1701800"/>
          <p14:tracePt t="7167" x="14185900" y="1701800"/>
          <p14:tracePt t="7176" x="14211300" y="1676400"/>
          <p14:tracePt t="7184" x="14236700" y="1676400"/>
          <p14:tracePt t="7193" x="14262100" y="1651000"/>
          <p14:tracePt t="7205" x="14262100" y="1625600"/>
          <p14:tracePt t="7222" x="14287500" y="1600200"/>
          <p14:tracePt t="7231" x="14287500" y="1549400"/>
          <p14:tracePt t="7240" x="14287500" y="1524000"/>
          <p14:tracePt t="7248" x="14287500" y="1498600"/>
          <p14:tracePt t="7257" x="14287500" y="1460500"/>
          <p14:tracePt t="7264" x="14287500" y="1409700"/>
          <p14:tracePt t="7273" x="14287500" y="1384300"/>
          <p14:tracePt t="7280" x="14287500" y="1358900"/>
          <p14:tracePt t="7289" x="14287500" y="1282700"/>
          <p14:tracePt t="7296" x="14262100" y="1231900"/>
          <p14:tracePt t="7306" x="14262100" y="1193800"/>
          <p14:tracePt t="7308" x="14236700" y="1143000"/>
          <p14:tracePt t="7318" x="14211300" y="1092200"/>
          <p14:tracePt t="7328" x="14185900" y="1066800"/>
          <p14:tracePt t="7340" x="14160500" y="1016000"/>
          <p14:tracePt t="7341" x="14160500" y="990600"/>
          <p14:tracePt t="7351" x="14097000" y="965200"/>
          <p14:tracePt t="7362" x="14071600" y="901700"/>
          <p14:tracePt t="7372" x="14046200" y="901700"/>
          <p14:tracePt t="7374" x="13995400" y="850900"/>
          <p14:tracePt t="7385" x="13944600" y="825500"/>
          <p14:tracePt t="7398" x="13804900" y="825500"/>
          <p14:tracePt t="7410" x="13728700" y="825500"/>
          <p14:tracePt t="7418" x="13652500" y="825500"/>
          <p14:tracePt t="7421" x="13563600" y="825500"/>
          <p14:tracePt t="7430" x="13487400" y="850900"/>
          <p14:tracePt t="7441" x="13385800" y="876300"/>
          <p14:tracePt t="7450" x="13296900" y="927100"/>
          <p14:tracePt t="7460" x="13271500" y="927100"/>
          <p14:tracePt t="7472" x="13144500" y="1016000"/>
          <p14:tracePt t="7474" x="13119100" y="1016000"/>
          <p14:tracePt t="7476" x="13068300" y="1066800"/>
          <p14:tracePt t="7488" x="13004800" y="1092200"/>
          <p14:tracePt t="7498" x="12979400" y="1117600"/>
          <p14:tracePt t="7507" x="12954000" y="1143000"/>
          <p14:tracePt t="7509" x="12928600" y="1168400"/>
          <p14:tracePt t="7519" x="12903200" y="1193800"/>
          <p14:tracePt t="7532" x="12903200" y="1257300"/>
          <p14:tracePt t="7533" x="12877800" y="1282700"/>
          <p14:tracePt t="7547" x="12877800" y="1308100"/>
          <p14:tracePt t="7550" x="12877800" y="1333500"/>
          <p14:tracePt t="7560" x="12877800" y="1358900"/>
          <p14:tracePt t="7568" x="12877800" y="1384300"/>
          <p14:tracePt t="7577" x="12877800" y="1409700"/>
          <p14:tracePt t="7584" x="12877800" y="1435100"/>
          <p14:tracePt t="7594" x="12877800" y="1498600"/>
          <p14:tracePt t="7601" x="12877800" y="1549400"/>
          <p14:tracePt t="7610" x="12877800" y="1574800"/>
          <p14:tracePt t="7617" x="12877800" y="1651000"/>
          <p14:tracePt t="7625" x="12877800" y="1701800"/>
          <p14:tracePt t="7632" x="12903200" y="1790700"/>
          <p14:tracePt t="7643" x="12903200" y="1816100"/>
          <p14:tracePt t="7645" x="12954000" y="1917700"/>
          <p14:tracePt t="7655" x="12954000" y="1943100"/>
          <p14:tracePt t="7664" x="12979400" y="1968500"/>
          <p14:tracePt t="7675" x="13004800" y="2019300"/>
          <p14:tracePt t="7676" x="13030200" y="2057400"/>
          <p14:tracePt t="7689" x="13068300" y="2082800"/>
          <p14:tracePt t="7697" x="13093700" y="2108200"/>
          <p14:tracePt t="7707" x="13119100" y="2133600"/>
          <p14:tracePt t="7708" x="13144500" y="2133600"/>
          <p14:tracePt t="7718" x="13195300" y="2159000"/>
          <p14:tracePt t="7728" x="13220700" y="2159000"/>
          <p14:tracePt t="7738" x="13246100" y="2159000"/>
          <p14:tracePt t="7740" x="13271500" y="2184400"/>
          <p14:tracePt t="7750" x="13296900" y="2184400"/>
          <p14:tracePt t="7760" x="13360400" y="2184400"/>
          <p14:tracePt t="7773" x="13385800" y="2184400"/>
          <p14:tracePt t="7775" x="13411200" y="2184400"/>
          <p14:tracePt t="7784" x="13436600" y="2184400"/>
          <p14:tracePt t="7793" x="13462000" y="2184400"/>
          <p14:tracePt t="7801" x="13487400" y="2184400"/>
          <p14:tracePt t="7816" x="13512800" y="2159000"/>
          <p14:tracePt t="7827" x="13538200" y="2159000"/>
          <p14:tracePt t="7828" x="13563600" y="2133600"/>
          <p14:tracePt t="7839" x="13563600" y="2108200"/>
          <p14:tracePt t="7848" x="13601700" y="2082800"/>
          <p14:tracePt t="7858" x="13601700" y="2057400"/>
          <p14:tracePt t="7865" x="13627100" y="1993900"/>
          <p14:tracePt t="7876" x="13627100" y="1917700"/>
          <p14:tracePt t="7877" x="13652500" y="1917700"/>
          <p14:tracePt t="7886" x="13652500" y="1816100"/>
          <p14:tracePt t="7895" x="13652500" y="1790700"/>
          <p14:tracePt t="7905" x="13652500" y="1727200"/>
          <p14:tracePt t="7913" x="13652500" y="1651000"/>
          <p14:tracePt t="7921" x="13652500" y="1600200"/>
          <p14:tracePt t="7929" x="13652500" y="1549400"/>
          <p14:tracePt t="7938" x="13652500" y="1498600"/>
          <p14:tracePt t="7946" x="13652500" y="1435100"/>
          <p14:tracePt t="7955" x="13627100" y="1384300"/>
          <p14:tracePt t="7956" x="13627100" y="1358900"/>
          <p14:tracePt t="7966" x="13601700" y="1333500"/>
          <p14:tracePt t="7976" x="13563600" y="1308100"/>
          <p14:tracePt t="7985" x="13538200" y="1282700"/>
          <p14:tracePt t="7996" x="13512800" y="1257300"/>
          <p14:tracePt t="7997" x="13487400" y="1257300"/>
          <p14:tracePt t="8008" x="13462000" y="1257300"/>
          <p14:tracePt t="8017" x="13436600" y="1257300"/>
          <p14:tracePt t="8039" x="13411200" y="1257300"/>
          <p14:tracePt t="8055" x="13385800" y="1257300"/>
          <p14:tracePt t="8289" x="13271500" y="1257300"/>
          <p14:tracePt t="8297" x="12954000" y="1384300"/>
          <p14:tracePt t="8307" x="12611100" y="1460500"/>
          <p14:tracePt t="8317" x="12153900" y="1524000"/>
          <p14:tracePt t="8326" x="11620500" y="1574800"/>
          <p14:tracePt t="8339" x="10375900" y="1651000"/>
          <p14:tracePt t="8348" x="10045700" y="1651000"/>
          <p14:tracePt t="8356" x="9461500" y="1651000"/>
          <p14:tracePt t="8365" x="8902700" y="1651000"/>
          <p14:tracePt t="8374" x="8686800" y="1651000"/>
          <p14:tracePt t="8381" x="8318500" y="1651000"/>
          <p14:tracePt t="8390" x="8001000" y="1651000"/>
          <p14:tracePt t="8398" x="7861300" y="1651000"/>
          <p14:tracePt t="8406" x="7708900" y="1651000"/>
          <p14:tracePt t="8413" x="7569200" y="1651000"/>
          <p14:tracePt t="8422" x="7467600" y="1651000"/>
          <p14:tracePt t="8429" x="7416800" y="1651000"/>
          <p14:tracePt t="8624" x="7302500" y="1651000"/>
          <p14:tracePt t="8633" x="7010400" y="1651000"/>
          <p14:tracePt t="8642" x="6692900" y="1651000"/>
          <p14:tracePt t="8651" x="6400800" y="1676400"/>
          <p14:tracePt t="8661" x="6057900" y="1676400"/>
          <p14:tracePt t="8669" x="5461000" y="1701800"/>
          <p14:tracePt t="8677" x="5194300" y="1701800"/>
          <p14:tracePt t="8686" x="4610100" y="1701800"/>
          <p14:tracePt t="8694" x="4102100" y="1701800"/>
          <p14:tracePt t="8697" x="3924300" y="1701800"/>
          <p14:tracePt t="8706" x="3517900" y="1701800"/>
          <p14:tracePt t="8715" x="3225800" y="1676400"/>
          <p14:tracePt t="8725" x="3149600" y="1676400"/>
          <p14:tracePt t="8733" x="2984500" y="1651000"/>
          <p14:tracePt t="8745" x="2857500" y="1651000"/>
          <p14:tracePt t="8746" x="2768600" y="1651000"/>
          <p14:tracePt t="8756" x="2743200" y="1651000"/>
          <p14:tracePt t="8994" x="2832100" y="1651000"/>
          <p14:tracePt t="9007" x="2857500" y="1651000"/>
          <p14:tracePt t="9017" x="2908300" y="1625600"/>
          <p14:tracePt t="9018" x="2933700" y="1600200"/>
          <p14:tracePt t="9035" x="3009900" y="1574800"/>
          <p14:tracePt t="9050" x="3060700" y="1549400"/>
          <p14:tracePt t="9067" x="3086100" y="1549400"/>
          <p14:tracePt t="9079" x="3124200" y="1549400"/>
          <p14:tracePt t="9217" x="3086100" y="1549400"/>
          <p14:tracePt t="9473" x="3124200" y="1549400"/>
          <p14:tracePt t="9482" x="3175000" y="1549400"/>
          <p14:tracePt t="9491" x="3276600" y="1549400"/>
          <p14:tracePt t="9500" x="3467100" y="1549400"/>
          <p14:tracePt t="9508" x="3860800" y="1549400"/>
          <p14:tracePt t="9517" x="4241800" y="1549400"/>
          <p14:tracePt t="9527" x="5092700" y="1600200"/>
          <p14:tracePt t="9534" x="5410200" y="1676400"/>
          <p14:tracePt t="9548" x="6019800" y="1866900"/>
          <p14:tracePt t="9551" x="6261100" y="1943100"/>
          <p14:tracePt t="9563" x="6794500" y="2108200"/>
          <p14:tracePt t="9564" x="7226300" y="2260600"/>
          <p14:tracePt t="9573" x="7378700" y="2286000"/>
          <p14:tracePt t="9583" x="7645400" y="2400300"/>
          <p14:tracePt t="9593" x="7861300" y="2451100"/>
          <p14:tracePt t="9606" x="7912100" y="2476500"/>
          <p14:tracePt t="9609" x="8051800" y="2527300"/>
          <p14:tracePt t="9825" x="8102600" y="2527300"/>
          <p14:tracePt t="9834" x="8242300" y="2527300"/>
          <p14:tracePt t="9843" x="8394700" y="2501900"/>
          <p14:tracePt t="9852" x="8712200" y="2476500"/>
          <p14:tracePt t="9863" x="9093200" y="2425700"/>
          <p14:tracePt t="9872" x="9601200" y="2374900"/>
          <p14:tracePt t="9879" x="10134600" y="2286000"/>
          <p14:tracePt t="9886" x="10668000" y="2209800"/>
          <p14:tracePt t="9894" x="10871200" y="2159000"/>
          <p14:tracePt t="9905" x="11379200" y="2082800"/>
          <p14:tracePt t="9907" x="11811000" y="1968500"/>
          <p14:tracePt t="9915" x="12179300" y="1866900"/>
          <p14:tracePt t="9925" x="12319000" y="1841500"/>
          <p14:tracePt t="9935" x="12560300" y="1790700"/>
          <p14:tracePt t="10138" x="12611100" y="1790700"/>
          <p14:tracePt t="10146" x="12661900" y="1752600"/>
          <p14:tracePt t="10157" x="12712700" y="1727200"/>
          <p14:tracePt t="10166" x="12763500" y="1701800"/>
          <p14:tracePt t="10178" x="12928600" y="1600200"/>
          <p14:tracePt t="10189" x="13004800" y="1574800"/>
          <p14:tracePt t="10201" x="13093700" y="1524000"/>
          <p14:tracePt t="10204" x="13169900" y="1460500"/>
          <p14:tracePt t="10215" x="13246100" y="1435100"/>
          <p14:tracePt t="10224" x="13271500" y="1409700"/>
          <p14:tracePt t="10233" x="13335000" y="1384300"/>
          <p14:tracePt t="10235" x="13360400" y="1333500"/>
          <p14:tracePt t="10247" x="13411200" y="1333500"/>
          <p14:tracePt t="10256" x="13411200" y="1308100"/>
          <p14:tracePt t="10263" x="13436600" y="1308100"/>
          <p14:tracePt t="10278" x="13462000" y="1282700"/>
          <p14:tracePt t="10563" x="13487400" y="1282700"/>
          <p14:tracePt t="10572" x="13538200" y="1333500"/>
          <p14:tracePt t="10582" x="13563600" y="1384300"/>
          <p14:tracePt t="10592" x="13627100" y="1435100"/>
          <p14:tracePt t="10601" x="13677900" y="1524000"/>
          <p14:tracePt t="10604" x="13728700" y="1600200"/>
          <p14:tracePt t="10615" x="13779500" y="1701800"/>
          <p14:tracePt t="10625" x="13804900" y="1790700"/>
          <p14:tracePt t="10627" x="13830300" y="1816100"/>
          <p14:tracePt t="10639" x="13868400" y="1892300"/>
          <p14:tracePt t="10649" x="13893800" y="1917700"/>
          <p14:tracePt t="10651" x="13893800" y="1968500"/>
          <p14:tracePt t="10661" x="13893800" y="1993900"/>
          <p14:tracePt t="10671" x="13893800" y="2019300"/>
          <p14:tracePt t="10694" x="13893800" y="2057400"/>
          <p14:tracePt t="10722" x="13893800" y="2019300"/>
          <p14:tracePt t="10731" x="13868400" y="1993900"/>
          <p14:tracePt t="10742" x="13830300" y="1943100"/>
          <p14:tracePt t="10751" x="13804900" y="1866900"/>
          <p14:tracePt t="10763" x="13779500" y="1790700"/>
          <p14:tracePt t="10764" x="13754100" y="1676400"/>
          <p14:tracePt t="10776" x="13728700" y="1549400"/>
          <p14:tracePt t="10784" x="13703300" y="1435100"/>
          <p14:tracePt t="10794" x="13677900" y="1384300"/>
          <p14:tracePt t="10796" x="13677900" y="1282700"/>
          <p14:tracePt t="10806" x="13652500" y="1193800"/>
          <p14:tracePt t="10818" x="13652500" y="1143000"/>
          <p14:tracePt t="10821" x="13652500" y="1092200"/>
          <p14:tracePt t="10829" x="13652500" y="1066800"/>
          <p14:tracePt t="10839" x="13652500" y="1041400"/>
          <p14:tracePt t="10874" x="13627100" y="1066800"/>
          <p14:tracePt t="10883" x="13601700" y="1168400"/>
          <p14:tracePt t="10893" x="13538200" y="1333500"/>
          <p14:tracePt t="10904" x="13512800" y="1460500"/>
          <p14:tracePt t="10914" x="13462000" y="1574800"/>
          <p14:tracePt t="10915" x="13411200" y="1701800"/>
          <p14:tracePt t="10927" x="13360400" y="1841500"/>
          <p14:tracePt t="10938" x="13335000" y="1892300"/>
          <p14:tracePt t="10940" x="13271500" y="1993900"/>
          <p14:tracePt t="10951" x="13246100" y="2057400"/>
          <p14:tracePt t="10962" x="13246100" y="2082800"/>
          <p14:tracePt t="10964" x="13220700" y="2108200"/>
          <p14:tracePt t="10974" x="13220700" y="2133600"/>
          <p14:tracePt t="10983" x="13195300" y="2159000"/>
          <p14:tracePt t="11010" x="13195300" y="2108200"/>
          <p14:tracePt t="11021" x="13195300" y="2057400"/>
          <p14:tracePt t="11029" x="13195300" y="1968500"/>
          <p14:tracePt t="11039" x="13195300" y="1866900"/>
          <p14:tracePt t="11047" x="13195300" y="1752600"/>
          <p14:tracePt t="11057" x="13195300" y="1625600"/>
          <p14:tracePt t="11059" x="13195300" y="1524000"/>
          <p14:tracePt t="11068" x="13195300" y="1460500"/>
          <p14:tracePt t="11079" x="13195300" y="1358900"/>
          <p14:tracePt t="11089" x="13220700" y="1308100"/>
          <p14:tracePt t="11098" x="13220700" y="1257300"/>
          <p14:tracePt t="11100" x="13220700" y="1193800"/>
          <p14:tracePt t="11109" x="13246100" y="1168400"/>
          <p14:tracePt t="11118" x="13246100" y="1143000"/>
          <p14:tracePt t="11134" x="13271500" y="1117600"/>
          <p14:tracePt t="11162" x="13271500" y="1143000"/>
          <p14:tracePt t="11173" x="13271500" y="1193800"/>
          <p14:tracePt t="11181" x="13246100" y="1282700"/>
          <p14:tracePt t="11192" x="13220700" y="1384300"/>
          <p14:tracePt t="11201" x="13195300" y="1460500"/>
          <p14:tracePt t="11204" x="13169900" y="1524000"/>
          <p14:tracePt t="11215" x="13144500" y="1574800"/>
          <p14:tracePt t="11226" x="13119100" y="1625600"/>
          <p14:tracePt t="11228" x="13093700" y="1651000"/>
          <p14:tracePt t="11240" x="13093700" y="1701800"/>
          <p14:tracePt t="11247" x="13068300" y="1701800"/>
          <p14:tracePt t="11262" x="13068300" y="1727200"/>
          <p14:tracePt t="11291" x="13068300" y="1701800"/>
          <p14:tracePt t="11299" x="13068300" y="1651000"/>
          <p14:tracePt t="11308" x="13068300" y="1600200"/>
          <p14:tracePt t="11316" x="13068300" y="1549400"/>
          <p14:tracePt t="11326" x="13093700" y="1460500"/>
          <p14:tracePt t="11336" x="13093700" y="1409700"/>
          <p14:tracePt t="11345" x="13119100" y="1384300"/>
          <p14:tracePt t="11356" x="13144500" y="1333500"/>
          <p14:tracePt t="11357" x="13169900" y="1308100"/>
          <p14:tracePt t="11368" x="13195300" y="1282700"/>
          <p14:tracePt t="11379" x="13220700" y="1257300"/>
          <p14:tracePt t="11380" x="13246100" y="1257300"/>
          <p14:tracePt t="11398" x="13271500" y="1257300"/>
          <p14:tracePt t="11414" x="13271500" y="1308100"/>
          <p14:tracePt t="11423" x="13271500" y="1358900"/>
          <p14:tracePt t="11431" x="13271500" y="1435100"/>
          <p14:tracePt t="11441" x="13246100" y="1524000"/>
          <p14:tracePt t="11443" x="13220700" y="1600200"/>
          <p14:tracePt t="11455" x="13195300" y="1651000"/>
          <p14:tracePt t="11466" x="13169900" y="1701800"/>
          <p14:tracePt t="11468" x="13144500" y="1727200"/>
          <p14:tracePt t="11479" x="13119100" y="1752600"/>
          <p14:tracePt t="11490" x="13093700" y="1790700"/>
          <p14:tracePt t="11492" x="13093700" y="1816100"/>
          <p14:tracePt t="11516" x="13068300" y="1816100"/>
          <p14:tracePt t="11548" x="13068300" y="1790700"/>
          <p14:tracePt t="11558" x="13068300" y="1752600"/>
          <p14:tracePt t="11567" x="13068300" y="1701800"/>
          <p14:tracePt t="11576" x="13068300" y="1676400"/>
          <p14:tracePt t="11583" x="13068300" y="1625600"/>
          <p14:tracePt t="11592" x="13068300" y="1574800"/>
          <p14:tracePt t="11600" x="13068300" y="1549400"/>
          <p14:tracePt t="11608" x="13068300" y="1524000"/>
          <p14:tracePt t="11623" x="13068300" y="1498600"/>
          <p14:tracePt t="11675" x="13030200" y="1524000"/>
          <p14:tracePt t="11685" x="13004800" y="1549400"/>
          <p14:tracePt t="11695" x="13004800" y="1574800"/>
          <p14:tracePt t="11703" x="12979400" y="1574800"/>
          <p14:tracePt t="11712" x="12954000" y="1600200"/>
          <p14:tracePt t="11722" x="12928600" y="1600200"/>
          <p14:tracePt t="11724" x="12903200" y="1625600"/>
          <p14:tracePt t="11741" x="12877800" y="1625600"/>
          <p14:tracePt t="11750" x="12877800" y="1651000"/>
          <p14:tracePt t="11759" x="12852400" y="1651000"/>
          <p14:tracePt t="12043" x="12903200" y="1600200"/>
          <p14:tracePt t="12052" x="12954000" y="1549400"/>
          <p14:tracePt t="12063" x="13030200" y="1498600"/>
          <p14:tracePt t="12073" x="13093700" y="1435100"/>
          <p14:tracePt t="12081" x="13119100" y="1435100"/>
          <p14:tracePt t="12089" x="13169900" y="1384300"/>
          <p14:tracePt t="12099" x="13220700" y="1358900"/>
          <p14:tracePt t="12100" x="13271500" y="1333500"/>
          <p14:tracePt t="12112" x="13335000" y="1308100"/>
          <p14:tracePt t="12124" x="13411200" y="1282700"/>
          <p14:tracePt t="12133" x="13436600" y="1282700"/>
          <p14:tracePt t="12142" x="13462000" y="1282700"/>
          <p14:tracePt t="12151" x="13487400" y="1282700"/>
          <p14:tracePt t="12160" x="13512800" y="1282700"/>
          <p14:tracePt t="12175" x="13538200" y="1282700"/>
          <p14:tracePt t="12199" x="13538200" y="1308100"/>
          <p14:tracePt t="12208" x="13538200" y="1333500"/>
          <p14:tracePt t="12217" x="13538200" y="1358900"/>
          <p14:tracePt t="12225" x="13538200" y="1384300"/>
          <p14:tracePt t="12239" x="13487400" y="1435100"/>
          <p14:tracePt t="12249" x="13436600" y="1460500"/>
          <p14:tracePt t="12252" x="13411200" y="1460500"/>
          <p14:tracePt t="12263" x="13360400" y="1524000"/>
          <p14:tracePt t="12273" x="13335000" y="1549400"/>
          <p14:tracePt t="12282" x="13271500" y="1574800"/>
          <p14:tracePt t="12291" x="13195300" y="1625600"/>
          <p14:tracePt t="12293" x="13144500" y="1651000"/>
          <p14:tracePt t="12306" x="13004800" y="1727200"/>
          <p14:tracePt t="12308" x="12903200" y="1790700"/>
          <p14:tracePt t="12318" x="12712700" y="1866900"/>
          <p14:tracePt t="12328" x="12560300" y="1943100"/>
          <p14:tracePt t="12339" x="12344400" y="2019300"/>
          <p14:tracePt t="12341" x="12052300" y="2108200"/>
          <p14:tracePt t="12351" x="11734800" y="2184400"/>
          <p14:tracePt t="12362" x="11328400" y="2235200"/>
          <p14:tracePt t="12370" x="10668000" y="2324100"/>
          <p14:tracePt t="12378" x="10401300" y="2324100"/>
          <p14:tracePt t="12380" x="9893300" y="2349500"/>
          <p14:tracePt t="12390" x="9359900" y="2374900"/>
          <p14:tracePt t="12398" x="8826500" y="2400300"/>
          <p14:tracePt t="12407" x="8293100" y="2425700"/>
          <p14:tracePt t="12415" x="7835900" y="2451100"/>
          <p14:tracePt t="12425" x="7442200" y="2451100"/>
          <p14:tracePt t="12432" x="7277100" y="2476500"/>
          <p14:tracePt t="12443" x="6985000" y="2501900"/>
          <p14:tracePt t="12445" x="6794500" y="2501900"/>
          <p14:tracePt t="12455" x="6718300" y="2527300"/>
          <p14:tracePt t="12465" x="6578600" y="2527300"/>
          <p14:tracePt t="12473" x="6451600" y="2527300"/>
          <p14:tracePt t="12480" x="6400800" y="2527300"/>
          <p14:tracePt t="12489" x="6375400" y="2527300"/>
          <p14:tracePt t="12672" x="6350000" y="2527300"/>
          <p14:tracePt t="12681" x="6184900" y="2527300"/>
          <p14:tracePt t="12690" x="6019800" y="2527300"/>
          <p14:tracePt t="12699" x="5842000" y="2552700"/>
          <p14:tracePt t="12710" x="5676900" y="2552700"/>
          <p14:tracePt t="12712" x="5461000" y="2552700"/>
          <p14:tracePt t="12722" x="5118100" y="2552700"/>
          <p14:tracePt t="12730" x="4927600" y="2501900"/>
          <p14:tracePt t="12741" x="4584700" y="2400300"/>
          <p14:tracePt t="12750" x="4292600" y="2324100"/>
          <p14:tracePt t="12752" x="4025900" y="2209800"/>
          <p14:tracePt t="12764" x="3886200" y="2159000"/>
          <p14:tracePt t="12775" x="3708400" y="2082800"/>
          <p14:tracePt t="12777" x="3543300" y="1993900"/>
          <p14:tracePt t="12789" x="3492500" y="1993900"/>
          <p14:tracePt t="12797" x="3390900" y="1943100"/>
          <p14:tracePt t="12807" x="3302000" y="1892300"/>
          <p14:tracePt t="12809" x="3276600" y="1866900"/>
          <p14:tracePt t="12822" x="3225800" y="1841500"/>
          <p14:tracePt t="12831" x="3225800" y="1816100"/>
          <p14:tracePt t="12833" x="3200400" y="1816100"/>
          <p14:tracePt t="12843" x="3200400" y="1790700"/>
          <p14:tracePt t="13337" x="3200400" y="1816100"/>
          <p14:tracePt t="13354" x="3175000" y="1816100"/>
          <p14:tracePt t="13363" x="3175000" y="1841500"/>
          <p14:tracePt t="13372" x="3149600" y="1841500"/>
          <p14:tracePt t="13381" x="3124200" y="1866900"/>
          <p14:tracePt t="13393" x="3009900" y="1892300"/>
          <p14:tracePt t="13403" x="2959100" y="1917700"/>
          <p14:tracePt t="13414" x="2882900" y="1917700"/>
          <p14:tracePt t="13423" x="2794000" y="1917700"/>
          <p14:tracePt t="13425" x="2717800" y="1917700"/>
          <p14:tracePt t="13434" x="2641600" y="1892300"/>
          <p14:tracePt t="13444" x="2590800" y="1866900"/>
          <p14:tracePt t="13455" x="2527300" y="1816100"/>
          <p14:tracePt t="13457" x="2501900" y="1790700"/>
          <p14:tracePt t="13468" x="2476500" y="1752600"/>
          <p14:tracePt t="13479" x="2451100" y="1701800"/>
          <p14:tracePt t="13481" x="2425700" y="1676400"/>
          <p14:tracePt t="13493" x="2400300" y="1651000"/>
          <p14:tracePt t="13510" x="2400300" y="1625600"/>
          <p14:tracePt t="13524" x="2400300" y="1600200"/>
          <p14:tracePt t="13913" x="2400300" y="1574800"/>
          <p14:tracePt t="13923" x="2425700" y="1574800"/>
          <p14:tracePt t="13931" x="2451100" y="1574800"/>
          <p14:tracePt t="13941" x="2476500" y="1574800"/>
          <p14:tracePt t="13949" x="2501900" y="1549400"/>
          <p14:tracePt t="13960" x="2565400" y="1549400"/>
          <p14:tracePt t="13962" x="2616200" y="1549400"/>
          <p14:tracePt t="13972" x="2692400" y="1524000"/>
          <p14:tracePt t="13981" x="2768600" y="1524000"/>
          <p14:tracePt t="13991" x="2857500" y="1524000"/>
          <p14:tracePt t="13993" x="2959100" y="1524000"/>
          <p14:tracePt t="14002" x="3060700" y="1524000"/>
          <p14:tracePt t="14011" x="3200400" y="1524000"/>
          <p14:tracePt t="14020" x="3302000" y="1524000"/>
          <p14:tracePt t="14030" x="3441700" y="1524000"/>
          <p14:tracePt t="14038" x="3492500" y="1524000"/>
          <p14:tracePt t="14046" x="3594100" y="1524000"/>
          <p14:tracePt t="14055" x="3683000" y="1524000"/>
          <p14:tracePt t="14057" x="3733800" y="1524000"/>
          <p14:tracePt t="14065" x="3810000" y="1524000"/>
          <p14:tracePt t="14074" x="3860800" y="1549400"/>
          <p14:tracePt t="14084" x="3886200" y="1549400"/>
          <p14:tracePt t="14094" x="3924300" y="1549400"/>
          <p14:tracePt t="14101" x="3949700" y="1549400"/>
          <p14:tracePt t="14117" x="3975100" y="1574800"/>
          <p14:tracePt t="14138" x="4000500" y="1574800"/>
          <p14:tracePt t="15314" x="3975100" y="1574800"/>
          <p14:tracePt t="15330" x="3949700" y="1574800"/>
          <p14:tracePt t="15340" x="3924300" y="1574800"/>
          <p14:tracePt t="15348" x="3886200" y="1600200"/>
          <p14:tracePt t="15358" x="3860800" y="1600200"/>
          <p14:tracePt t="15367" x="3835400" y="1600200"/>
          <p14:tracePt t="15375" x="3810000" y="1600200"/>
          <p14:tracePt t="15382" x="3784600" y="1600200"/>
          <p14:tracePt t="15391" x="3784600" y="1625600"/>
          <p14:tracePt t="15398" x="3759200" y="1625600"/>
          <p14:tracePt t="15408" x="3733800" y="1625600"/>
          <p14:tracePt t="15410" x="3708400" y="1625600"/>
          <p14:tracePt t="15442" x="3683000" y="1625600"/>
          <p14:tracePt t="16995" x="3657600" y="1625600"/>
          <p14:tracePt t="17003" x="3619500" y="1625600"/>
          <p14:tracePt t="17013" x="3594100" y="1625600"/>
          <p14:tracePt t="17023" x="3543300" y="1625600"/>
          <p14:tracePt t="17031" x="3492500" y="1625600"/>
          <p14:tracePt t="17040" x="3416300" y="1625600"/>
          <p14:tracePt t="17048" x="3327400" y="1574800"/>
          <p14:tracePt t="17060" x="3251200" y="1549400"/>
          <p14:tracePt t="17061" x="3175000" y="1498600"/>
          <p14:tracePt t="17075" x="3124200" y="1460500"/>
          <p14:tracePt t="17076" x="3035300" y="1409700"/>
          <p14:tracePt t="17091" x="3009900" y="1384300"/>
          <p14:tracePt t="17093" x="2959100" y="1358900"/>
          <p14:tracePt t="17107" x="2908300" y="1308100"/>
          <p14:tracePt t="17108" x="2882900" y="1282700"/>
          <p14:tracePt t="17122" x="2882900" y="1257300"/>
          <p14:tracePt t="17123" x="2832100" y="1231900"/>
          <p14:tracePt t="17134" x="2832100" y="1193800"/>
          <p14:tracePt t="17151" x="2832100" y="1168400"/>
          <p14:tracePt t="17160" x="2794000" y="1143000"/>
          <p14:tracePt t="17172" x="2794000" y="1117600"/>
          <p14:tracePt t="17189" x="2794000" y="1092200"/>
          <p14:tracePt t="17227" x="2857500" y="1066800"/>
          <p14:tracePt t="17238" x="2908300" y="1066800"/>
          <p14:tracePt t="17247" x="2933700" y="1066800"/>
          <p14:tracePt t="17256" x="3009900" y="1066800"/>
          <p14:tracePt t="17265" x="3086100" y="1041400"/>
          <p14:tracePt t="17275" x="3175000" y="1041400"/>
          <p14:tracePt t="17277" x="3251200" y="1041400"/>
          <p14:tracePt t="17285" x="3327400" y="1041400"/>
          <p14:tracePt t="17294" x="3416300" y="1041400"/>
          <p14:tracePt t="17303" x="3441700" y="1041400"/>
          <p14:tracePt t="17312" x="3492500" y="1041400"/>
          <p14:tracePt t="17320" x="3543300" y="1041400"/>
          <p14:tracePt t="17328" x="3594100" y="1041400"/>
          <p14:tracePt t="17336" x="3619500" y="1066800"/>
          <p14:tracePt t="17347" x="3657600" y="1066800"/>
          <p14:tracePt t="17357" x="3683000" y="1092200"/>
          <p14:tracePt t="17375" x="3708400" y="1092200"/>
          <p14:tracePt t="17648" x="3759200" y="1092200"/>
          <p14:tracePt t="17657" x="3784600" y="1092200"/>
          <p14:tracePt t="17665" x="3835400" y="1092200"/>
          <p14:tracePt t="17674" x="3924300" y="1117600"/>
          <p14:tracePt t="17684" x="4000500" y="1117600"/>
          <p14:tracePt t="17693" x="4076700" y="1143000"/>
          <p14:tracePt t="17702" x="4152900" y="1168400"/>
          <p14:tracePt t="17712" x="4216400" y="1193800"/>
          <p14:tracePt t="17713" x="4267200" y="1193800"/>
          <p14:tracePt t="17724" x="4318000" y="1231900"/>
          <p14:tracePt t="17733" x="4368800" y="1257300"/>
          <p14:tracePt t="17743" x="4419600" y="1282700"/>
          <p14:tracePt t="17744" x="4457700" y="1282700"/>
          <p14:tracePt t="17756" x="4483100" y="1308100"/>
          <p14:tracePt t="17765" x="4508500" y="1308100"/>
          <p14:tracePt t="17774" x="4533900" y="1308100"/>
          <p14:tracePt t="17781" x="4533900" y="1333500"/>
          <p14:tracePt t="17795" x="4559300" y="1333500"/>
          <p14:tracePt t="17807" x="4559300" y="1358900"/>
          <p14:tracePt t="18480" x="4533900" y="1358900"/>
          <p14:tracePt t="18490" x="4508500" y="1358900"/>
          <p14:tracePt t="18498" x="4483100" y="1384300"/>
          <p14:tracePt t="18509" x="4419600" y="1384300"/>
          <p14:tracePt t="18516" x="4368800" y="1409700"/>
          <p14:tracePt t="18528" x="4318000" y="1435100"/>
          <p14:tracePt t="18530" x="4267200" y="1435100"/>
          <p14:tracePt t="18540" x="4191000" y="1460500"/>
          <p14:tracePt t="18555" x="4025900" y="1498600"/>
          <p14:tracePt t="18566" x="3949700" y="1498600"/>
          <p14:tracePt t="18574" x="3924300" y="1498600"/>
          <p14:tracePt t="18581" x="3784600" y="1498600"/>
          <p14:tracePt t="18590" x="3759200" y="1498600"/>
          <p14:tracePt t="18593" x="3708400" y="1498600"/>
          <p14:tracePt t="18601" x="3657600" y="1498600"/>
          <p14:tracePt t="18610" x="3594100" y="1498600"/>
          <p14:tracePt t="18625" x="3568700" y="1498600"/>
          <p14:tracePt t="18626" x="3543300" y="1498600"/>
          <p14:tracePt t="18635" x="3517900" y="1498600"/>
          <p14:tracePt t="18645" x="3492500" y="1498600"/>
          <p14:tracePt t="18660" x="3467100" y="1498600"/>
          <p14:tracePt t="18669" x="3467100" y="1460500"/>
          <p14:tracePt t="18728" x="3467100" y="1435100"/>
          <p14:tracePt t="18776" x="3467100" y="1409700"/>
          <p14:tracePt t="18793" x="3492500" y="1409700"/>
          <p14:tracePt t="18856" x="3517900" y="1409700"/>
          <p14:tracePt t="18928" x="3517900" y="1384300"/>
          <p14:tracePt t="19745" x="3543300" y="1384300"/>
          <p14:tracePt t="19762" x="3568700" y="1384300"/>
          <p14:tracePt t="19772" x="3594100" y="1384300"/>
          <p14:tracePt t="19789" x="3619500" y="1384300"/>
          <p14:tracePt t="19797" x="3657600" y="1384300"/>
          <p14:tracePt t="19806" x="3683000" y="1384300"/>
          <p14:tracePt t="19813" x="3708400" y="1384300"/>
          <p14:tracePt t="19823" x="3733800" y="1384300"/>
          <p14:tracePt t="19830" x="3784600" y="1384300"/>
          <p14:tracePt t="19839" x="3835400" y="1384300"/>
          <p14:tracePt t="19847" x="3886200" y="1384300"/>
          <p14:tracePt t="19856" x="3949700" y="1384300"/>
          <p14:tracePt t="19858" x="4051300" y="1384300"/>
          <p14:tracePt t="19866" x="4152900" y="1384300"/>
          <p14:tracePt t="19876" x="4241800" y="1384300"/>
          <p14:tracePt t="19884" x="4368800" y="1384300"/>
          <p14:tracePt t="19894" x="4394200" y="1384300"/>
          <p14:tracePt t="19907" x="4483100" y="1384300"/>
          <p14:tracePt t="19909" x="4559300" y="1384300"/>
          <p14:tracePt t="19917" x="4635500" y="1384300"/>
          <p14:tracePt t="19926" x="4686300" y="1384300"/>
          <p14:tracePt t="19933" x="4724400" y="1409700"/>
          <p14:tracePt t="19946" x="4749800" y="1409700"/>
          <p14:tracePt t="19962" x="4775200" y="1409700"/>
          <p14:tracePt t="20049" x="4775200" y="1435100"/>
          <p14:tracePt t="20058" x="4749800" y="1435100"/>
          <p14:tracePt t="20066" x="4724400" y="1435100"/>
          <p14:tracePt t="20076" x="4686300" y="1435100"/>
          <p14:tracePt t="20084" x="4635500" y="1435100"/>
          <p14:tracePt t="20093" x="4584700" y="1435100"/>
          <p14:tracePt t="20102" x="4533900" y="1435100"/>
          <p14:tracePt t="20112" x="4419600" y="1435100"/>
          <p14:tracePt t="20113" x="4343400" y="1435100"/>
          <p14:tracePt t="20122" x="4318000" y="1435100"/>
          <p14:tracePt t="20131" x="4241800" y="1435100"/>
          <p14:tracePt t="20140" x="4191000" y="1435100"/>
          <p14:tracePt t="20149" x="4127500" y="1435100"/>
          <p14:tracePt t="20158" x="4102100" y="1435100"/>
          <p14:tracePt t="20166" x="4051300" y="1435100"/>
          <p14:tracePt t="20175" x="4025900" y="1435100"/>
          <p14:tracePt t="20182" x="4000500" y="1435100"/>
          <p14:tracePt t="20191" x="3975100" y="1409700"/>
          <p14:tracePt t="20199" x="3949700" y="1409700"/>
          <p14:tracePt t="20207" x="3924300" y="1409700"/>
          <p14:tracePt t="20215" x="3886200" y="1409700"/>
          <p14:tracePt t="20229" x="3860800" y="1409700"/>
          <p14:tracePt t="20242" x="3835400" y="1384300"/>
          <p14:tracePt t="20276" x="3810000" y="1384300"/>
          <p14:tracePt t="21498" x="3835400" y="1384300"/>
          <p14:tracePt t="21507" x="3949700" y="1384300"/>
          <p14:tracePt t="21516" x="4216400" y="1384300"/>
          <p14:tracePt t="21527" x="4559300" y="1409700"/>
          <p14:tracePt t="21537" x="5308600" y="1574800"/>
          <p14:tracePt t="21546" x="6057900" y="1790700"/>
          <p14:tracePt t="21547" x="6451600" y="1892300"/>
          <p14:tracePt t="21559" x="7226300" y="2082800"/>
          <p14:tracePt t="21567" x="7950200" y="2286000"/>
          <p14:tracePt t="21576" x="8267700" y="2374900"/>
          <p14:tracePt t="21585" x="8801100" y="2476500"/>
          <p14:tracePt t="21587" x="9017000" y="2527300"/>
          <p14:tracePt t="21598" x="9728200" y="2667000"/>
          <p14:tracePt t="21839" x="9779000" y="2641600"/>
          <p14:tracePt t="21848" x="9893300" y="2590800"/>
          <p14:tracePt t="21858" x="10071100" y="2476500"/>
          <p14:tracePt t="21867" x="10236200" y="2425700"/>
          <p14:tracePt t="21877" x="10502900" y="2286000"/>
          <p14:tracePt t="21879" x="10820400" y="2159000"/>
          <p14:tracePt t="21890" x="11112500" y="2019300"/>
          <p14:tracePt t="21900" x="11442700" y="1917700"/>
          <p14:tracePt t="21910" x="11569700" y="1866900"/>
          <p14:tracePt t="21911" x="11811000" y="1816100"/>
          <p14:tracePt t="21923" x="12052300" y="1727200"/>
          <p14:tracePt t="21933" x="12204700" y="1676400"/>
          <p14:tracePt t="21942" x="12268200" y="1676400"/>
          <p14:tracePt t="21944" x="12395200" y="1651000"/>
          <p14:tracePt t="21954" x="12446000" y="1625600"/>
          <p14:tracePt t="21963" x="12496800" y="1625600"/>
          <p14:tracePt t="21972" x="12534900" y="1625600"/>
          <p14:tracePt t="21979" x="12560300" y="1625600"/>
          <p14:tracePt t="22002" x="12585700" y="1625600"/>
          <p14:tracePt t="22143" x="12611100" y="1600200"/>
          <p14:tracePt t="22152" x="12661900" y="1600200"/>
          <p14:tracePt t="22160" x="12712700" y="1574800"/>
          <p14:tracePt t="22174" x="12801600" y="1549400"/>
          <p14:tracePt t="22176" x="12877800" y="1524000"/>
          <p14:tracePt t="22186" x="12954000" y="1524000"/>
          <p14:tracePt t="22195" x="13004800" y="1498600"/>
          <p14:tracePt t="22206" x="13093700" y="1460500"/>
          <p14:tracePt t="22207" x="13169900" y="1460500"/>
          <p14:tracePt t="22217" x="13220700" y="1460500"/>
          <p14:tracePt t="22226" x="13271500" y="1460500"/>
          <p14:tracePt t="22234" x="13335000" y="1460500"/>
          <p14:tracePt t="22243" x="13385800" y="1460500"/>
          <p14:tracePt t="22251" x="13436600" y="1460500"/>
          <p14:tracePt t="22260" x="13462000" y="1460500"/>
          <p14:tracePt t="22273" x="13538200" y="1460500"/>
          <p14:tracePt t="22282" x="13563600" y="1460500"/>
          <p14:tracePt t="22291" x="13601700" y="1435100"/>
          <p14:tracePt t="22301" x="13627100" y="1435100"/>
          <p14:tracePt t="22309" x="13627100" y="1409700"/>
          <p14:tracePt t="23680" x="13627100" y="1384300"/>
          <p14:tracePt t="23697" x="13627100" y="1358900"/>
          <p14:tracePt t="23706" x="13627100" y="1333500"/>
          <p14:tracePt t="23714" x="13627100" y="1282700"/>
          <p14:tracePt t="23724" x="13627100" y="1231900"/>
          <p14:tracePt t="23732" x="13601700" y="1193800"/>
          <p14:tracePt t="23743" x="13601700" y="1143000"/>
          <p14:tracePt t="23744" x="13563600" y="1092200"/>
          <p14:tracePt t="23755" x="13563600" y="1066800"/>
          <p14:tracePt t="23763" x="13563600" y="1041400"/>
          <p14:tracePt t="23773" x="13538200" y="990600"/>
          <p14:tracePt t="23784" x="13538200" y="965200"/>
          <p14:tracePt t="23786" x="13538200" y="927100"/>
          <p14:tracePt t="23795" x="13538200" y="901700"/>
          <p14:tracePt t="23811" x="13512800" y="876300"/>
          <p14:tracePt t="23835" x="13512800" y="850900"/>
          <p14:tracePt t="23960" x="13512800" y="876300"/>
          <p14:tracePt t="23976" x="13512800" y="901700"/>
          <p14:tracePt t="23985" x="13512800" y="965200"/>
          <p14:tracePt t="23994" x="13512800" y="990600"/>
          <p14:tracePt t="24002" x="13512800" y="1041400"/>
          <p14:tracePt t="24011" x="13538200" y="1092200"/>
          <p14:tracePt t="24023" x="13563600" y="1143000"/>
          <p14:tracePt t="24024" x="13563600" y="1193800"/>
          <p14:tracePt t="24034" x="13601700" y="1257300"/>
          <p14:tracePt t="24044" x="13627100" y="1333500"/>
          <p14:tracePt t="24057" x="13652500" y="1358900"/>
          <p14:tracePt t="24059" x="13677900" y="1409700"/>
          <p14:tracePt t="24073" x="13677900" y="1460500"/>
          <p14:tracePt t="24074" x="13703300" y="1524000"/>
          <p14:tracePt t="24084" x="13728700" y="1574800"/>
          <p14:tracePt t="24094" x="13728700" y="1600200"/>
          <p14:tracePt t="24102" x="13754100" y="1625600"/>
          <p14:tracePt t="24112" x="13754100" y="1651000"/>
          <p14:tracePt t="24114" x="13779500" y="1676400"/>
          <p14:tracePt t="24124" x="13779500" y="1701800"/>
          <p14:tracePt t="24141" x="13804900" y="1727200"/>
          <p14:tracePt t="24369" x="13830300" y="1790700"/>
          <p14:tracePt t="24378" x="13893800" y="1866900"/>
          <p14:tracePt t="24389" x="13944600" y="1917700"/>
          <p14:tracePt t="24399" x="13995400" y="1993900"/>
          <p14:tracePt t="24401" x="14071600" y="2082800"/>
          <p14:tracePt t="24416" x="14211300" y="2209800"/>
          <p14:tracePt t="24418" x="14287500" y="2260600"/>
          <p14:tracePt t="24431" x="14427200" y="2374900"/>
          <p14:tracePt t="24442" x="14528800" y="2501900"/>
          <p14:tracePt t="24444" x="14630400" y="2590800"/>
          <p14:tracePt t="24457" x="14795500" y="2743200"/>
          <p14:tracePt t="24468" x="14820900" y="2794000"/>
          <p14:tracePt t="24480" x="14897100" y="2857500"/>
          <p14:tracePt t="24482" x="14935200" y="2882900"/>
          <p14:tracePt t="24495" x="14960600" y="2933700"/>
          <p14:tracePt t="24497" x="14986000" y="2959100"/>
          <p14:tracePt t="24512" x="14986000" y="2984500"/>
          <p14:tracePt t="24514" x="14986000" y="3009900"/>
          <p14:tracePt t="24524" x="15011400" y="3009900"/>
          <p14:tracePt t="24533" x="15011400" y="3035300"/>
          <p14:tracePt t="24548" x="15011400" y="3060700"/>
          <p14:tracePt t="24574" x="15011400" y="3086100"/>
          <p14:tracePt t="24607" x="15011400" y="3124200"/>
          <p14:tracePt t="24618" x="14986000" y="3124200"/>
          <p14:tracePt t="24627" x="14986000" y="3149600"/>
          <p14:tracePt t="24635" x="14960600" y="3149600"/>
          <p14:tracePt t="24644" x="14935200" y="3149600"/>
          <p14:tracePt t="24660" x="14897100" y="3149600"/>
          <p14:tracePt t="24677" x="14871700" y="3175000"/>
          <p14:tracePt t="25001" x="14871700" y="3149600"/>
          <p14:tracePt t="25105" x="14846300" y="3149600"/>
          <p14:tracePt t="25114" x="14820900" y="3149600"/>
          <p14:tracePt t="25123" x="14770100" y="3175000"/>
          <p14:tracePt t="25134" x="14693900" y="3200400"/>
          <p14:tracePt t="25145" x="14605000" y="3225800"/>
          <p14:tracePt t="25146" x="14503400" y="3251200"/>
          <p14:tracePt t="25158" x="14427200" y="3251200"/>
          <p14:tracePt t="25165" x="14287500" y="3276600"/>
          <p14:tracePt t="25177" x="14236700" y="3302000"/>
          <p14:tracePt t="25178" x="14160500" y="3302000"/>
          <p14:tracePt t="25189" x="14071600" y="3327400"/>
          <p14:tracePt t="25200" x="13995400" y="3327400"/>
          <p14:tracePt t="25202" x="13944600" y="3327400"/>
          <p14:tracePt t="25211" x="13893800" y="3327400"/>
          <p14:tracePt t="25224" x="13868400" y="3327400"/>
          <p14:tracePt t="25226" x="13830300" y="3327400"/>
          <p14:tracePt t="25234" x="13804900" y="3327400"/>
          <p14:tracePt t="25244" x="13779500" y="3327400"/>
          <p14:tracePt t="25268" x="13754100" y="3327400"/>
          <p14:tracePt t="25314" x="13728700" y="3327400"/>
          <p14:tracePt t="25385" x="13703300" y="3327400"/>
          <p14:tracePt t="25402" x="13677900" y="3327400"/>
          <p14:tracePt t="25418" x="13652500" y="3327400"/>
          <p14:tracePt t="25427" x="13652500" y="3302000"/>
          <p14:tracePt t="25436" x="13627100" y="3302000"/>
          <p14:tracePt t="25475" x="13601700" y="3302000"/>
          <p14:tracePt t="25490" x="13601700" y="3276600"/>
          <p14:tracePt t="25578" x="13563600" y="3276600"/>
          <p14:tracePt t="25690" x="13563600" y="3251200"/>
          <p14:tracePt t="25874" x="13601700" y="3251200"/>
          <p14:tracePt t="25882" x="13627100" y="3251200"/>
          <p14:tracePt t="25892" x="13652500" y="3225800"/>
          <p14:tracePt t="25902" x="13703300" y="3225800"/>
          <p14:tracePt t="25910" x="13754100" y="3200400"/>
          <p14:tracePt t="25923" x="13830300" y="3200400"/>
          <p14:tracePt t="25924" x="13919200" y="3175000"/>
          <p14:tracePt t="25934" x="13995400" y="3149600"/>
          <p14:tracePt t="25946" x="14211300" y="3124200"/>
          <p14:tracePt t="25957" x="14262100" y="3124200"/>
          <p14:tracePt t="25965" x="14338300" y="3086100"/>
          <p14:tracePt t="25976" x="14427200" y="3086100"/>
          <p14:tracePt t="25984" x="14478000" y="3086100"/>
          <p14:tracePt t="25992" x="14528800" y="3060700"/>
          <p14:tracePt t="26001" x="14579600" y="3060700"/>
          <p14:tracePt t="26002" x="14605000" y="3060700"/>
          <p14:tracePt t="26013" x="14630400" y="3060700"/>
          <p14:tracePt t="26029" x="14668500" y="3060700"/>
          <p14:tracePt t="26039" x="14693900" y="3060700"/>
          <p14:tracePt t="26062" x="14719300" y="3060700"/>
          <p14:tracePt t="26146" x="14719300" y="3086100"/>
          <p14:tracePt t="26355" x="14693900" y="3086100"/>
          <p14:tracePt t="26364" x="14668500" y="3086100"/>
          <p14:tracePt t="26373" x="14605000" y="3124200"/>
          <p14:tracePt t="26383" x="14528800" y="3124200"/>
          <p14:tracePt t="26392" x="14452600" y="3149600"/>
          <p14:tracePt t="26401" x="14338300" y="3149600"/>
          <p14:tracePt t="26403" x="14236700" y="3175000"/>
          <p14:tracePt t="26414" x="14135100" y="3175000"/>
          <p14:tracePt t="26423" x="14020800" y="3200400"/>
          <p14:tracePt t="26432" x="13919200" y="3200400"/>
          <p14:tracePt t="26441" x="13893800" y="3200400"/>
          <p14:tracePt t="26448" x="13779500" y="3200400"/>
          <p14:tracePt t="26457" x="13728700" y="3200400"/>
          <p14:tracePt t="26464" x="13652500" y="3200400"/>
          <p14:tracePt t="26473" x="13627100" y="3225800"/>
          <p14:tracePt t="26475" x="13601700" y="3225800"/>
          <p14:tracePt t="26485" x="13563600" y="3225800"/>
          <p14:tracePt t="26494" x="13538200" y="3225800"/>
          <p14:tracePt t="26508" x="13512800" y="3225800"/>
          <p14:tracePt t="26691" x="13512800" y="3200400"/>
          <p14:tracePt t="26699" x="13538200" y="3200400"/>
          <p14:tracePt t="26709" x="13601700" y="3200400"/>
          <p14:tracePt t="26718" x="13627100" y="3175000"/>
          <p14:tracePt t="26729" x="13703300" y="3175000"/>
          <p14:tracePt t="26731" x="13754100" y="3175000"/>
          <p14:tracePt t="26741" x="13830300" y="3175000"/>
          <p14:tracePt t="26749" x="13919200" y="3149600"/>
          <p14:tracePt t="26759" x="13970000" y="3149600"/>
          <p14:tracePt t="26768" x="14046200" y="3149600"/>
          <p14:tracePt t="26776" x="14135100" y="3149600"/>
          <p14:tracePt t="26784" x="14211300" y="3149600"/>
          <p14:tracePt t="26792" x="14262100" y="3149600"/>
          <p14:tracePt t="26799" x="14312900" y="3149600"/>
          <p14:tracePt t="26809" x="14363700" y="3149600"/>
          <p14:tracePt t="26816" x="14427200" y="3149600"/>
          <p14:tracePt t="26824" x="14478000" y="3149600"/>
          <p14:tracePt t="26839" x="14503400" y="3149600"/>
          <p14:tracePt t="26847" x="14528800" y="3149600"/>
          <p14:tracePt t="26856" x="14554200" y="3149600"/>
          <p14:tracePt t="26863" x="14579600" y="3149600"/>
          <p14:tracePt t="26892" x="14605000" y="3149600"/>
          <p14:tracePt t="26987" x="14630400" y="3149600"/>
          <p14:tracePt t="27019" x="14668500" y="3149600"/>
          <p14:tracePt t="27035" x="14693900" y="3149600"/>
          <p14:tracePt t="27053" x="14719300" y="3149600"/>
          <p14:tracePt t="27063" x="14744700" y="3149600"/>
          <p14:tracePt t="27071" x="14795500" y="3175000"/>
          <p14:tracePt t="27082" x="14820900" y="3175000"/>
          <p14:tracePt t="27083" x="14846300" y="3175000"/>
          <p14:tracePt t="27092" x="14871700" y="3175000"/>
          <p14:tracePt t="27102" x="14897100" y="3200400"/>
          <p14:tracePt t="27112" x="14935200" y="3200400"/>
          <p14:tracePt t="27127" x="14960600" y="3200400"/>
          <p14:tracePt t="27135" x="14960600" y="3225800"/>
          <p14:tracePt t="27145" x="14986000" y="3225800"/>
          <p14:tracePt t="27166" x="15011400" y="3225800"/>
          <p14:tracePt t="28140" x="14986000" y="3225800"/>
          <p14:tracePt t="28172" x="14960600" y="3225800"/>
          <p14:tracePt t="28180" x="14960600" y="3251200"/>
          <p14:tracePt t="28190" x="14935200" y="3251200"/>
          <p14:tracePt t="28199" x="14897100" y="3251200"/>
          <p14:tracePt t="28208" x="14871700" y="3276600"/>
          <p14:tracePt t="28219" x="14820900" y="3276600"/>
          <p14:tracePt t="28222" x="14795500" y="3276600"/>
          <p14:tracePt t="28230" x="14770100" y="3302000"/>
          <p14:tracePt t="28241" x="14719300" y="3302000"/>
          <p14:tracePt t="28249" x="14693900" y="3302000"/>
          <p14:tracePt t="28258" x="14668500" y="3302000"/>
          <p14:tracePt t="28265" x="14630400" y="3302000"/>
          <p14:tracePt t="28274" x="14605000" y="3302000"/>
          <p14:tracePt t="28290" x="14579600" y="3302000"/>
          <p14:tracePt t="28340" x="14579600" y="3276600"/>
          <p14:tracePt t="28380" x="14579600" y="3251200"/>
          <p14:tracePt t="28413" x="14579600" y="3225800"/>
          <p14:tracePt t="28423" x="14605000" y="3225800"/>
          <p14:tracePt t="28448" x="14605000" y="3200400"/>
          <p14:tracePt t="28458" x="14630400" y="3200400"/>
          <p14:tracePt t="28465" x="14630400" y="3175000"/>
          <p14:tracePt t="28474" x="14630400" y="3124200"/>
          <p14:tracePt t="28476" x="14668500" y="3035300"/>
          <p14:tracePt t="28486" x="14668500" y="3009900"/>
          <p14:tracePt t="28496" x="14668500" y="2959100"/>
          <p14:tracePt t="28506" x="14693900" y="2857500"/>
          <p14:tracePt t="28515" x="14693900" y="2819400"/>
          <p14:tracePt t="28517" x="14693900" y="2743200"/>
          <p14:tracePt t="28528" x="14693900" y="2692400"/>
          <p14:tracePt t="28536" x="14719300" y="2641600"/>
          <p14:tracePt t="28546" x="14719300" y="2590800"/>
          <p14:tracePt t="28559" x="14719300" y="2552700"/>
          <p14:tracePt t="28561" x="14719300" y="2527300"/>
          <p14:tracePt t="28568" x="14719300" y="2501900"/>
          <p14:tracePt t="28578" x="14719300" y="2476500"/>
          <p14:tracePt t="28580" x="14719300" y="2451100"/>
          <p14:tracePt t="28606" x="14719300" y="2425700"/>
          <p14:tracePt t="28701" x="14719300" y="2451100"/>
          <p14:tracePt t="28717" x="14719300" y="2476500"/>
          <p14:tracePt t="28726" x="14719300" y="2501900"/>
          <p14:tracePt t="28734" x="14744700" y="2552700"/>
          <p14:tracePt t="28745" x="14744700" y="2590800"/>
          <p14:tracePt t="28753" x="14770100" y="2616200"/>
          <p14:tracePt t="28764" x="14795500" y="2667000"/>
          <p14:tracePt t="28765" x="14820900" y="2692400"/>
          <p14:tracePt t="28777" x="14846300" y="2743200"/>
          <p14:tracePt t="28787" x="14846300" y="2768600"/>
          <p14:tracePt t="28796" x="14871700" y="2819400"/>
          <p14:tracePt t="28797" x="14897100" y="2857500"/>
          <p14:tracePt t="28809" x="14897100" y="2882900"/>
          <p14:tracePt t="28817" x="14935200" y="2908300"/>
          <p14:tracePt t="28830" x="14935200" y="2933700"/>
          <p14:tracePt t="28846" x="14960600" y="2933700"/>
          <p14:tracePt t="28856" x="14960600" y="2959100"/>
          <p14:tracePt t="29245" x="14935200" y="2959100"/>
          <p14:tracePt t="29254" x="14897100" y="2959100"/>
          <p14:tracePt t="29265" x="14871700" y="2959100"/>
          <p14:tracePt t="29275" x="14795500" y="3009900"/>
          <p14:tracePt t="29297" x="14630400" y="3060700"/>
          <p14:tracePt t="29299" x="14528800" y="3086100"/>
          <p14:tracePt t="29301" x="14427200" y="3124200"/>
          <p14:tracePt t="29319" x="14236700" y="3175000"/>
          <p14:tracePt t="29343" x="14160500" y="3200400"/>
          <p14:tracePt t="29345" x="13995400" y="3225800"/>
          <p14:tracePt t="29361" x="13944600" y="3251200"/>
          <p14:tracePt t="29362" x="13893800" y="3251200"/>
          <p14:tracePt t="29374" x="13830300" y="3276600"/>
          <p14:tracePt t="29375" x="13804900" y="3276600"/>
          <p14:tracePt t="29390" x="13779500" y="3276600"/>
          <p14:tracePt t="29409" x="13728700" y="3276600"/>
          <p14:tracePt t="29432" x="13703300" y="3276600"/>
          <p14:tracePt t="29461" x="13677900" y="3276600"/>
          <p14:tracePt t="29508" x="13652500" y="3276600"/>
          <p14:tracePt t="29525" x="13627100" y="3276600"/>
          <p14:tracePt t="29541" x="13601700" y="3276600"/>
          <p14:tracePt t="29554" x="13563600" y="3276600"/>
          <p14:tracePt t="29563" x="13538200" y="3276600"/>
          <p14:tracePt t="29578" x="13512800" y="3276600"/>
          <p14:tracePt t="29585" x="13487400" y="3276600"/>
          <p14:tracePt t="29594" x="13462000" y="3276600"/>
          <p14:tracePt t="29601" x="13436600" y="3276600"/>
          <p14:tracePt t="29624" x="13411200" y="3276600"/>
          <p14:tracePt t="29641" x="13411200" y="3251200"/>
          <p14:tracePt t="29677" x="13385800" y="3251200"/>
          <p14:tracePt t="29781" x="13385800" y="3225800"/>
          <p14:tracePt t="30718" x="13411200" y="3225800"/>
          <p14:tracePt t="30750" x="13436600" y="3225800"/>
          <p14:tracePt t="30760" x="13462000" y="3225800"/>
          <p14:tracePt t="30769" x="13512800" y="3225800"/>
          <p14:tracePt t="30778" x="13538200" y="3225800"/>
          <p14:tracePt t="30792" x="13601700" y="3225800"/>
          <p14:tracePt t="30793" x="13652500" y="3225800"/>
          <p14:tracePt t="30802" x="13703300" y="3251200"/>
          <p14:tracePt t="30814" x="13754100" y="3251200"/>
          <p14:tracePt t="30815" x="13804900" y="3276600"/>
          <p14:tracePt t="30826" x="13893800" y="3276600"/>
          <p14:tracePt t="30834" x="13944600" y="3276600"/>
          <p14:tracePt t="30843" x="13995400" y="3276600"/>
          <p14:tracePt t="30851" x="14097000" y="3276600"/>
          <p14:tracePt t="30859" x="14135100" y="3276600"/>
          <p14:tracePt t="30867" x="14236700" y="3276600"/>
          <p14:tracePt t="30875" x="14287500" y="3276600"/>
          <p14:tracePt t="30882" x="14363700" y="3276600"/>
          <p14:tracePt t="30892" x="14401800" y="3276600"/>
          <p14:tracePt t="30899" x="14478000" y="3276600"/>
          <p14:tracePt t="30907" x="14554200" y="3276600"/>
          <p14:tracePt t="30915" x="14630400" y="3276600"/>
          <p14:tracePt t="30923" x="14693900" y="3276600"/>
          <p14:tracePt t="30932" x="14744700" y="3276600"/>
          <p14:tracePt t="30934" x="14795500" y="3276600"/>
          <p14:tracePt t="30944" x="14846300" y="3276600"/>
          <p14:tracePt t="30952" x="14871700" y="3276600"/>
          <p14:tracePt t="30961" x="14935200" y="3276600"/>
          <p14:tracePt t="30976" x="14960600" y="3276600"/>
          <p14:tracePt t="30977" x="14986000" y="3276600"/>
          <p14:tracePt t="31000" x="15011400" y="3276600"/>
          <p14:tracePt t="31446" x="14986000" y="3276600"/>
          <p14:tracePt t="31454" x="14935200" y="3276600"/>
          <p14:tracePt t="31463" x="14846300" y="3276600"/>
          <p14:tracePt t="31473" x="14770100" y="3302000"/>
          <p14:tracePt t="31483" x="14668500" y="3302000"/>
          <p14:tracePt t="31492" x="14554200" y="3327400"/>
          <p14:tracePt t="31502" x="14427200" y="3327400"/>
          <p14:tracePt t="31503" x="14287500" y="3327400"/>
          <p14:tracePt t="31513" x="14262100" y="3327400"/>
          <p14:tracePt t="31523" x="14160500" y="3327400"/>
          <p14:tracePt t="31530" x="14071600" y="3327400"/>
          <p14:tracePt t="31540" x="14020800" y="3327400"/>
          <p14:tracePt t="31552" x="13970000" y="3327400"/>
          <p14:tracePt t="31558" x="13919200" y="3327400"/>
          <p14:tracePt t="31559" x="13893800" y="3327400"/>
          <p14:tracePt t="31576" x="13868400" y="3327400"/>
          <p14:tracePt t="31646" x="13830300" y="3327400"/>
          <p14:tracePt t="31719" x="13804900" y="3327400"/>
          <p14:tracePt t="31743" x="13779500" y="3327400"/>
          <p14:tracePt t="31751" x="13754100" y="3327400"/>
          <p14:tracePt t="31760" x="13754100" y="3302000"/>
          <p14:tracePt t="31768" x="13728700" y="3302000"/>
          <p14:tracePt t="31785" x="13703300" y="3276600"/>
          <p14:tracePt t="31831" x="13677900" y="3276600"/>
          <p14:tracePt t="32063" x="13652500" y="3276600"/>
          <p14:tracePt t="32073" x="13627100" y="3276600"/>
          <p14:tracePt t="32090" x="13601700" y="3276600"/>
          <p14:tracePt t="32098" x="13563600" y="3302000"/>
          <p14:tracePt t="32111" x="13538200" y="3302000"/>
          <p14:tracePt t="32112" x="13512800" y="3302000"/>
          <p14:tracePt t="32121" x="13487400" y="3302000"/>
          <p14:tracePt t="32130" x="13462000" y="3302000"/>
          <p14:tracePt t="32140" x="13436600" y="3302000"/>
          <p14:tracePt t="32147" x="13411200" y="3302000"/>
          <p14:tracePt t="32156" x="13385800" y="3302000"/>
          <p14:tracePt t="32170" x="13360400" y="3302000"/>
          <p14:tracePt t="32194" x="13335000" y="3302000"/>
          <p14:tracePt t="32247" x="13335000" y="3276600"/>
          <p14:tracePt t="32295" x="13335000" y="3251200"/>
          <p14:tracePt t="32319" x="13385800" y="3225800"/>
          <p14:tracePt t="32336" x="13462000" y="3225800"/>
          <p14:tracePt t="32346" x="13487400" y="3200400"/>
          <p14:tracePt t="32357" x="13538200" y="3200400"/>
          <p14:tracePt t="32365" x="13563600" y="3200400"/>
          <p14:tracePt t="32374" x="13627100" y="3175000"/>
          <p14:tracePt t="32376" x="13677900" y="3175000"/>
          <p14:tracePt t="32386" x="13703300" y="3175000"/>
          <p14:tracePt t="32395" x="13728700" y="3175000"/>
          <p14:tracePt t="32408" x="13754100" y="3175000"/>
          <p14:tracePt t="32409" x="13779500" y="3175000"/>
          <p14:tracePt t="32433" x="13804900" y="3175000"/>
          <p14:tracePt t="32527" x="13779500" y="3175000"/>
          <p14:tracePt t="32535" x="13754100" y="3175000"/>
          <p14:tracePt t="32552" x="13728700" y="3175000"/>
          <p14:tracePt t="32561" x="13703300" y="3175000"/>
          <p14:tracePt t="32570" x="13677900" y="3175000"/>
          <p14:tracePt t="32580" x="13652500" y="3175000"/>
          <p14:tracePt t="32590" x="13627100" y="3175000"/>
          <p14:tracePt t="32591" x="13601700" y="3175000"/>
          <p14:tracePt t="32600" x="13563600" y="3175000"/>
          <p14:tracePt t="32609" x="13538200" y="3175000"/>
          <p14:tracePt t="32633" x="13512800" y="3175000"/>
          <p14:tracePt t="32751" x="13538200" y="3175000"/>
          <p14:tracePt t="32776" x="13563600" y="3175000"/>
          <p14:tracePt t="32785" x="13601700" y="3175000"/>
          <p14:tracePt t="32794" x="13627100" y="3149600"/>
          <p14:tracePt t="32806" x="13652500" y="3149600"/>
          <p14:tracePt t="32808" x="13703300" y="3149600"/>
          <p14:tracePt t="32816" x="13728700" y="3149600"/>
          <p14:tracePt t="32826" x="13754100" y="3149600"/>
          <p14:tracePt t="32834" x="13779500" y="3149600"/>
          <p14:tracePt t="32843" x="13804900" y="3149600"/>
          <p14:tracePt t="32852" x="13830300" y="3149600"/>
          <p14:tracePt t="32875" x="13868400" y="3149600"/>
          <p14:tracePt t="32967" x="13830300" y="3149600"/>
          <p14:tracePt t="32976" x="13804900" y="3175000"/>
          <p14:tracePt t="32986" x="13754100" y="3175000"/>
          <p14:tracePt t="32995" x="13728700" y="3175000"/>
          <p14:tracePt t="33003" x="13703300" y="3175000"/>
          <p14:tracePt t="33012" x="13677900" y="3175000"/>
          <p14:tracePt t="33021" x="13627100" y="3175000"/>
          <p14:tracePt t="33032" x="13601700" y="3175000"/>
          <p14:tracePt t="33042" x="13563600" y="3175000"/>
          <p14:tracePt t="33136" x="13601700" y="3175000"/>
          <p14:tracePt t="33145" x="13652500" y="3175000"/>
          <p14:tracePt t="33154" x="13677900" y="3175000"/>
          <p14:tracePt t="33163" x="13754100" y="3175000"/>
          <p14:tracePt t="33173" x="13779500" y="3175000"/>
          <p14:tracePt t="33181" x="13868400" y="3200400"/>
          <p14:tracePt t="33191" x="13893800" y="3200400"/>
          <p14:tracePt t="33192" x="13944600" y="3225800"/>
          <p14:tracePt t="33202" x="13995400" y="3251200"/>
          <p14:tracePt t="33213" x="14046200" y="3276600"/>
          <p14:tracePt t="33226" x="14097000" y="3302000"/>
          <p14:tracePt t="33229" x="14135100" y="3327400"/>
          <p14:tracePt t="33245" x="14160500" y="3352800"/>
          <p14:tracePt t="33247" x="14185900" y="3390900"/>
          <p14:tracePt t="33248" x="14211300" y="3390900"/>
          <p14:tracePt t="33260" x="14211300" y="3416300"/>
          <p14:tracePt t="33268" x="14236700" y="3441700"/>
          <p14:tracePt t="33280" x="14287500" y="3441700"/>
          <p14:tracePt t="33484" x="14287500" y="3467100"/>
          <p14:tracePt t="33492" x="14287500" y="3517900"/>
          <p14:tracePt t="33500" x="14312900" y="3568700"/>
          <p14:tracePt t="33511" x="14338300" y="3644900"/>
          <p14:tracePt t="33523" x="14338300" y="3733800"/>
          <p14:tracePt t="33525" x="14401800" y="3810000"/>
          <p14:tracePt t="33535" x="14427200" y="3886200"/>
          <p14:tracePt t="33550" x="14478000" y="4025900"/>
          <p14:tracePt t="33553" x="14528800" y="4152900"/>
          <p14:tracePt t="33566" x="14554200" y="4267200"/>
          <p14:tracePt t="33575" x="14605000" y="4368800"/>
          <p14:tracePt t="33577" x="14668500" y="4508500"/>
          <p14:tracePt t="33590" x="14693900" y="4584700"/>
          <p14:tracePt t="33591" x="14719300" y="4635500"/>
          <p14:tracePt t="33603" x="14770100" y="4711700"/>
          <p14:tracePt t="33606" x="14795500" y="4775200"/>
          <p14:tracePt t="33617" x="14820900" y="4826000"/>
          <p14:tracePt t="33627" x="14820900" y="4851400"/>
          <p14:tracePt t="33629" x="14846300" y="4876800"/>
          <p14:tracePt t="33639" x="14871700" y="4902200"/>
          <p14:tracePt t="33663" x="14871700" y="4927600"/>
          <p14:tracePt t="33804" x="14871700" y="4953000"/>
          <p14:tracePt t="33836" x="14897100" y="4953000"/>
          <p14:tracePt t="33852" x="14897100" y="4978400"/>
          <p14:tracePt t="33861" x="14935200" y="5016500"/>
          <p14:tracePt t="33871" x="14960600" y="5041900"/>
          <p14:tracePt t="33887" x="14986000" y="5067300"/>
          <p14:tracePt t="33898" x="15011400" y="5092700"/>
          <p14:tracePt t="33908" x="15036800" y="5118100"/>
          <p14:tracePt t="33910" x="15062200" y="5143500"/>
          <p14:tracePt t="33923" x="15087600" y="5168900"/>
          <p14:tracePt t="33925" x="15113000" y="5194300"/>
          <p14:tracePt t="33943" x="15138400" y="5219700"/>
          <p14:tracePt t="33961" x="15163800" y="5219700"/>
          <p14:tracePt t="33976" x="15163800" y="5245100"/>
          <p14:tracePt t="34196" x="15138400" y="5219700"/>
          <p14:tracePt t="34206" x="15138400" y="5194300"/>
          <p14:tracePt t="34214" x="15113000" y="5143500"/>
          <p14:tracePt t="34225" x="15087600" y="5118100"/>
          <p14:tracePt t="34233" x="15062200" y="5067300"/>
          <p14:tracePt t="34244" x="15036800" y="5041900"/>
          <p14:tracePt t="34245" x="15036800" y="5016500"/>
          <p14:tracePt t="34256" x="15011400" y="4953000"/>
          <p14:tracePt t="34266" x="14986000" y="4927600"/>
          <p14:tracePt t="34277" x="14986000" y="4902200"/>
          <p14:tracePt t="34278" x="14960600" y="4902200"/>
          <p14:tracePt t="34287" x="14960600" y="4876800"/>
          <p14:tracePt t="34297" x="14935200" y="4851400"/>
          <p14:tracePt t="34677" x="14897100" y="4851400"/>
          <p14:tracePt t="34685" x="14846300" y="4876800"/>
          <p14:tracePt t="34695" x="14795500" y="4902200"/>
          <p14:tracePt t="34706" x="14744700" y="4927600"/>
          <p14:tracePt t="34715" x="14668500" y="4953000"/>
          <p14:tracePt t="34717" x="14605000" y="4953000"/>
          <p14:tracePt t="34727" x="14528800" y="4978400"/>
          <p14:tracePt t="34737" x="14478000" y="4978400"/>
          <p14:tracePt t="34746" x="14427200" y="5016500"/>
          <p14:tracePt t="34755" x="14338300" y="5016500"/>
          <p14:tracePt t="34763" x="14312900" y="5016500"/>
          <p14:tracePt t="34765" x="14262100" y="5016500"/>
          <p14:tracePt t="34782" x="14236700" y="5016500"/>
          <p14:tracePt t="34792" x="14211300" y="5016500"/>
          <p14:tracePt t="34973" x="14236700" y="5016500"/>
          <p14:tracePt t="35069" x="14211300" y="5016500"/>
          <p14:tracePt t="35102" x="14185900" y="5016500"/>
          <p14:tracePt t="35110" x="14160500" y="5041900"/>
          <p14:tracePt t="35120" x="14135100" y="5041900"/>
          <p14:tracePt t="35129" x="14097000" y="5041900"/>
          <p14:tracePt t="35138" x="14071600" y="5067300"/>
          <p14:tracePt t="35147" x="14020800" y="5067300"/>
          <p14:tracePt t="35149" x="13995400" y="5092700"/>
          <p14:tracePt t="35161" x="13944600" y="5092700"/>
          <p14:tracePt t="35169" x="13893800" y="5118100"/>
          <p14:tracePt t="35180" x="13868400" y="5118100"/>
          <p14:tracePt t="35193" x="13830300" y="5143500"/>
          <p14:tracePt t="35196" x="13779500" y="5143500"/>
          <p14:tracePt t="35199" x="13754100" y="5143500"/>
          <p14:tracePt t="35210" x="13728700" y="5168900"/>
          <p14:tracePt t="35219" x="13677900" y="5168900"/>
          <p14:tracePt t="35241" x="13627100" y="5168900"/>
          <p14:tracePt t="35257" x="13601700" y="5168900"/>
          <p14:tracePt t="35274" x="13563600" y="5168900"/>
          <p14:tracePt t="35297" x="13538200" y="5168900"/>
          <p14:tracePt t="35318" x="13512800" y="5168900"/>
          <p14:tracePt t="35397" x="13487400" y="5168900"/>
          <p14:tracePt t="35408" x="13487400" y="5143500"/>
          <p14:tracePt t="35502" x="13487400" y="5118100"/>
          <p14:tracePt t="35598" x="13487400" y="5092700"/>
          <p14:tracePt t="35637" x="13512800" y="5092700"/>
          <p14:tracePt t="35662" x="13538200" y="5067300"/>
          <p14:tracePt t="35673" x="13601700" y="5067300"/>
          <p14:tracePt t="35681" x="13652500" y="5067300"/>
          <p14:tracePt t="35690" x="13728700" y="5041900"/>
          <p14:tracePt t="35700" x="13804900" y="5016500"/>
          <p14:tracePt t="35710" x="13893800" y="5016500"/>
          <p14:tracePt t="35712" x="13970000" y="4978400"/>
          <p14:tracePt t="35724" x="14071600" y="4953000"/>
          <p14:tracePt t="35733" x="14135100" y="4953000"/>
          <p14:tracePt t="35734" x="14211300" y="4953000"/>
          <p14:tracePt t="35744" x="14287500" y="4927600"/>
          <p14:tracePt t="35753" x="14338300" y="4927600"/>
          <p14:tracePt t="35762" x="14427200" y="4927600"/>
          <p14:tracePt t="35771" x="14478000" y="4927600"/>
          <p14:tracePt t="35779" x="14503400" y="4927600"/>
          <p14:tracePt t="35786" x="14554200" y="4927600"/>
          <p14:tracePt t="35796" x="14605000" y="4927600"/>
          <p14:tracePt t="35798" x="14630400" y="4927600"/>
          <p14:tracePt t="35808" x="14668500" y="4927600"/>
          <p14:tracePt t="35817" x="14693900" y="4927600"/>
          <p14:tracePt t="35826" x="14719300" y="4927600"/>
          <p14:tracePt t="35834" x="14744700" y="4927600"/>
          <p14:tracePt t="35849" x="14770100" y="4927600"/>
          <p14:tracePt t="35866" x="14795500" y="4927600"/>
          <p14:tracePt t="35894" x="14820900" y="4927600"/>
          <p14:tracePt t="35934" x="14846300" y="4927600"/>
          <p14:tracePt t="36407" x="14871700" y="4927600"/>
          <p14:tracePt t="36431" x="14897100" y="4927600"/>
          <p14:tracePt t="36456" x="14935200" y="4927600"/>
          <p14:tracePt t="36846" x="14897100" y="4927600"/>
          <p14:tracePt t="36855" x="14871700" y="4953000"/>
          <p14:tracePt t="36865" x="14846300" y="4953000"/>
          <p14:tracePt t="36875" x="14820900" y="4953000"/>
          <p14:tracePt t="36884" x="14795500" y="4978400"/>
          <p14:tracePt t="36895" x="14770100" y="4978400"/>
          <p14:tracePt t="36896" x="14744700" y="4978400"/>
          <p14:tracePt t="36905" x="14719300" y="5016500"/>
          <p14:tracePt t="36915" x="14693900" y="5016500"/>
          <p14:tracePt t="36925" x="14668500" y="5016500"/>
          <p14:tracePt t="36935" x="14630400" y="5016500"/>
          <p14:tracePt t="36951" x="14605000" y="5016500"/>
          <p14:tracePt t="37047" x="14579600" y="5016500"/>
          <p14:tracePt t="37392" x="14554200" y="5016500"/>
          <p14:tracePt t="37408" x="14503400" y="5041900"/>
          <p14:tracePt t="37418" x="14452600" y="5041900"/>
          <p14:tracePt t="37427" x="14401800" y="5041900"/>
          <p14:tracePt t="37436" x="14338300" y="5067300"/>
          <p14:tracePt t="37446" x="14262100" y="5067300"/>
          <p14:tracePt t="37457" x="14236700" y="5067300"/>
          <p14:tracePt t="37459" x="14185900" y="5092700"/>
          <p14:tracePt t="37469" x="14097000" y="5092700"/>
          <p14:tracePt t="37477" x="14046200" y="5118100"/>
          <p14:tracePt t="37479" x="13995400" y="5118100"/>
          <p14:tracePt t="37490" x="13970000" y="5118100"/>
          <p14:tracePt t="37498" x="13919200" y="5118100"/>
          <p14:tracePt t="37508" x="13893800" y="5118100"/>
          <p14:tracePt t="37516" x="13868400" y="5143500"/>
          <p14:tracePt t="37526" x="13830300" y="5143500"/>
          <p14:tracePt t="37528" x="13804900" y="5143500"/>
          <p14:tracePt t="37536" x="13779500" y="5143500"/>
          <p14:tracePt t="37553" x="13754100" y="5143500"/>
          <p14:tracePt t="37569" x="13728700" y="5143500"/>
          <p14:tracePt t="37655" x="13728700" y="5118100"/>
          <p14:tracePt t="37727" x="13728700" y="5092700"/>
          <p14:tracePt t="37751" x="13754100" y="5092700"/>
          <p14:tracePt t="37760" x="13779500" y="5067300"/>
          <p14:tracePt t="37770" x="13804900" y="5067300"/>
          <p14:tracePt t="37779" x="13893800" y="5041900"/>
          <p14:tracePt t="37791" x="13944600" y="5041900"/>
          <p14:tracePt t="37792" x="14046200" y="5016500"/>
          <p14:tracePt t="37802" x="14135100" y="5016500"/>
          <p14:tracePt t="37811" x="14262100" y="5016500"/>
          <p14:tracePt t="37819" x="14363700" y="4978400"/>
          <p14:tracePt t="37830" x="14478000" y="4978400"/>
          <p14:tracePt t="37832" x="14528800" y="4978400"/>
          <p14:tracePt t="37842" x="14605000" y="4978400"/>
          <p14:tracePt t="37850" x="14693900" y="4978400"/>
          <p14:tracePt t="37859" x="14744700" y="4978400"/>
          <p14:tracePt t="37868" x="14795500" y="4978400"/>
          <p14:tracePt t="37877" x="14846300" y="4978400"/>
          <p14:tracePt t="37885" x="14871700" y="4978400"/>
          <p14:tracePt t="37893" x="14897100" y="4978400"/>
          <p14:tracePt t="37900" x="14935200" y="4978400"/>
          <p14:tracePt t="37909" x="14960600" y="4978400"/>
          <p14:tracePt t="37923" x="14986000" y="4978400"/>
          <p14:tracePt t="37941" x="15011400" y="4978400"/>
          <p14:tracePt t="37963" x="15036800" y="4978400"/>
          <p14:tracePt t="37992" x="15062200" y="4978400"/>
          <p14:tracePt t="38023" x="15062200" y="4953000"/>
          <p14:tracePt t="38071" x="15087600" y="4953000"/>
          <p14:tracePt t="38352" x="15062200" y="4953000"/>
          <p14:tracePt t="38368" x="15062200" y="4978400"/>
          <p14:tracePt t="38399" x="15062200" y="5016500"/>
          <p14:tracePt t="38416" x="15062200" y="5041900"/>
          <p14:tracePt t="38425" x="15062200" y="5067300"/>
          <p14:tracePt t="38434" x="15062200" y="5092700"/>
          <p14:tracePt t="38451" x="15036800" y="5118100"/>
          <p14:tracePt t="38483" x="15036800" y="5143500"/>
          <p14:tracePt t="38528" x="15036800" y="5118100"/>
          <p14:tracePt t="38536" x="15036800" y="5092700"/>
          <p14:tracePt t="38548" x="15011400" y="5067300"/>
          <p14:tracePt t="38560" x="15011400" y="5016500"/>
          <p14:tracePt t="38562" x="15011400" y="4978400"/>
          <p14:tracePt t="38571" x="15011400" y="4927600"/>
          <p14:tracePt t="38580" x="14986000" y="4876800"/>
          <p14:tracePt t="38591" x="14986000" y="4826000"/>
          <p14:tracePt t="38593" x="14986000" y="4775200"/>
          <p14:tracePt t="38601" x="14986000" y="4749800"/>
          <p14:tracePt t="38610" x="14986000" y="4686300"/>
          <p14:tracePt t="38627" x="14986000" y="4660900"/>
          <p14:tracePt t="38736" x="14986000" y="4686300"/>
          <p14:tracePt t="38745" x="14960600" y="4711700"/>
          <p14:tracePt t="38762" x="14960600" y="4749800"/>
          <p14:tracePt t="38771" x="14960600" y="4775200"/>
          <p14:tracePt t="38803" x="14960600" y="4800600"/>
          <p14:tracePt t="38968" x="14960600" y="4826000"/>
          <p14:tracePt t="38977" x="14960600" y="4851400"/>
          <p14:tracePt t="38985" x="14960600" y="4876800"/>
          <p14:tracePt t="38994" x="14960600" y="4902200"/>
          <p14:tracePt t="39003" x="14960600" y="4927600"/>
          <p14:tracePt t="39012" x="14960600" y="4953000"/>
          <p14:tracePt t="39020" x="14960600" y="4978400"/>
          <p14:tracePt t="39035" x="14960600" y="5016500"/>
          <p14:tracePt t="39060" x="14960600" y="5041900"/>
          <p14:tracePt t="39805" x="14935200" y="5041900"/>
          <p14:tracePt t="40534" x="14935200" y="5067300"/>
          <p14:tracePt t="40546" x="14935200" y="5143500"/>
          <p14:tracePt t="40557" x="14935200" y="5270500"/>
          <p14:tracePt t="40559" x="14960600" y="5486400"/>
          <p14:tracePt t="40569" x="14986000" y="5727700"/>
          <p14:tracePt t="40580" x="14986000" y="6019800"/>
          <p14:tracePt t="40587" x="15036800" y="6337300"/>
          <p14:tracePt t="40598" x="15036800" y="6502400"/>
          <p14:tracePt t="40599" x="15062200" y="6743700"/>
          <p14:tracePt t="40610" x="15062200" y="7010400"/>
          <p14:tracePt t="40618" x="15062200" y="7112000"/>
          <p14:tracePt t="40628" x="15062200" y="7251700"/>
          <p14:tracePt t="40635" x="15062200" y="7404100"/>
          <p14:tracePt t="40911" x="15062200" y="7353300"/>
          <p14:tracePt t="40919" x="15062200" y="7302500"/>
          <p14:tracePt t="40928" x="15062200" y="7277100"/>
          <p14:tracePt t="40936" x="15062200" y="7200900"/>
          <p14:tracePt t="40945" x="15062200" y="7137400"/>
          <p14:tracePt t="40954" x="15062200" y="7086600"/>
          <p14:tracePt t="40963" x="15036800" y="7010400"/>
          <p14:tracePt t="40972" x="15036800" y="6959600"/>
          <p14:tracePt t="40980" x="15036800" y="6896100"/>
          <p14:tracePt t="40987" x="15011400" y="6845300"/>
          <p14:tracePt t="40998" x="15011400" y="6819900"/>
          <p14:tracePt t="40999" x="15011400" y="6794500"/>
          <p14:tracePt t="41009" x="15011400" y="6769100"/>
          <p14:tracePt t="41017" x="15011400" y="6743700"/>
          <p14:tracePt t="41028" x="14986000" y="6718300"/>
          <p14:tracePt t="41038" x="14986000" y="6692900"/>
          <p14:tracePt t="41057" x="14986000" y="6667500"/>
          <p14:tracePt t="41366" x="14960600" y="6667500"/>
          <p14:tracePt t="41398" x="14960600" y="6692900"/>
          <p14:tracePt t="41407" x="14935200" y="6692900"/>
          <p14:tracePt t="41424" x="14897100" y="6718300"/>
          <p14:tracePt t="41442" x="14871700" y="6718300"/>
          <p14:tracePt t="41450" x="14846300" y="6718300"/>
          <p14:tracePt t="41460" x="14820900" y="6743700"/>
          <p14:tracePt t="41468" x="14795500" y="6743700"/>
          <p14:tracePt t="41471" x="14770100" y="6743700"/>
          <p14:tracePt t="41480" x="14744700" y="6769100"/>
          <p14:tracePt t="41498" x="14719300" y="6769100"/>
          <p14:tracePt t="41507" x="14719300" y="6794500"/>
          <p14:tracePt t="41515" x="14693900" y="6794500"/>
          <p14:tracePt t="41530" x="14668500" y="6794500"/>
          <p14:tracePt t="41551" x="14630400" y="6794500"/>
          <p14:tracePt t="41991" x="14605000" y="6794500"/>
          <p14:tracePt t="41999" x="14579600" y="6794500"/>
          <p14:tracePt t="42009" x="14554200" y="6794500"/>
          <p14:tracePt t="42018" x="14528800" y="6794500"/>
          <p14:tracePt t="42028" x="14478000" y="6819900"/>
          <p14:tracePt t="42036" x="14452600" y="6819900"/>
          <p14:tracePt t="42044" x="14401800" y="6845300"/>
          <p14:tracePt t="42053" x="14363700" y="6845300"/>
          <p14:tracePt t="42062" x="14312900" y="6845300"/>
          <p14:tracePt t="42064" x="14287500" y="6845300"/>
          <p14:tracePt t="42074" x="14262100" y="6870700"/>
          <p14:tracePt t="42083" x="14236700" y="6870700"/>
          <p14:tracePt t="42092" x="14211300" y="6870700"/>
          <p14:tracePt t="42108" x="14185900" y="6870700"/>
          <p14:tracePt t="42125" x="14160500" y="6870700"/>
          <p14:tracePt t="42424" x="14135100" y="6870700"/>
          <p14:tracePt t="42432" x="14097000" y="6870700"/>
          <p14:tracePt t="42441" x="14071600" y="6896100"/>
          <p14:tracePt t="42451" x="14046200" y="6896100"/>
          <p14:tracePt t="42460" x="14020800" y="6896100"/>
          <p14:tracePt t="42468" x="13995400" y="6934200"/>
          <p14:tracePt t="42477" x="13970000" y="6934200"/>
          <p14:tracePt t="42484" x="13944600" y="6934200"/>
          <p14:tracePt t="42492" x="13919200" y="6934200"/>
          <p14:tracePt t="42500" x="13919200" y="6959600"/>
          <p14:tracePt t="42509" x="13893800" y="6959600"/>
          <p14:tracePt t="42528" x="13868400" y="6959600"/>
          <p14:tracePt t="42736" x="13830300" y="6959600"/>
          <p14:tracePt t="42752" x="13804900" y="6959600"/>
          <p14:tracePt t="42768" x="13779500" y="6959600"/>
          <p14:tracePt t="42777" x="13754100" y="6985000"/>
          <p14:tracePt t="42787" x="13728700" y="6985000"/>
          <p14:tracePt t="42803" x="13703300" y="6985000"/>
          <p14:tracePt t="42826" x="13677900" y="6985000"/>
          <p14:tracePt t="42836" x="13652500" y="6985000"/>
          <p14:tracePt t="42858" x="13627100" y="6985000"/>
          <p14:tracePt t="42867" x="13601700" y="6985000"/>
          <p14:tracePt t="42882" x="13563600" y="6985000"/>
          <p14:tracePt t="42899" x="13538200" y="6985000"/>
          <p14:tracePt t="42924" x="13512800" y="6985000"/>
          <p14:tracePt t="42961" x="13487400" y="6959600"/>
          <p14:tracePt t="43232" x="13487400" y="6934200"/>
          <p14:tracePt t="43489" x="13512800" y="6934200"/>
          <p14:tracePt t="43497" x="13563600" y="6934200"/>
          <p14:tracePt t="43507" x="13601700" y="6934200"/>
          <p14:tracePt t="43515" x="13652500" y="6896100"/>
          <p14:tracePt t="43527" x="13728700" y="6896100"/>
          <p14:tracePt t="43529" x="13830300" y="6896100"/>
          <p14:tracePt t="43537" x="13944600" y="6870700"/>
          <p14:tracePt t="43550" x="14020800" y="6870700"/>
          <p14:tracePt t="43561" x="14135100" y="6845300"/>
          <p14:tracePt t="43563" x="14211300" y="6845300"/>
          <p14:tracePt t="43574" x="14262100" y="6845300"/>
          <p14:tracePt t="43581" x="14338300" y="6845300"/>
          <p14:tracePt t="43591" x="14427200" y="6819900"/>
          <p14:tracePt t="43592" x="14503400" y="6819900"/>
          <p14:tracePt t="43602" x="14554200" y="6819900"/>
          <p14:tracePt t="43612" x="14605000" y="6819900"/>
          <p14:tracePt t="43620" x="14668500" y="6819900"/>
          <p14:tracePt t="43629" x="14693900" y="6819900"/>
          <p14:tracePt t="43637" x="14719300" y="6819900"/>
          <p14:tracePt t="43646" x="14744700" y="6819900"/>
          <p14:tracePt t="43653" x="14770100" y="6819900"/>
          <p14:tracePt t="43662" x="14795500" y="6819900"/>
          <p14:tracePt t="43670" x="14820900" y="6819900"/>
          <p14:tracePt t="43678" x="14846300" y="6819900"/>
          <p14:tracePt t="43704" x="14871700" y="6819900"/>
          <p14:tracePt t="44001" x="14846300" y="6819900"/>
          <p14:tracePt t="44017" x="14846300" y="6845300"/>
          <p14:tracePt t="44028" x="14820900" y="6845300"/>
          <p14:tracePt t="44036" x="14795500" y="6845300"/>
          <p14:tracePt t="44053" x="14770100" y="6845300"/>
          <p14:tracePt t="44064" x="14744700" y="6845300"/>
          <p14:tracePt t="44076" x="14719300" y="6845300"/>
          <p14:tracePt t="44077" x="14668500" y="6845300"/>
          <p14:tracePt t="44085" x="14630400" y="6845300"/>
          <p14:tracePt t="44095" x="14605000" y="6845300"/>
          <p14:tracePt t="44097" x="14579600" y="6845300"/>
          <p14:tracePt t="44107" x="14554200" y="6845300"/>
          <p14:tracePt t="44115" x="14528800" y="6845300"/>
          <p14:tracePt t="44125" x="14503400" y="6845300"/>
          <p14:tracePt t="44133" x="14478000" y="6845300"/>
          <p14:tracePt t="44149" x="14452600" y="6845300"/>
          <p14:tracePt t="44249" x="14452600" y="6819900"/>
          <p14:tracePt t="44425" x="14427200" y="6845300"/>
          <p14:tracePt t="44481" x="14401800" y="6870700"/>
          <p14:tracePt t="44507" x="14363700" y="6870700"/>
          <p14:tracePt t="44516" x="14363700" y="6896100"/>
          <p14:tracePt t="44526" x="14338300" y="6896100"/>
          <p14:tracePt t="44541" x="14312900" y="6896100"/>
          <p14:tracePt t="44548" x="14287500" y="6934200"/>
          <p14:tracePt t="44565" x="14262100" y="6959600"/>
          <p14:tracePt t="44578" x="14236700" y="6959600"/>
          <p14:tracePt t="44587" x="14211300" y="6959600"/>
          <p14:tracePt t="44596" x="14185900" y="6985000"/>
          <p14:tracePt t="44613" x="14160500" y="6985000"/>
          <p14:tracePt t="44636" x="14135100" y="6985000"/>
          <p14:tracePt t="44658" x="14097000" y="6985000"/>
          <p14:tracePt t="44818" x="14071600" y="6985000"/>
          <p14:tracePt t="44922" x="14046200" y="6985000"/>
          <p14:tracePt t="44938" x="14020800" y="6985000"/>
          <p14:tracePt t="44948" x="13995400" y="6985000"/>
          <p14:tracePt t="44957" x="13970000" y="6985000"/>
          <p14:tracePt t="44965" x="13944600" y="6985000"/>
          <p14:tracePt t="44974" x="13919200" y="6985000"/>
          <p14:tracePt t="44983" x="13893800" y="6985000"/>
          <p14:tracePt t="44991" x="13868400" y="6985000"/>
          <p14:tracePt t="44998" x="13830300" y="6985000"/>
          <p14:tracePt t="45007" x="13779500" y="6985000"/>
          <p14:tracePt t="45015" x="13754100" y="6985000"/>
          <p14:tracePt t="45025" x="13728700" y="6985000"/>
          <p14:tracePt t="45034" x="13703300" y="6985000"/>
          <p14:tracePt t="45043" x="13677900" y="6985000"/>
          <p14:tracePt t="45053" x="13652500" y="6985000"/>
          <p14:tracePt t="45069" x="13627100" y="6959600"/>
          <p14:tracePt t="45086" x="13601700" y="6959600"/>
          <p14:tracePt t="45110" x="13563600" y="6934200"/>
          <p14:tracePt t="45133" x="13538200" y="6934200"/>
          <p14:tracePt t="45142" x="13538200" y="6896100"/>
          <p14:tracePt t="45158" x="13512800" y="6896100"/>
          <p14:tracePt t="45175" x="13512800" y="6870700"/>
          <p14:tracePt t="45183" x="13487400" y="6870700"/>
          <p14:tracePt t="45211" x="13462000" y="6870700"/>
          <p14:tracePt t="45274" x="13462000" y="6845300"/>
          <p14:tracePt t="45362" x="13436600" y="6845300"/>
          <p14:tracePt t="45842" x="13462000" y="6845300"/>
          <p14:tracePt t="45866" x="13487400" y="6845300"/>
          <p14:tracePt t="45876" x="13512800" y="6845300"/>
          <p14:tracePt t="45884" x="13563600" y="6845300"/>
          <p14:tracePt t="45894" x="13652500" y="6819900"/>
          <p14:tracePt t="45903" x="13728700" y="6819900"/>
          <p14:tracePt t="45912" x="13830300" y="6794500"/>
          <p14:tracePt t="45920" x="13944600" y="6794500"/>
          <p14:tracePt t="45929" x="14020800" y="6794500"/>
          <p14:tracePt t="45931" x="14160500" y="6769100"/>
          <p14:tracePt t="45942" x="14185900" y="6769100"/>
          <p14:tracePt t="45951" x="14287500" y="6769100"/>
          <p14:tracePt t="45959" x="14338300" y="6769100"/>
          <p14:tracePt t="45967" x="14427200" y="6743700"/>
          <p14:tracePt t="45978" x="14503400" y="6743700"/>
          <p14:tracePt t="45979" x="14554200" y="6743700"/>
          <p14:tracePt t="45987" x="14605000" y="6743700"/>
          <p14:tracePt t="45997" x="14630400" y="6743700"/>
          <p14:tracePt t="46007" x="14693900" y="6743700"/>
          <p14:tracePt t="46015" x="14719300" y="6718300"/>
          <p14:tracePt t="46025" x="14744700" y="6718300"/>
          <p14:tracePt t="46027" x="14770100" y="6718300"/>
          <p14:tracePt t="46035" x="14795500" y="6692900"/>
          <p14:tracePt t="46045" x="14820900" y="6692900"/>
          <p14:tracePt t="46058" x="14846300" y="6692900"/>
          <p14:tracePt t="46079" x="14871700" y="6692900"/>
          <p14:tracePt t="46088" x="14871700" y="6667500"/>
          <p14:tracePt t="46111" x="14897100" y="6667500"/>
          <p14:tracePt t="46283" x="14871700" y="6667500"/>
          <p14:tracePt t="46292" x="14846300" y="6692900"/>
          <p14:tracePt t="46302" x="14820900" y="6692900"/>
          <p14:tracePt t="46311" x="14795500" y="6718300"/>
          <p14:tracePt t="46320" x="14744700" y="6743700"/>
          <p14:tracePt t="46331" x="14693900" y="6743700"/>
          <p14:tracePt t="46332" x="14668500" y="6769100"/>
          <p14:tracePt t="46343" x="14605000" y="6769100"/>
          <p14:tracePt t="46352" x="14554200" y="6794500"/>
          <p14:tracePt t="46362" x="14528800" y="6794500"/>
          <p14:tracePt t="46363" x="14478000" y="6794500"/>
          <p14:tracePt t="46372" x="14452600" y="6819900"/>
          <p14:tracePt t="46382" x="14401800" y="6819900"/>
          <p14:tracePt t="46398" x="14338300" y="6819900"/>
          <p14:tracePt t="46414" x="14312900" y="6819900"/>
          <p14:tracePt t="46423" x="14287500" y="6819900"/>
          <p14:tracePt t="46438" x="14262100" y="6819900"/>
          <p14:tracePt t="46447" x="14236700" y="6819900"/>
          <p14:tracePt t="46463" x="14211300" y="6819900"/>
          <p14:tracePt t="46479" x="14185900" y="6819900"/>
          <p14:tracePt t="46495" x="14160500" y="6819900"/>
          <p14:tracePt t="46503" x="14160500" y="6794500"/>
          <p14:tracePt t="46752" x="14135100" y="6794500"/>
          <p14:tracePt t="46760" x="14097000" y="6819900"/>
          <p14:tracePt t="46770" x="14071600" y="6845300"/>
          <p14:tracePt t="46780" x="14046200" y="6870700"/>
          <p14:tracePt t="46792" x="14020800" y="6870700"/>
          <p14:tracePt t="46794" x="13970000" y="6896100"/>
          <p14:tracePt t="46803" x="13919200" y="6934200"/>
          <p14:tracePt t="46814" x="13868400" y="6959600"/>
          <p14:tracePt t="46827" x="13804900" y="6985000"/>
          <p14:tracePt t="46829" x="13754100" y="6985000"/>
          <p14:tracePt t="46842" x="13728700" y="7010400"/>
          <p14:tracePt t="46844" x="13677900" y="7010400"/>
          <p14:tracePt t="46852" x="13627100" y="7010400"/>
          <p14:tracePt t="46860" x="13601700" y="7010400"/>
          <p14:tracePt t="46868" x="13563600" y="7010400"/>
          <p14:tracePt t="46876" x="13512800" y="7010400"/>
          <p14:tracePt t="46885" x="13487400" y="7010400"/>
          <p14:tracePt t="46894" x="13462000" y="7010400"/>
          <p14:tracePt t="46896" x="13436600" y="7010400"/>
          <p14:tracePt t="46913" x="13411200" y="7010400"/>
          <p14:tracePt t="46943" x="13411200" y="6985000"/>
          <p14:tracePt t="46999" x="13411200" y="6959600"/>
          <p14:tracePt t="47168" x="13411200" y="6934200"/>
          <p14:tracePt t="47224" x="13411200" y="6896100"/>
          <p14:tracePt t="47247" x="13411200" y="6870700"/>
          <p14:tracePt t="47257" x="13411200" y="6845300"/>
          <p14:tracePt t="47265" x="13411200" y="6819900"/>
          <p14:tracePt t="47274" x="13385800" y="6794500"/>
          <p14:tracePt t="47284" x="13360400" y="6743700"/>
          <p14:tracePt t="47295" x="13335000" y="6743700"/>
          <p14:tracePt t="47296" x="13296900" y="6718300"/>
          <p14:tracePt t="47307" x="13271500" y="6692900"/>
          <p14:tracePt t="47318" x="13246100" y="6667500"/>
          <p14:tracePt t="47320" x="13220700" y="6642100"/>
          <p14:tracePt t="47331" x="13195300" y="6604000"/>
          <p14:tracePt t="47343" x="13169900" y="6578600"/>
          <p14:tracePt t="47353" x="13144500" y="6553200"/>
          <p14:tracePt t="47378" x="13119100" y="6527800"/>
          <p14:tracePt t="47624" x="13119100" y="6502400"/>
          <p14:tracePt t="47720" x="13144500" y="6502400"/>
          <p14:tracePt t="47729" x="13169900" y="6502400"/>
          <p14:tracePt t="47737" x="13220700" y="6502400"/>
          <p14:tracePt t="47746" x="13271500" y="6502400"/>
          <p14:tracePt t="47754" x="13335000" y="6502400"/>
          <p14:tracePt t="47764" x="13436600" y="6502400"/>
          <p14:tracePt t="47772" x="13538200" y="6502400"/>
          <p14:tracePt t="47780" x="13652500" y="6527800"/>
          <p14:tracePt t="47792" x="13868400" y="6604000"/>
          <p14:tracePt t="47802" x="13970000" y="6667500"/>
          <p14:tracePt t="47812" x="13995400" y="6667500"/>
          <p14:tracePt t="47821" x="14071600" y="6718300"/>
          <p14:tracePt t="47832" x="14135100" y="6743700"/>
          <p14:tracePt t="47834" x="14185900" y="6743700"/>
          <p14:tracePt t="47845" x="14211300" y="6769100"/>
          <p14:tracePt t="47854" x="14236700" y="6794500"/>
          <p14:tracePt t="47865" x="14262100" y="6794500"/>
          <p14:tracePt t="47866" x="14287500" y="6819900"/>
          <p14:tracePt t="47883" x="14287500" y="6845300"/>
          <p14:tracePt t="47892" x="14312900" y="6845300"/>
          <p14:tracePt t="47925" x="14338300" y="6845300"/>
          <p14:tracePt t="47933" x="14338300" y="6870700"/>
          <p14:tracePt t="47959" x="14363700" y="6870700"/>
          <p14:tracePt t="47969" x="14401800" y="6870700"/>
          <p14:tracePt t="47985" x="14427200" y="6870700"/>
          <p14:tracePt t="48016" x="14452600" y="6870700"/>
          <p14:tracePt t="48049" x="14478000" y="6870700"/>
          <p14:tracePt t="48065" x="14478000" y="6845300"/>
          <p14:tracePt t="48075" x="14503400" y="6819900"/>
          <p14:tracePt t="48084" x="14528800" y="6819900"/>
          <p14:tracePt t="48094" x="14554200" y="6794500"/>
          <p14:tracePt t="48103" x="14554200" y="6769100"/>
          <p14:tracePt t="48105" x="14579600" y="6743700"/>
          <p14:tracePt t="48116" x="14579600" y="6718300"/>
          <p14:tracePt t="48126" x="14605000" y="6692900"/>
          <p14:tracePt t="48135" x="14630400" y="6667500"/>
          <p14:tracePt t="48136" x="14630400" y="6642100"/>
          <p14:tracePt t="48155" x="14668500" y="6642100"/>
          <p14:tracePt t="48164" x="14668500" y="6604000"/>
          <p14:tracePt t="48180" x="14668500" y="6578600"/>
          <p14:tracePt t="48196" x="14668500" y="6553200"/>
          <p14:tracePt t="48211" x="14668500" y="6527800"/>
          <p14:tracePt t="48220" x="14668500" y="6502400"/>
          <p14:tracePt t="48229" x="14668500" y="6477000"/>
          <p14:tracePt t="48236" x="14668500" y="6451600"/>
          <p14:tracePt t="48246" x="14630400" y="6426200"/>
          <p14:tracePt t="48254" x="14630400" y="6400800"/>
          <p14:tracePt t="48258" x="14605000" y="6375400"/>
          <p14:tracePt t="48267" x="14605000" y="6337300"/>
          <p14:tracePt t="48277" x="14579600" y="6337300"/>
          <p14:tracePt t="48284" x="14579600" y="6311900"/>
          <p14:tracePt t="48293" x="14554200" y="6286500"/>
          <p14:tracePt t="48309" x="14554200" y="6261100"/>
          <p14:tracePt t="48316" x="14528800" y="6261100"/>
          <p14:tracePt t="48326" x="14528800" y="6235700"/>
          <p14:tracePt t="48328" x="14503400" y="6210300"/>
          <p14:tracePt t="48347" x="14503400" y="6184900"/>
          <p14:tracePt t="48355" x="14503400" y="6159500"/>
          <p14:tracePt t="48365" x="14478000" y="6159500"/>
          <p14:tracePt t="48375" x="14478000" y="6134100"/>
          <p14:tracePt t="48385" x="14478000" y="6108700"/>
          <p14:tracePt t="48401" x="14452600" y="6070600"/>
          <p14:tracePt t="48480" x="14452600" y="6108700"/>
          <p14:tracePt t="48490" x="14452600" y="6134100"/>
          <p14:tracePt t="48498" x="14452600" y="6184900"/>
          <p14:tracePt t="48508" x="14478000" y="6235700"/>
          <p14:tracePt t="48518" x="14503400" y="6311900"/>
          <p14:tracePt t="48527" x="14503400" y="6400800"/>
          <p14:tracePt t="48529" x="14528800" y="6477000"/>
          <p14:tracePt t="48540" x="14528800" y="6502400"/>
          <p14:tracePt t="48554" x="14554200" y="6553200"/>
          <p14:tracePt t="48557" x="14554200" y="6642100"/>
          <p14:tracePt t="48566" x="14579600" y="6692900"/>
          <p14:tracePt t="48576" x="14579600" y="6743700"/>
          <p14:tracePt t="48578" x="14605000" y="6769100"/>
          <p14:tracePt t="48588" x="14605000" y="6794500"/>
          <p14:tracePt t="48597" x="14605000" y="6819900"/>
          <p14:tracePt t="48605" x="14605000" y="6845300"/>
          <p14:tracePt t="48628" x="14605000" y="6870700"/>
          <p14:tracePt t="48696" x="14605000" y="6845300"/>
          <p14:tracePt t="48705" x="14605000" y="6819900"/>
          <p14:tracePt t="48714" x="14605000" y="6794500"/>
          <p14:tracePt t="48723" x="14605000" y="6743700"/>
          <p14:tracePt t="48732" x="14579600" y="6667500"/>
          <p14:tracePt t="48744" x="14579600" y="6578600"/>
          <p14:tracePt t="48745" x="14554200" y="6502400"/>
          <p14:tracePt t="48755" x="14554200" y="6477000"/>
          <p14:tracePt t="48764" x="14528800" y="6400800"/>
          <p14:tracePt t="48776" x="14528800" y="6311900"/>
          <p14:tracePt t="48778" x="14503400" y="6235700"/>
          <p14:tracePt t="48788" x="14503400" y="6159500"/>
          <p14:tracePt t="48797" x="14503400" y="6108700"/>
          <p14:tracePt t="48805" x="14503400" y="6070600"/>
          <p14:tracePt t="48813" x="14503400" y="6019800"/>
          <p14:tracePt t="48829" x="14503400" y="5969000"/>
          <p14:tracePt t="48845" x="14503400" y="5943600"/>
          <p14:tracePt t="48913" x="14503400" y="5994400"/>
          <p14:tracePt t="48921" x="14503400" y="6045200"/>
          <p14:tracePt t="48931" x="14503400" y="6108700"/>
          <p14:tracePt t="48940" x="14503400" y="6184900"/>
          <p14:tracePt t="48949" x="14503400" y="6235700"/>
          <p14:tracePt t="48959" x="14528800" y="6286500"/>
          <p14:tracePt t="48968" x="14528800" y="6375400"/>
          <p14:tracePt t="48970" x="14554200" y="6451600"/>
          <p14:tracePt t="48980" x="14554200" y="6502400"/>
          <p14:tracePt t="48988" x="14554200" y="6553200"/>
          <p14:tracePt t="48997" x="14579600" y="6578600"/>
          <p14:tracePt t="49009" x="14579600" y="6642100"/>
          <p14:tracePt t="49017" x="14579600" y="6667500"/>
          <p14:tracePt t="49028" x="14579600" y="6692900"/>
          <p14:tracePt t="49097" x="14579600" y="6667500"/>
          <p14:tracePt t="49107" x="14579600" y="6604000"/>
          <p14:tracePt t="49115" x="14579600" y="6553200"/>
          <p14:tracePt t="49125" x="14554200" y="6477000"/>
          <p14:tracePt t="49134" x="14528800" y="6400800"/>
          <p14:tracePt t="49144" x="14528800" y="6311900"/>
          <p14:tracePt t="49146" x="14528800" y="6261100"/>
          <p14:tracePt t="49153" x="14503400" y="6210300"/>
          <p14:tracePt t="49164" x="14503400" y="6159500"/>
          <p14:tracePt t="49175" x="14503400" y="6108700"/>
          <p14:tracePt t="49182" x="14503400" y="6045200"/>
          <p14:tracePt t="49191" x="14478000" y="6019800"/>
          <p14:tracePt t="49209" x="14478000" y="5994400"/>
          <p14:tracePt t="49257" x="14478000" y="6019800"/>
          <p14:tracePt t="49266" x="14478000" y="6070600"/>
          <p14:tracePt t="49275" x="14478000" y="6134100"/>
          <p14:tracePt t="49284" x="14478000" y="6184900"/>
          <p14:tracePt t="49292" x="14503400" y="6261100"/>
          <p14:tracePt t="49302" x="14503400" y="6311900"/>
          <p14:tracePt t="49311" x="14528800" y="6400800"/>
          <p14:tracePt t="49313" x="14528800" y="6451600"/>
          <p14:tracePt t="49324" x="14528800" y="6527800"/>
          <p14:tracePt t="49332" x="14528800" y="6578600"/>
          <p14:tracePt t="49342" x="14554200" y="6604000"/>
          <p14:tracePt t="49351" x="14554200" y="6667500"/>
          <p14:tracePt t="49359" x="14554200" y="6692900"/>
          <p14:tracePt t="49375" x="14554200" y="6718300"/>
          <p14:tracePt t="49394" x="14554200" y="6743700"/>
          <p14:tracePt t="49697" x="14554200" y="6718300"/>
          <p14:tracePt t="49708" x="14554200" y="6667500"/>
          <p14:tracePt t="49717" x="14554200" y="6642100"/>
          <p14:tracePt t="49726" x="14554200" y="6553200"/>
          <p14:tracePt t="49733" x="14554200" y="6527800"/>
          <p14:tracePt t="49744" x="14554200" y="6426200"/>
          <p14:tracePt t="49751" x="14554200" y="6400800"/>
          <p14:tracePt t="49759" x="14554200" y="6311900"/>
          <p14:tracePt t="49767" x="14554200" y="6261100"/>
          <p14:tracePt t="49775" x="14554200" y="6235700"/>
          <p14:tracePt t="49783" x="14554200" y="6184900"/>
          <p14:tracePt t="49791" x="14554200" y="6159500"/>
          <p14:tracePt t="49799" x="14554200" y="6134100"/>
          <p14:tracePt t="49818" x="14554200" y="6108700"/>
          <p14:tracePt t="49897" x="14554200" y="6134100"/>
          <p14:tracePt t="49907" x="14554200" y="6159500"/>
          <p14:tracePt t="49915" x="14554200" y="6210300"/>
          <p14:tracePt t="49925" x="14554200" y="6286500"/>
          <p14:tracePt t="49934" x="14579600" y="6375400"/>
          <p14:tracePt t="49945" x="14605000" y="6451600"/>
          <p14:tracePt t="49946" x="14630400" y="6553200"/>
          <p14:tracePt t="49958" x="14668500" y="6604000"/>
          <p14:tracePt t="49967" x="14668500" y="6667500"/>
          <p14:tracePt t="49976" x="14693900" y="6743700"/>
          <p14:tracePt t="49977" x="14693900" y="6794500"/>
          <p14:tracePt t="49987" x="14719300" y="6845300"/>
          <p14:tracePt t="49998" x="14719300" y="6870700"/>
          <p14:tracePt t="50007" x="14719300" y="6896100"/>
          <p14:tracePt t="50015" x="14744700" y="6934200"/>
          <p14:tracePt t="50042" x="14744700" y="6959600"/>
          <p14:tracePt t="50314" x="14744700" y="6934200"/>
          <p14:tracePt t="50330" x="14744700" y="6896100"/>
          <p14:tracePt t="50338" x="14744700" y="6870700"/>
          <p14:tracePt t="50348" x="14744700" y="6845300"/>
          <p14:tracePt t="50358" x="14744700" y="6794500"/>
          <p14:tracePt t="50367" x="14719300" y="6743700"/>
          <p14:tracePt t="50376" x="14693900" y="6692900"/>
          <p14:tracePt t="50378" x="14693900" y="6667500"/>
          <p14:tracePt t="50388" x="14668500" y="6604000"/>
          <p14:tracePt t="50399" x="14668500" y="6527800"/>
          <p14:tracePt t="50408" x="14668500" y="6502400"/>
          <p14:tracePt t="50415" x="14630400" y="6451600"/>
          <p14:tracePt t="50425" x="14630400" y="6426200"/>
          <p14:tracePt t="50427" x="14630400" y="6375400"/>
          <p14:tracePt t="50435" x="14605000" y="6375400"/>
          <p14:tracePt t="50445" x="14605000" y="6337300"/>
          <p14:tracePt t="50453" x="14605000" y="6311900"/>
          <p14:tracePt t="50462" x="14605000" y="6286500"/>
          <p14:tracePt t="50493" x="14605000" y="6261100"/>
          <p14:tracePt t="50501" x="14579600" y="6261100"/>
          <p14:tracePt t="50570" x="14579600" y="6286500"/>
          <p14:tracePt t="50578" x="14579600" y="6311900"/>
          <p14:tracePt t="50586" x="14579600" y="6400800"/>
          <p14:tracePt t="50595" x="14605000" y="6477000"/>
          <p14:tracePt t="50605" x="14605000" y="6553200"/>
          <p14:tracePt t="50614" x="14668500" y="6667500"/>
          <p14:tracePt t="50626" x="14693900" y="6794500"/>
          <p14:tracePt t="50636" x="14719300" y="6870700"/>
          <p14:tracePt t="50646" x="14744700" y="6959600"/>
          <p14:tracePt t="50658" x="14770100" y="7061200"/>
          <p14:tracePt t="50668" x="14770100" y="7086600"/>
          <p14:tracePt t="50678" x="14770100" y="7112000"/>
          <p14:tracePt t="50686" x="14795500" y="7137400"/>
          <p14:tracePt t="50754" x="14795500" y="7112000"/>
          <p14:tracePt t="50763" x="14770100" y="7086600"/>
          <p14:tracePt t="50774" x="14744700" y="7035800"/>
          <p14:tracePt t="50784" x="14719300" y="6959600"/>
          <p14:tracePt t="50794" x="14693900" y="6896100"/>
          <p14:tracePt t="50795" x="14668500" y="6819900"/>
          <p14:tracePt t="50808" x="14668500" y="6794500"/>
          <p14:tracePt t="50815" x="14630400" y="6718300"/>
          <p14:tracePt t="50826" x="14630400" y="6667500"/>
          <p14:tracePt t="50827" x="14605000" y="6642100"/>
          <p14:tracePt t="50837" x="14605000" y="6604000"/>
          <p14:tracePt t="50846" x="14605000" y="6578600"/>
          <p14:tracePt t="50855" x="14605000" y="6553200"/>
          <p14:tracePt t="50864" x="14579600" y="6553200"/>
          <p14:tracePt t="50938" x="14579600" y="6578600"/>
          <p14:tracePt t="50947" x="14579600" y="6604000"/>
          <p14:tracePt t="50956" x="14605000" y="6642100"/>
          <p14:tracePt t="50965" x="14605000" y="6667500"/>
          <p14:tracePt t="50975" x="14605000" y="6692900"/>
          <p14:tracePt t="50983" x="14630400" y="6718300"/>
          <p14:tracePt t="50995" x="14630400" y="6743700"/>
          <p14:tracePt t="51003" x="14668500" y="6743700"/>
          <p14:tracePt t="51012" x="14668500" y="6769100"/>
          <p14:tracePt t="51303" x="14668500" y="6819900"/>
          <p14:tracePt t="51311" x="14668500" y="6870700"/>
          <p14:tracePt t="51319" x="14668500" y="6896100"/>
          <p14:tracePt t="51328" x="14693900" y="6985000"/>
          <p14:tracePt t="51337" x="14693900" y="7035800"/>
          <p14:tracePt t="51347" x="14719300" y="7137400"/>
          <p14:tracePt t="51358" x="14744700" y="7251700"/>
          <p14:tracePt t="51359" x="14770100" y="7353300"/>
          <p14:tracePt t="51370" x="14795500" y="7429500"/>
          <p14:tracePt t="51381" x="14795500" y="7493000"/>
          <p14:tracePt t="51393" x="14820900" y="7569200"/>
          <p14:tracePt t="51395" x="14846300" y="7620000"/>
          <p14:tracePt t="51408" x="14846300" y="7670800"/>
          <p14:tracePt t="51410" x="14871700" y="7734300"/>
          <p14:tracePt t="51421" x="14897100" y="7759700"/>
          <p14:tracePt t="51430" x="14897100" y="7785100"/>
          <p14:tracePt t="51432" x="14897100" y="7810500"/>
          <p14:tracePt t="51448" x="14935200" y="7835900"/>
          <p14:tracePt t="51472" x="14935200" y="7861300"/>
          <p14:tracePt t="51497" x="14935200" y="7886700"/>
          <p14:tracePt t="51506" x="14960600" y="7886700"/>
          <p14:tracePt t="51515" x="14960600" y="7912100"/>
          <p14:tracePt t="51527" x="14960600" y="7937500"/>
          <p14:tracePt t="51551" x="14960600" y="7962900"/>
          <p14:tracePt t="51567" x="14960600" y="8001000"/>
          <p14:tracePt t="51576" x="14986000" y="8001000"/>
          <p14:tracePt t="51592" x="14986000" y="8026400"/>
          <p14:tracePt t="51601" x="14986000" y="8051800"/>
          <p14:tracePt t="51617" x="15011400" y="8077200"/>
          <p14:tracePt t="51635" x="15011400" y="8102600"/>
          <p14:tracePt t="51644" x="15036800" y="8128000"/>
          <p14:tracePt t="51659" x="15036800" y="8153400"/>
          <p14:tracePt t="51692" x="15036800" y="8178800"/>
          <p14:tracePt t="51959" x="15036800" y="8204200"/>
          <p14:tracePt t="51976" x="15036800" y="8229600"/>
          <p14:tracePt t="51993" x="15036800" y="8267700"/>
          <p14:tracePt t="52001" x="15036800" y="8293100"/>
          <p14:tracePt t="52018" x="15036800" y="8318500"/>
          <p14:tracePt t="52031" x="15011400" y="8318500"/>
          <p14:tracePt t="52041" x="15011400" y="8343900"/>
          <p14:tracePt t="52066" x="14986000" y="8369300"/>
          <p14:tracePt t="52083" x="14960600" y="8369300"/>
          <p14:tracePt t="52098" x="14935200" y="8394700"/>
          <p14:tracePt t="52110" x="14897100" y="8394700"/>
          <p14:tracePt t="52112" x="14871700" y="8394700"/>
          <p14:tracePt t="52127" x="14846300" y="8394700"/>
          <p14:tracePt t="52136" x="14820900" y="8394700"/>
          <p14:tracePt t="52146" x="14770100" y="8394700"/>
          <p14:tracePt t="52154" x="14744700" y="8394700"/>
          <p14:tracePt t="52164" x="14719300" y="8394700"/>
          <p14:tracePt t="52172" x="14693900" y="8394700"/>
          <p14:tracePt t="52184" x="14668500" y="8394700"/>
          <p14:tracePt t="52193" x="14630400" y="8394700"/>
          <p14:tracePt t="52202" x="14605000" y="8394700"/>
          <p14:tracePt t="52219" x="14579600" y="8369300"/>
          <p14:tracePt t="52232" x="14554200" y="8369300"/>
          <p14:tracePt t="52255" x="14554200" y="8343900"/>
          <p14:tracePt t="52512" x="14528800" y="8343900"/>
          <p14:tracePt t="52529" x="14503400" y="8343900"/>
          <p14:tracePt t="52538" x="14478000" y="8369300"/>
          <p14:tracePt t="52553" x="14427200" y="8369300"/>
          <p14:tracePt t="52558" x="14401800" y="8369300"/>
          <p14:tracePt t="52560" x="14363700" y="8369300"/>
          <p14:tracePt t="52568" x="14338300" y="8394700"/>
          <p14:tracePt t="52579" x="14287500" y="8394700"/>
          <p14:tracePt t="52587" x="14262100" y="8394700"/>
          <p14:tracePt t="52597" x="14236700" y="8394700"/>
          <p14:tracePt t="52604" x="14211300" y="8394700"/>
          <p14:tracePt t="52613" x="14185900" y="8394700"/>
          <p14:tracePt t="52628" x="14160500" y="8394700"/>
          <p14:tracePt t="52644" x="14135100" y="8394700"/>
          <p14:tracePt t="52667" x="14097000" y="8394700"/>
          <p14:tracePt t="52703" x="14071600" y="8394700"/>
          <p14:tracePt t="53048" x="14046200" y="8394700"/>
          <p14:tracePt t="53058" x="14020800" y="8394700"/>
          <p14:tracePt t="53066" x="13995400" y="8394700"/>
          <p14:tracePt t="53076" x="13944600" y="8394700"/>
          <p14:tracePt t="53084" x="13919200" y="8420100"/>
          <p14:tracePt t="53095" x="13893800" y="8420100"/>
          <p14:tracePt t="53097" x="13830300" y="8420100"/>
          <p14:tracePt t="53107" x="13804900" y="8420100"/>
          <p14:tracePt t="53115" x="13779500" y="8420100"/>
          <p14:tracePt t="53135" x="13754100" y="8420100"/>
          <p14:tracePt t="53146" x="13728700" y="8420100"/>
          <p14:tracePt t="53162" x="13703300" y="8420100"/>
          <p14:tracePt t="53208" x="13677900" y="8420100"/>
          <p14:tracePt t="53657" x="13703300" y="8420100"/>
          <p14:tracePt t="53675" x="13728700" y="8420100"/>
          <p14:tracePt t="53683" x="13779500" y="8420100"/>
          <p14:tracePt t="53693" x="13830300" y="8420100"/>
          <p14:tracePt t="53702" x="13919200" y="8420100"/>
          <p14:tracePt t="53711" x="14020800" y="8420100"/>
          <p14:tracePt t="53718" x="14135100" y="8420100"/>
          <p14:tracePt t="53726" x="14262100" y="8394700"/>
          <p14:tracePt t="53736" x="14363700" y="8394700"/>
          <p14:tracePt t="53737" x="14478000" y="8394700"/>
          <p14:tracePt t="53746" x="14528800" y="8394700"/>
          <p14:tracePt t="53755" x="14630400" y="8394700"/>
          <p14:tracePt t="53764" x="14693900" y="8394700"/>
          <p14:tracePt t="53775" x="14744700" y="8394700"/>
          <p14:tracePt t="53777" x="14795500" y="8394700"/>
          <p14:tracePt t="53785" x="14820900" y="8394700"/>
          <p14:tracePt t="53794" x="14846300" y="8394700"/>
          <p14:tracePt t="53803" x="14871700" y="8394700"/>
          <p14:tracePt t="53812" x="14897100" y="8394700"/>
          <p14:tracePt t="53836" x="14935200" y="8394700"/>
          <p14:tracePt t="53867" x="14960600" y="8394700"/>
          <p14:tracePt t="54113" x="14935200" y="8394700"/>
          <p14:tracePt t="54129" x="14897100" y="8394700"/>
          <p14:tracePt t="54145" x="14871700" y="8394700"/>
          <p14:tracePt t="54159" x="14846300" y="8394700"/>
          <p14:tracePt t="54161" x="14820900" y="8420100"/>
          <p14:tracePt t="54171" x="14795500" y="8420100"/>
          <p14:tracePt t="54180" x="14770100" y="8420100"/>
          <p14:tracePt t="54189" x="14744700" y="8420100"/>
          <p14:tracePt t="54197" x="14693900" y="8420100"/>
          <p14:tracePt t="54206" x="14630400" y="8420100"/>
          <p14:tracePt t="54214" x="14605000" y="8420100"/>
          <p14:tracePt t="54222" x="14579600" y="8420100"/>
          <p14:tracePt t="54231" x="14528800" y="8420100"/>
          <p14:tracePt t="54238" x="14478000" y="8420100"/>
          <p14:tracePt t="54247" x="14452600" y="8420100"/>
          <p14:tracePt t="54249" x="14401800" y="8420100"/>
          <p14:tracePt t="54258" x="14338300" y="8420100"/>
          <p14:tracePt t="54267" x="14287500" y="8420100"/>
          <p14:tracePt t="54276" x="14262100" y="8420100"/>
          <p14:tracePt t="54284" x="14211300" y="8420100"/>
          <p14:tracePt t="54293" x="14185900" y="8394700"/>
          <p14:tracePt t="54303" x="14160500" y="8394700"/>
          <p14:tracePt t="54311" x="14135100" y="8394700"/>
          <p14:tracePt t="54318" x="14097000" y="8394700"/>
          <p14:tracePt t="54327" x="14071600" y="8369300"/>
          <p14:tracePt t="54335" x="14046200" y="8369300"/>
          <p14:tracePt t="54345" x="14020800" y="8369300"/>
          <p14:tracePt t="54370" x="14020800" y="8343900"/>
          <p14:tracePt t="54561" x="13995400" y="8343900"/>
          <p14:tracePt t="54578" x="13970000" y="8343900"/>
          <p14:tracePt t="54586" x="13944600" y="8343900"/>
          <p14:tracePt t="54595" x="13919200" y="8343900"/>
          <p14:tracePt t="54604" x="13893800" y="8343900"/>
          <p14:tracePt t="54627" x="13868400" y="8343900"/>
          <p14:tracePt t="54629" x="13830300" y="8343900"/>
          <p14:tracePt t="54645" x="13804900" y="8343900"/>
          <p14:tracePt t="54662" x="13779500" y="8343900"/>
          <p14:tracePt t="54669" x="13779500" y="8318500"/>
          <p14:tracePt t="54684" x="13754100" y="8318500"/>
          <p14:tracePt t="54745" x="13728700" y="8318500"/>
          <p14:tracePt t="55218" x="13754100" y="8318500"/>
          <p14:tracePt t="55234" x="13804900" y="8293100"/>
          <p14:tracePt t="55244" x="13868400" y="8293100"/>
          <p14:tracePt t="55253" x="13893800" y="8293100"/>
          <p14:tracePt t="55262" x="13919200" y="8293100"/>
          <p14:tracePt t="55270" x="13970000" y="8293100"/>
          <p14:tracePt t="55279" x="14020800" y="8293100"/>
          <p14:tracePt t="55292" x="14135100" y="8267700"/>
          <p14:tracePt t="55301" x="14160500" y="8267700"/>
          <p14:tracePt t="55311" x="14211300" y="8267700"/>
          <p14:tracePt t="55318" x="14236700" y="8267700"/>
          <p14:tracePt t="55333" x="14262100" y="8267700"/>
          <p14:tracePt t="55342" x="14287500" y="8267700"/>
          <p14:tracePt t="55350" x="14312900" y="8267700"/>
          <p14:tracePt t="55359" x="14338300" y="8267700"/>
          <p14:tracePt t="55367" x="14363700" y="8267700"/>
          <p14:tracePt t="55375" x="14401800" y="8267700"/>
          <p14:tracePt t="55383" x="14427200" y="8267700"/>
          <p14:tracePt t="55392" x="14452600" y="8267700"/>
          <p14:tracePt t="55399" x="14478000" y="8267700"/>
          <p14:tracePt t="55408" x="14528800" y="8267700"/>
          <p14:tracePt t="55410" x="14579600" y="8267700"/>
          <p14:tracePt t="55419" x="14605000" y="8267700"/>
          <p14:tracePt t="55428" x="14630400" y="8267700"/>
          <p14:tracePt t="55436" x="14668500" y="8293100"/>
          <p14:tracePt t="55447" x="14693900" y="8293100"/>
          <p14:tracePt t="55454" x="14719300" y="8293100"/>
          <p14:tracePt t="55465" x="14744700" y="8293100"/>
          <p14:tracePt t="55476" x="14770100" y="8293100"/>
          <p14:tracePt t="55492" x="14770100" y="8318500"/>
          <p14:tracePt t="55501" x="14795500" y="8318500"/>
          <p14:tracePt t="55683" x="14770100" y="8318500"/>
          <p14:tracePt t="55692" x="14719300" y="8318500"/>
          <p14:tracePt t="55700" x="14693900" y="8343900"/>
          <p14:tracePt t="55711" x="14630400" y="8343900"/>
          <p14:tracePt t="55718" x="14579600" y="8343900"/>
          <p14:tracePt t="55727" x="14478000" y="8343900"/>
          <p14:tracePt t="55735" x="14452600" y="8343900"/>
          <p14:tracePt t="55745" x="14363700" y="8343900"/>
          <p14:tracePt t="55746" x="14287500" y="8343900"/>
          <p14:tracePt t="55755" x="14236700" y="8343900"/>
          <p14:tracePt t="55764" x="14185900" y="8343900"/>
          <p14:tracePt t="55772" x="14135100" y="8343900"/>
          <p14:tracePt t="55782" x="14071600" y="8343900"/>
          <p14:tracePt t="55791" x="14046200" y="8343900"/>
          <p14:tracePt t="55799" x="14020800" y="8343900"/>
          <p14:tracePt t="55808" x="13995400" y="8343900"/>
          <p14:tracePt t="55815" x="13970000" y="8343900"/>
          <p14:tracePt t="55824" x="13944600" y="8343900"/>
          <p14:tracePt t="55837" x="13919200" y="8318500"/>
          <p14:tracePt t="55862" x="13893800" y="8293100"/>
          <p14:tracePt t="55879" x="13893800" y="8267700"/>
          <p14:tracePt t="55887" x="13893800" y="8229600"/>
          <p14:tracePt t="55909" x="13868400" y="8178800"/>
          <p14:tracePt t="55919" x="13868400" y="8153400"/>
          <p14:tracePt t="55927" x="13868400" y="8128000"/>
          <p14:tracePt t="55942" x="13868400" y="8102600"/>
          <p14:tracePt t="55951" x="13830300" y="8077200"/>
          <p14:tracePt t="55978" x="13830300" y="8051800"/>
          <p14:tracePt t="56042" x="13830300" y="8077200"/>
          <p14:tracePt t="56051" x="13830300" y="8102600"/>
          <p14:tracePt t="56061" x="13804900" y="8128000"/>
          <p14:tracePt t="56070" x="13804900" y="8153400"/>
          <p14:tracePt t="56080" x="13804900" y="8204200"/>
          <p14:tracePt t="56087" x="13804900" y="8229600"/>
          <p14:tracePt t="56095" x="13804900" y="8267700"/>
          <p14:tracePt t="56103" x="13779500" y="8293100"/>
          <p14:tracePt t="56113" x="13779500" y="8318500"/>
          <p14:tracePt t="56124" x="13779500" y="8343900"/>
          <p14:tracePt t="56142" x="13779500" y="8369300"/>
          <p14:tracePt t="56150" x="13754100" y="8369300"/>
          <p14:tracePt t="56182" x="13728700" y="8369300"/>
          <p14:tracePt t="56195" x="13728700" y="8343900"/>
          <p14:tracePt t="56203" x="13703300" y="8343900"/>
          <p14:tracePt t="56212" x="13677900" y="8318500"/>
          <p14:tracePt t="56222" x="13677900" y="8293100"/>
          <p14:tracePt t="56231" x="13652500" y="8267700"/>
          <p14:tracePt t="56242" x="13652500" y="8204200"/>
          <p14:tracePt t="56243" x="13652500" y="8178800"/>
          <p14:tracePt t="56252" x="13627100" y="8153400"/>
          <p14:tracePt t="56261" x="13627100" y="8102600"/>
          <p14:tracePt t="56270" x="13627100" y="8077200"/>
          <p14:tracePt t="56286" x="13627100" y="8051800"/>
          <p14:tracePt t="56295" x="13627100" y="8026400"/>
          <p14:tracePt t="56395" x="13652500" y="8026400"/>
          <p14:tracePt t="56405" x="13677900" y="8051800"/>
          <p14:tracePt t="56417" x="13728700" y="8077200"/>
          <p14:tracePt t="56419" x="13754100" y="8077200"/>
          <p14:tracePt t="56431" x="13804900" y="8102600"/>
          <p14:tracePt t="57207" x="13779500" y="8077200"/>
          <p14:tracePt t="57218" x="13703300" y="8026400"/>
          <p14:tracePt t="57228" x="13563600" y="7886700"/>
          <p14:tracePt t="57237" x="13335000" y="7734300"/>
          <p14:tracePt t="57246" x="12801600" y="7302500"/>
          <p14:tracePt t="57260" x="12319000" y="6985000"/>
          <p14:tracePt t="57263" x="11734800" y="6553200"/>
          <p14:tracePt t="57265" x="11442700" y="6375400"/>
          <p14:tracePt t="57277" x="10934700" y="5994400"/>
          <p14:tracePt t="57284" x="10718800" y="5842000"/>
          <p14:tracePt t="57293" x="10312400" y="5575300"/>
          <p14:tracePt t="57296" x="10185400" y="5461000"/>
          <p14:tracePt t="57306" x="9918700" y="5270500"/>
          <p14:tracePt t="57317" x="9702800" y="5143500"/>
          <p14:tracePt t="57326" x="9652000" y="5118100"/>
          <p14:tracePt t="57328" x="9537700" y="5041900"/>
          <p14:tracePt t="57338" x="9436100" y="4978400"/>
          <p14:tracePt t="57350" x="9385300" y="4953000"/>
          <p14:tracePt t="57360" x="9359900" y="4927600"/>
          <p14:tracePt t="57361" x="9359900" y="4902200"/>
          <p14:tracePt t="57371" x="9359900" y="4876800"/>
          <p14:tracePt t="57656" x="8953500" y="4826000"/>
          <p14:tracePt t="57664" x="8775700" y="4749800"/>
          <p14:tracePt t="57673" x="8559800" y="4660900"/>
          <p14:tracePt t="57683" x="8369300" y="4559300"/>
          <p14:tracePt t="57693" x="8153400" y="4445000"/>
          <p14:tracePt t="57702" x="7975600" y="4368800"/>
          <p14:tracePt t="57711" x="7785100" y="4292600"/>
          <p14:tracePt t="57712" x="7620000" y="4216400"/>
          <p14:tracePt t="57723" x="7467600" y="4127500"/>
          <p14:tracePt t="57733" x="7200900" y="3975100"/>
          <p14:tracePt t="57742" x="7086600" y="3911600"/>
          <p14:tracePt t="57744" x="6908800" y="3810000"/>
          <p14:tracePt t="57755" x="6845300" y="3784600"/>
          <p14:tracePt t="57766" x="6718300" y="3708400"/>
          <p14:tracePt t="57776" x="6642100" y="3644900"/>
          <p14:tracePt t="57777" x="6578600" y="3594100"/>
          <p14:tracePt t="57787" x="6553200" y="3568700"/>
          <p14:tracePt t="58016" x="6426200" y="3568700"/>
          <p14:tracePt t="58026" x="6286500" y="3543300"/>
          <p14:tracePt t="58035" x="6134100" y="3467100"/>
          <p14:tracePt t="58047" x="5969000" y="3416300"/>
          <p14:tracePt t="58048" x="5867400" y="3352800"/>
          <p14:tracePt t="58061" x="5727700" y="3276600"/>
          <p14:tracePt t="58070" x="5626100" y="3225800"/>
          <p14:tracePt t="58072" x="5549900" y="3200400"/>
          <p14:tracePt t="58084" x="5359400" y="3124200"/>
          <p14:tracePt t="58094" x="5219700" y="3035300"/>
          <p14:tracePt t="58103" x="5092700" y="2984500"/>
          <p14:tracePt t="58105" x="4953000" y="2908300"/>
          <p14:tracePt t="58117" x="4851400" y="2857500"/>
          <p14:tracePt t="58128" x="4724400" y="2794000"/>
          <p14:tracePt t="58130" x="4610100" y="2768600"/>
          <p14:tracePt t="58143" x="4508500" y="2717800"/>
          <p14:tracePt t="58144" x="4394200" y="2692400"/>
          <p14:tracePt t="58156" x="4343400" y="2667000"/>
          <p14:tracePt t="58167" x="4267200" y="2641600"/>
          <p14:tracePt t="58169" x="4191000" y="2616200"/>
          <p14:tracePt t="58181" x="4127500" y="2590800"/>
          <p14:tracePt t="58192" x="4102100" y="2552700"/>
          <p14:tracePt t="58193" x="4076700" y="2552700"/>
          <p14:tracePt t="58448" x="4000500" y="2527300"/>
          <p14:tracePt t="58459" x="3949700" y="2476500"/>
          <p14:tracePt t="58469" x="3886200" y="2400300"/>
          <p14:tracePt t="58479" x="3835400" y="2324100"/>
          <p14:tracePt t="58481" x="3784600" y="2235200"/>
          <p14:tracePt t="58493" x="3733800" y="2159000"/>
          <p14:tracePt t="58502" x="3619500" y="1993900"/>
          <p14:tracePt t="58512" x="3568700" y="1917700"/>
          <p14:tracePt t="58514" x="3492500" y="1752600"/>
          <p14:tracePt t="58528" x="3416300" y="1600200"/>
          <p14:tracePt t="58529" x="3327400" y="1460500"/>
          <p14:tracePt t="58542" x="3302000" y="1333500"/>
          <p14:tracePt t="58548" x="3276600" y="1282700"/>
          <p14:tracePt t="58562" x="3225800" y="1092200"/>
          <p14:tracePt t="58572" x="3200400" y="1016000"/>
          <p14:tracePt t="58582" x="3200400" y="965200"/>
          <p14:tracePt t="58591" x="3200400" y="927100"/>
          <p14:tracePt t="58593" x="3200400" y="901700"/>
          <p14:tracePt t="58610" x="3200400" y="876300"/>
          <p14:tracePt t="59001" x="3200400" y="901700"/>
          <p14:tracePt t="59010" x="3200400" y="927100"/>
          <p14:tracePt t="59019" x="3200400" y="965200"/>
          <p14:tracePt t="59029" x="3225800" y="990600"/>
          <p14:tracePt t="59039" x="3225800" y="1016000"/>
          <p14:tracePt t="59042" x="3251200" y="1066800"/>
          <p14:tracePt t="59054" x="3276600" y="1092200"/>
          <p14:tracePt t="59065" x="3302000" y="1143000"/>
          <p14:tracePt t="59067" x="3327400" y="1168400"/>
          <p14:tracePt t="59079" x="3327400" y="1231900"/>
          <p14:tracePt t="59081" x="3352800" y="1257300"/>
          <p14:tracePt t="59093" x="3352800" y="1282700"/>
          <p14:tracePt t="59101" x="3390900" y="1308100"/>
          <p14:tracePt t="59114" x="3390900" y="1333500"/>
          <p14:tracePt t="59122" x="3416300" y="1333500"/>
          <p14:tracePt t="59132" x="3416300" y="1358900"/>
          <p14:tracePt t="59241" x="3416300" y="1384300"/>
          <p14:tracePt t="59906" x="3441700" y="1409700"/>
          <p14:tracePt t="59915" x="3492500" y="1460500"/>
          <p14:tracePt t="59925" x="3543300" y="1574800"/>
          <p14:tracePt t="59936" x="3619500" y="1676400"/>
          <p14:tracePt t="59938" x="3733800" y="1790700"/>
          <p14:tracePt t="59950" x="3810000" y="1943100"/>
          <p14:tracePt t="59961" x="3886200" y="1993900"/>
          <p14:tracePt t="59963" x="3975100" y="2159000"/>
          <p14:tracePt t="59975" x="4076700" y="2286000"/>
          <p14:tracePt t="59983" x="4127500" y="2374900"/>
          <p14:tracePt t="59993" x="4216400" y="2501900"/>
          <p14:tracePt t="59995" x="4241800" y="2501900"/>
          <p14:tracePt t="60005" x="4318000" y="2641600"/>
          <p14:tracePt t="60016" x="4343400" y="2667000"/>
          <p14:tracePt t="60018" x="4368800" y="2717800"/>
          <p14:tracePt t="60030" x="4394200" y="2743200"/>
          <p14:tracePt t="60274" x="4419600" y="2743200"/>
          <p14:tracePt t="60283" x="4457700" y="2743200"/>
          <p14:tracePt t="60293" x="4508500" y="2743200"/>
          <p14:tracePt t="60301" x="4559300" y="2743200"/>
          <p14:tracePt t="60310" x="4635500" y="2743200"/>
          <p14:tracePt t="60319" x="4724400" y="2743200"/>
          <p14:tracePt t="60328" x="4800600" y="2743200"/>
          <p14:tracePt t="60335" x="4851400" y="2743200"/>
          <p14:tracePt t="60343" x="4902200" y="2743200"/>
          <p14:tracePt t="60351" x="5016500" y="2768600"/>
          <p14:tracePt t="60361" x="5041900" y="2794000"/>
          <p14:tracePt t="60362" x="5092700" y="2794000"/>
          <p14:tracePt t="60372" x="5143500" y="2794000"/>
          <p14:tracePt t="60382" x="5168900" y="2819400"/>
          <p14:tracePt t="60394" x="5219700" y="2857500"/>
          <p14:tracePt t="60404" x="5257800" y="2857500"/>
          <p14:tracePt t="60428" x="5283200" y="2882900"/>
          <p14:tracePt t="60506" x="5283200" y="2908300"/>
          <p14:tracePt t="60530" x="5257800" y="2933700"/>
          <p14:tracePt t="60542" x="5219700" y="2984500"/>
          <p14:tracePt t="60548" x="5194300" y="2984500"/>
          <p14:tracePt t="60559" x="5143500" y="3035300"/>
          <p14:tracePt t="60569" x="5118100" y="3060700"/>
          <p14:tracePt t="60570" x="5092700" y="3086100"/>
          <p14:tracePt t="60583" x="5067300" y="3124200"/>
          <p14:tracePt t="60594" x="5041900" y="3149600"/>
          <p14:tracePt t="60596" x="5016500" y="3175000"/>
          <p14:tracePt t="60611" x="4991100" y="3200400"/>
          <p14:tracePt t="60621" x="4991100" y="3225800"/>
          <p14:tracePt t="60652" x="4991100" y="3251200"/>
          <p14:tracePt t="60723" x="5016500" y="3251200"/>
          <p14:tracePt t="60731" x="5041900" y="3251200"/>
          <p14:tracePt t="60739" x="5067300" y="3276600"/>
          <p14:tracePt t="60751" x="5092700" y="3276600"/>
          <p14:tracePt t="60759" x="5118100" y="3276600"/>
          <p14:tracePt t="60767" x="5143500" y="3276600"/>
          <p14:tracePt t="60775" x="5194300" y="3276600"/>
          <p14:tracePt t="60783" x="5219700" y="3276600"/>
          <p14:tracePt t="60793" x="5283200" y="3276600"/>
          <p14:tracePt t="60795" x="5308600" y="3276600"/>
          <p14:tracePt t="60803" x="5334000" y="3276600"/>
          <p14:tracePt t="60812" x="5384800" y="3276600"/>
          <p14:tracePt t="60821" x="5410200" y="3276600"/>
          <p14:tracePt t="60830" x="5435600" y="3276600"/>
          <p14:tracePt t="60840" x="5461000" y="3276600"/>
          <p14:tracePt t="60848" x="5486400" y="3276600"/>
          <p14:tracePt t="60855" x="5524500" y="3276600"/>
          <p14:tracePt t="60870" x="5549900" y="3276600"/>
          <p14:tracePt t="60922" x="5524500" y="3302000"/>
          <p14:tracePt t="60932" x="5461000" y="3327400"/>
          <p14:tracePt t="60943" x="5410200" y="3327400"/>
          <p14:tracePt t="60951" x="5334000" y="3390900"/>
          <p14:tracePt t="60962" x="5219700" y="3416300"/>
          <p14:tracePt t="60964" x="5092700" y="3441700"/>
          <p14:tracePt t="60976" x="4953000" y="3467100"/>
          <p14:tracePt t="60985" x="4826000" y="3492500"/>
          <p14:tracePt t="60987" x="4660900" y="3492500"/>
          <p14:tracePt t="60998" x="4533900" y="3517900"/>
          <p14:tracePt t="61009" x="4394200" y="3517900"/>
          <p14:tracePt t="61011" x="4267200" y="3517900"/>
          <p14:tracePt t="61019" x="4216400" y="3517900"/>
          <p14:tracePt t="61029" x="4127500" y="3517900"/>
          <p14:tracePt t="61038" x="4051300" y="3517900"/>
          <p14:tracePt t="61048" x="4025900" y="3517900"/>
          <p14:tracePt t="61057" x="3975100" y="3517900"/>
          <p14:tracePt t="61065" x="3949700" y="3517900"/>
          <p14:tracePt t="61076" x="3924300" y="3517900"/>
          <p14:tracePt t="61202" x="3975100" y="3492500"/>
          <p14:tracePt t="61212" x="4000500" y="3492500"/>
          <p14:tracePt t="61220" x="4076700" y="3492500"/>
          <p14:tracePt t="61230" x="4152900" y="3492500"/>
          <p14:tracePt t="61238" x="4292600" y="3492500"/>
          <p14:tracePt t="61248" x="4394200" y="3492500"/>
          <p14:tracePt t="61255" x="4533900" y="3467100"/>
          <p14:tracePt t="61267" x="4660900" y="3467100"/>
          <p14:tracePt t="61268" x="4800600" y="3467100"/>
          <p14:tracePt t="61278" x="4927600" y="3441700"/>
          <p14:tracePt t="61287" x="5041900" y="3441700"/>
          <p14:tracePt t="61296" x="5092700" y="3416300"/>
          <p14:tracePt t="61309" x="5257800" y="3416300"/>
          <p14:tracePt t="61318" x="5308600" y="3416300"/>
          <p14:tracePt t="61327" x="5384800" y="3416300"/>
          <p14:tracePt t="61335" x="5410200" y="3416300"/>
          <p14:tracePt t="61344" x="5435600" y="3416300"/>
          <p14:tracePt t="61352" x="5486400" y="3416300"/>
          <p14:tracePt t="61367" x="5524500" y="3416300"/>
          <p14:tracePt t="61383" x="5549900" y="3416300"/>
          <p14:tracePt t="61410" x="5575300" y="3416300"/>
          <p14:tracePt t="61466" x="5549900" y="3416300"/>
          <p14:tracePt t="61483" x="5524500" y="3416300"/>
          <p14:tracePt t="61493" x="5524500" y="3441700"/>
          <p14:tracePt t="61502" x="5486400" y="3441700"/>
          <p14:tracePt t="61518" x="5461000" y="3441700"/>
          <p14:tracePt t="61643" x="5486400" y="3441700"/>
          <p14:tracePt t="61659" x="5524500" y="3441700"/>
          <p14:tracePt t="61684" x="5549900" y="3441700"/>
          <p14:tracePt t="61731" x="5549900" y="3416300"/>
          <p14:tracePt t="61748" x="5549900" y="3390900"/>
          <p14:tracePt t="61758" x="5549900" y="3352800"/>
          <p14:tracePt t="61775" x="5524500" y="3302000"/>
          <p14:tracePt t="61784" x="5486400" y="3276600"/>
          <p14:tracePt t="61795" x="5461000" y="3251200"/>
          <p14:tracePt t="61796" x="5461000" y="3200400"/>
          <p14:tracePt t="61807" x="5435600" y="3175000"/>
          <p14:tracePt t="61818" x="5410200" y="3149600"/>
          <p14:tracePt t="61819" x="5384800" y="3124200"/>
          <p14:tracePt t="61832" x="5384800" y="3086100"/>
          <p14:tracePt t="61842" x="5359400" y="3060700"/>
          <p14:tracePt t="61852" x="5359400" y="3035300"/>
          <p14:tracePt t="61908" x="5334000" y="3035300"/>
          <p14:tracePt t="61924" x="5308600" y="3086100"/>
          <p14:tracePt t="61934" x="5283200" y="3124200"/>
          <p14:tracePt t="61946" x="5257800" y="3175000"/>
          <p14:tracePt t="61947" x="5219700" y="3225800"/>
          <p14:tracePt t="61959" x="5194300" y="3225800"/>
          <p14:tracePt t="61968" x="5168900" y="3276600"/>
          <p14:tracePt t="61979" x="5143500" y="3302000"/>
          <p14:tracePt t="61981" x="5118100" y="3352800"/>
          <p14:tracePt t="61993" x="5092700" y="3352800"/>
          <p14:tracePt t="62001" x="5092700" y="3390900"/>
          <p14:tracePt t="62011" x="5067300" y="3416300"/>
          <p14:tracePt t="62526" x="5041900" y="3416300"/>
          <p14:tracePt t="62542" x="5016500" y="3416300"/>
          <p14:tracePt t="62553" x="4953000" y="3416300"/>
          <p14:tracePt t="62561" x="4876800" y="3416300"/>
          <p14:tracePt t="62569" x="4800600" y="3416300"/>
          <p14:tracePt t="62577" x="4749800" y="3416300"/>
          <p14:tracePt t="62585" x="4635500" y="3416300"/>
          <p14:tracePt t="62593" x="4559300" y="3416300"/>
          <p14:tracePt t="62601" x="4533900" y="3416300"/>
          <p14:tracePt t="62609" x="4457700" y="3416300"/>
          <p14:tracePt t="62617" x="4394200" y="3416300"/>
          <p14:tracePt t="62627" x="4318000" y="3390900"/>
          <p14:tracePt t="62629" x="4292600" y="3352800"/>
          <p14:tracePt t="62643" x="4241800" y="3352800"/>
          <p14:tracePt t="62644" x="4216400" y="3327400"/>
          <p14:tracePt t="62654" x="4191000" y="3327400"/>
          <p14:tracePt t="62663" x="4152900" y="3327400"/>
          <p14:tracePt t="62672" x="4152900" y="3302000"/>
          <p14:tracePt t="62681" x="4127500" y="3302000"/>
          <p14:tracePt t="62696" x="4102100" y="3276600"/>
          <p14:tracePt t="62740" x="4102100" y="3251200"/>
          <p14:tracePt t="62868" x="4076700" y="3251200"/>
          <p14:tracePt t="63225" x="4051300" y="3251200"/>
          <p14:tracePt t="63233" x="4000500" y="3251200"/>
          <p14:tracePt t="63243" x="3924300" y="3251200"/>
          <p14:tracePt t="63252" x="3860800" y="3251200"/>
          <p14:tracePt t="63261" x="3733800" y="3276600"/>
          <p14:tracePt t="63271" x="3657600" y="3276600"/>
          <p14:tracePt t="63279" x="3543300" y="3302000"/>
          <p14:tracePt t="63281" x="3441700" y="3302000"/>
          <p14:tracePt t="63292" x="3327400" y="3302000"/>
          <p14:tracePt t="63301" x="3251200" y="3302000"/>
          <p14:tracePt t="63311" x="3200400" y="3302000"/>
          <p14:tracePt t="63318" x="3124200" y="3302000"/>
          <p14:tracePt t="63326" x="3035300" y="3302000"/>
          <p14:tracePt t="63334" x="2984500" y="3302000"/>
          <p14:tracePt t="63343" x="2933700" y="3302000"/>
          <p14:tracePt t="63345" x="2908300" y="3302000"/>
          <p14:tracePt t="63353" x="2857500" y="3302000"/>
          <p14:tracePt t="63369" x="2832100" y="3302000"/>
          <p14:tracePt t="63378" x="2794000" y="3302000"/>
          <p14:tracePt t="63432" x="2768600" y="3302000"/>
          <p14:tracePt t="64378" x="2743200" y="3302000"/>
          <p14:tracePt t="64874" x="2768600" y="3302000"/>
          <p14:tracePt t="64883" x="2857500" y="3302000"/>
          <p14:tracePt t="64893" x="2933700" y="3302000"/>
          <p14:tracePt t="64901" x="3035300" y="3327400"/>
          <p14:tracePt t="64912" x="3124200" y="3390900"/>
          <p14:tracePt t="64920" x="3225800" y="3416300"/>
          <p14:tracePt t="64922" x="3390900" y="3492500"/>
          <p14:tracePt t="64935" x="3543300" y="3568700"/>
          <p14:tracePt t="64945" x="3759200" y="3644900"/>
          <p14:tracePt t="64947" x="3835400" y="3733800"/>
          <p14:tracePt t="64959" x="3975100" y="3784600"/>
          <p14:tracePt t="64968" x="4102100" y="3886200"/>
          <p14:tracePt t="64979" x="4241800" y="3949700"/>
          <p14:tracePt t="64981" x="4368800" y="4025900"/>
          <p14:tracePt t="64994" x="4457700" y="4102100"/>
          <p14:tracePt t="64995" x="4559300" y="4152900"/>
          <p14:tracePt t="65009" x="4660900" y="4216400"/>
          <p14:tracePt t="65011" x="4749800" y="4292600"/>
          <p14:tracePt t="65022" x="4775200" y="4292600"/>
          <p14:tracePt t="65031" x="4851400" y="4343400"/>
          <p14:tracePt t="65043" x="4927600" y="4419600"/>
          <p14:tracePt t="65054" x="4953000" y="4419600"/>
          <p14:tracePt t="65063" x="4991100" y="4445000"/>
          <p14:tracePt t="65072" x="5016500" y="4445000"/>
          <p14:tracePt t="65081" x="5016500" y="4483100"/>
          <p14:tracePt t="65092" x="5041900" y="4483100"/>
          <p14:tracePt t="65101" x="5041900" y="4508500"/>
          <p14:tracePt t="65170" x="5041900" y="4533900"/>
          <p14:tracePt t="65203" x="5041900" y="4559300"/>
          <p14:tracePt t="65227" x="5041900" y="4584700"/>
          <p14:tracePt t="65235" x="5016500" y="4584700"/>
          <p14:tracePt t="65245" x="5016500" y="4610100"/>
          <p14:tracePt t="65261" x="4991100" y="4635500"/>
          <p14:tracePt t="65271" x="4991100" y="4660900"/>
          <p14:tracePt t="65285" x="4953000" y="4660900"/>
          <p14:tracePt t="65302" x="4953000" y="4686300"/>
          <p14:tracePt t="65326" x="4927600" y="4686300"/>
          <p14:tracePt t="65339" x="4927600" y="4711700"/>
          <p14:tracePt t="65371" x="4902200" y="4711700"/>
          <p14:tracePt t="65395" x="4876800" y="4749800"/>
          <p14:tracePt t="65405" x="4851400" y="4749800"/>
          <p14:tracePt t="65421" x="4826000" y="4775200"/>
          <p14:tracePt t="65438" x="4800600" y="4775200"/>
          <p14:tracePt t="65447" x="4775200" y="4775200"/>
          <p14:tracePt t="65456" x="4775200" y="4800600"/>
          <p14:tracePt t="65465" x="4749800" y="4800600"/>
          <p14:tracePt t="65479" x="4724400" y="4800600"/>
          <p14:tracePt t="65495" x="4686300" y="4826000"/>
          <p14:tracePt t="65518" x="4660900" y="4826000"/>
          <p14:tracePt t="65531" x="4635500" y="4826000"/>
          <p14:tracePt t="65579" x="4610100" y="4826000"/>
          <p14:tracePt t="65634" x="4610100" y="4851400"/>
          <p14:tracePt t="66091" x="4610100" y="4876800"/>
          <p14:tracePt t="66110" x="4610100" y="4902200"/>
          <p14:tracePt t="66133" x="4610100" y="4927600"/>
          <p14:tracePt t="66159" x="4610100" y="4953000"/>
          <p14:tracePt t="66548" x="4584700" y="4953000"/>
          <p14:tracePt t="66556" x="4559300" y="4953000"/>
          <p14:tracePt t="66573" x="4508500" y="4953000"/>
          <p14:tracePt t="66582" x="4457700" y="4953000"/>
          <p14:tracePt t="66592" x="4419600" y="4953000"/>
          <p14:tracePt t="66600" x="4343400" y="4978400"/>
          <p14:tracePt t="66611" x="4292600" y="5016500"/>
          <p14:tracePt t="66612" x="4241800" y="5016500"/>
          <p14:tracePt t="66622" x="4191000" y="5041900"/>
          <p14:tracePt t="66632" x="4127500" y="5041900"/>
          <p14:tracePt t="66640" x="4076700" y="5041900"/>
          <p14:tracePt t="66648" x="4025900" y="5067300"/>
          <p14:tracePt t="66659" x="3975100" y="5067300"/>
          <p14:tracePt t="66661" x="3924300" y="5092700"/>
          <p14:tracePt t="66671" x="3860800" y="5092700"/>
          <p14:tracePt t="66680" x="3835400" y="5092700"/>
          <p14:tracePt t="66688" x="3810000" y="5092700"/>
          <p14:tracePt t="66697" x="3759200" y="5092700"/>
          <p14:tracePt t="66704" x="3733800" y="5092700"/>
          <p14:tracePt t="66713" x="3708400" y="5092700"/>
          <p14:tracePt t="66720" x="3683000" y="5092700"/>
          <p14:tracePt t="66729" x="3657600" y="5092700"/>
          <p14:tracePt t="66736" x="3619500" y="5092700"/>
          <p14:tracePt t="66745" x="3594100" y="5092700"/>
          <p14:tracePt t="66760" x="3568700" y="5092700"/>
          <p14:tracePt t="66768" x="3543300" y="5092700"/>
          <p14:tracePt t="66776" x="3517900" y="5092700"/>
          <p14:tracePt t="66792" x="3492500" y="5092700"/>
          <p14:tracePt t="66817" x="3467100" y="5092700"/>
          <p14:tracePt t="66826" x="3467100" y="5067300"/>
          <p14:tracePt t="66843" x="3441700" y="5067300"/>
          <p14:tracePt t="66853" x="3416300" y="5067300"/>
          <p14:tracePt t="66869" x="3390900" y="5067300"/>
          <p14:tracePt t="66887" x="3352800" y="5067300"/>
          <p14:tracePt t="66897" x="3327400" y="5067300"/>
          <p14:tracePt t="66912" x="3302000" y="5067300"/>
          <p14:tracePt t="66926" x="3251200" y="5041900"/>
          <p14:tracePt t="66936" x="3225800" y="5041900"/>
          <p14:tracePt t="66952" x="3200400" y="5041900"/>
          <p14:tracePt t="66961" x="3175000" y="5041900"/>
          <p14:tracePt t="66969" x="3149600" y="5016500"/>
          <p14:tracePt t="66980" x="3124200" y="5016500"/>
          <p14:tracePt t="66996" x="3086100" y="5016500"/>
          <p14:tracePt t="67004" x="3086100" y="4978400"/>
          <p14:tracePt t="67013" x="3060700" y="4978400"/>
          <p14:tracePt t="67029" x="3035300" y="4978400"/>
          <p14:tracePt t="67045" x="3035300" y="4953000"/>
          <p14:tracePt t="67060" x="3009900" y="4953000"/>
          <p14:tracePt t="67093" x="2984500" y="4953000"/>
          <p14:tracePt t="67117" x="2959100" y="4953000"/>
          <p14:tracePt t="67126" x="2959100" y="4927600"/>
          <p14:tracePt t="67135" x="2933700" y="4927600"/>
          <p14:tracePt t="67151" x="2908300" y="4927600"/>
          <p14:tracePt t="67168" x="2882900" y="4927600"/>
          <p14:tracePt t="67178" x="2882900" y="4902200"/>
          <p14:tracePt t="67185" x="2857500" y="4902200"/>
          <p14:tracePt t="67199" x="2832100" y="4902200"/>
          <p14:tracePt t="67216" x="2794000" y="4902200"/>
          <p14:tracePt t="67228" x="2794000" y="4876800"/>
          <p14:tracePt t="67238" x="2768600" y="4876800"/>
          <p14:tracePt t="67255" x="2743200" y="4876800"/>
          <p14:tracePt t="67272" x="2743200" y="4851400"/>
          <p14:tracePt t="67532" x="2768600" y="4851400"/>
          <p14:tracePt t="67549" x="2832100" y="4851400"/>
          <p14:tracePt t="67559" x="2857500" y="4851400"/>
          <p14:tracePt t="67567" x="2933700" y="4851400"/>
          <p14:tracePt t="67576" x="3009900" y="4851400"/>
          <p14:tracePt t="67585" x="3086100" y="4851400"/>
          <p14:tracePt t="67595" x="3200400" y="4851400"/>
          <p14:tracePt t="67597" x="3302000" y="4851400"/>
          <p14:tracePt t="67605" x="3441700" y="4876800"/>
          <p14:tracePt t="67615" x="3517900" y="4876800"/>
          <p14:tracePt t="67625" x="3657600" y="4902200"/>
          <p14:tracePt t="67634" x="3733800" y="4927600"/>
          <p14:tracePt t="67644" x="3835400" y="4953000"/>
          <p14:tracePt t="67646" x="3949700" y="4953000"/>
          <p14:tracePt t="67656" x="3975100" y="4978400"/>
          <p14:tracePt t="67666" x="4051300" y="4978400"/>
          <p14:tracePt t="67675" x="4127500" y="5016500"/>
          <p14:tracePt t="67677" x="4191000" y="5016500"/>
          <p14:tracePt t="67686" x="4241800" y="5041900"/>
          <p14:tracePt t="67696" x="4292600" y="5041900"/>
          <p14:tracePt t="67705" x="4343400" y="5041900"/>
          <p14:tracePt t="67714" x="4368800" y="5067300"/>
          <p14:tracePt t="67727" x="4394200" y="5067300"/>
          <p14:tracePt t="67728" x="4419600" y="5067300"/>
          <p14:tracePt t="67746" x="4457700" y="5067300"/>
          <p14:tracePt t="67761" x="4483100" y="5067300"/>
          <p14:tracePt t="67837" x="4508500" y="5067300"/>
          <p14:tracePt t="67861" x="4508500" y="5041900"/>
          <p14:tracePt t="67869" x="4508500" y="5016500"/>
          <p14:tracePt t="67885" x="4533900" y="4978400"/>
          <p14:tracePt t="67896" x="4533900" y="4927600"/>
          <p14:tracePt t="67904" x="4533900" y="4902200"/>
          <p14:tracePt t="67913" x="4533900" y="4876800"/>
          <p14:tracePt t="67921" x="4533900" y="4851400"/>
          <p14:tracePt t="67929" x="4533900" y="4826000"/>
          <p14:tracePt t="67936" x="4559300" y="4826000"/>
          <p14:tracePt t="67949" x="4559300" y="4800600"/>
          <p14:tracePt t="68036" x="4559300" y="4826000"/>
          <p14:tracePt t="68053" x="4559300" y="4851400"/>
          <p14:tracePt t="68062" x="4559300" y="4876800"/>
          <p14:tracePt t="68071" x="4559300" y="4902200"/>
          <p14:tracePt t="68087" x="4559300" y="4927600"/>
          <p14:tracePt t="68104" x="4559300" y="4953000"/>
          <p14:tracePt t="68113" x="4533900" y="4953000"/>
          <p14:tracePt t="68157" x="4508500" y="4953000"/>
          <p14:tracePt t="68189" x="4483100" y="4902200"/>
          <p14:tracePt t="68198" x="4483100" y="4876800"/>
          <p14:tracePt t="68207" x="4483100" y="4851400"/>
          <p14:tracePt t="68216" x="4457700" y="4826000"/>
          <p14:tracePt t="68227" x="4457700" y="4800600"/>
          <p14:tracePt t="68229" x="4457700" y="4775200"/>
          <p14:tracePt t="68237" x="4457700" y="4749800"/>
          <p14:tracePt t="68246" x="4457700" y="4711700"/>
          <p14:tracePt t="68269" x="4457700" y="4686300"/>
          <p14:tracePt t="68325" x="4457700" y="4711700"/>
          <p14:tracePt t="68349" x="4457700" y="4749800"/>
          <p14:tracePt t="68381" x="4419600" y="4775200"/>
          <p14:tracePt t="68737" x="4419600" y="4826000"/>
          <p14:tracePt t="68746" x="4419600" y="4876800"/>
          <p14:tracePt t="68754" x="4419600" y="4927600"/>
          <p14:tracePt t="68763" x="4457700" y="5016500"/>
          <p14:tracePt t="68773" x="4483100" y="5143500"/>
          <p14:tracePt t="68784" x="4508500" y="5270500"/>
          <p14:tracePt t="68786" x="4533900" y="5435600"/>
          <p14:tracePt t="68797" x="4559300" y="5575300"/>
          <p14:tracePt t="68810" x="4584700" y="5727700"/>
          <p14:tracePt t="68812" x="4610100" y="5867400"/>
          <p14:tracePt t="68823" x="4635500" y="5969000"/>
          <p14:tracePt t="68834" x="4660900" y="6019800"/>
          <p14:tracePt t="68835" x="4660900" y="6108700"/>
          <p14:tracePt t="68846" x="4686300" y="6184900"/>
          <p14:tracePt t="68855" x="4686300" y="6235700"/>
          <p14:tracePt t="68864" x="4686300" y="6286500"/>
          <p14:tracePt t="68865" x="4724400" y="6311900"/>
          <p14:tracePt t="68875" x="4724400" y="6337300"/>
          <p14:tracePt t="68884" x="4724400" y="6375400"/>
          <p14:tracePt t="68893" x="4724400" y="6400800"/>
          <p14:tracePt t="68917" x="4724400" y="6426200"/>
          <p14:tracePt t="68950" x="4724400" y="6451600"/>
          <p14:tracePt t="68959" x="4686300" y="6451600"/>
          <p14:tracePt t="68978" x="4660900" y="6477000"/>
          <p14:tracePt t="68997" x="4635500" y="6477000"/>
          <p14:tracePt t="69014" x="4635500" y="6502400"/>
          <p14:tracePt t="69022" x="4610100" y="6502400"/>
          <p14:tracePt t="69045" x="4584700" y="6502400"/>
          <p14:tracePt t="69054" x="4559300" y="6502400"/>
          <p14:tracePt t="69063" x="4559300" y="6527800"/>
          <p14:tracePt t="69071" x="4533900" y="6527800"/>
          <p14:tracePt t="69078" x="4508500" y="6527800"/>
          <p14:tracePt t="69085" x="4483100" y="6553200"/>
          <p14:tracePt t="69102" x="4457700" y="6553200"/>
          <p14:tracePt t="69112" x="4457700" y="6578600"/>
          <p14:tracePt t="69114" x="4419600" y="6578600"/>
          <p14:tracePt t="69130" x="4394200" y="6578600"/>
          <p14:tracePt t="69138" x="4394200" y="6604000"/>
          <p14:tracePt t="69148" x="4368800" y="6604000"/>
          <p14:tracePt t="69164" x="4368800" y="6642100"/>
          <p14:tracePt t="69173" x="4343400" y="6642100"/>
          <p14:tracePt t="69196" x="4318000" y="6642100"/>
          <p14:tracePt t="69212" x="4318000" y="6667500"/>
          <p14:tracePt t="69226" x="4292600" y="6667500"/>
          <p14:tracePt t="69346" x="4267200" y="6667500"/>
          <p14:tracePt t="69362" x="4241800" y="6667500"/>
          <p14:tracePt t="69378" x="4216400" y="6667500"/>
          <p14:tracePt t="69386" x="4191000" y="6667500"/>
          <p14:tracePt t="69395" x="4152900" y="6667500"/>
          <p14:tracePt t="69404" x="4102100" y="6667500"/>
          <p14:tracePt t="69421" x="4076700" y="6667500"/>
          <p14:tracePt t="69430" x="4051300" y="6667500"/>
          <p14:tracePt t="69439" x="4025900" y="6667500"/>
          <p14:tracePt t="69448" x="4000500" y="6667500"/>
          <p14:tracePt t="69450" x="3975100" y="6667500"/>
          <p14:tracePt t="69467" x="3949700" y="6667500"/>
          <p14:tracePt t="69477" x="3924300" y="6642100"/>
          <p14:tracePt t="69501" x="3886200" y="6604000"/>
          <p14:tracePt t="69517" x="3886200" y="6578600"/>
          <p14:tracePt t="69549" x="3886200" y="6553200"/>
          <p14:tracePt t="70043" x="3860800" y="6553200"/>
          <p14:tracePt t="70061" x="3835400" y="6553200"/>
          <p14:tracePt t="70069" x="3810000" y="6553200"/>
          <p14:tracePt t="70078" x="3759200" y="6553200"/>
          <p14:tracePt t="70086" x="3733800" y="6553200"/>
          <p14:tracePt t="70095" x="3683000" y="6578600"/>
          <p14:tracePt t="70104" x="3619500" y="6578600"/>
          <p14:tracePt t="70113" x="3543300" y="6578600"/>
          <p14:tracePt t="70114" x="3517900" y="6578600"/>
          <p14:tracePt t="70123" x="3441700" y="6578600"/>
          <p14:tracePt t="70132" x="3390900" y="6578600"/>
          <p14:tracePt t="70142" x="3327400" y="6578600"/>
          <p14:tracePt t="70151" x="3302000" y="6578600"/>
          <p14:tracePt t="70161" x="3276600" y="6578600"/>
          <p14:tracePt t="70163" x="3251200" y="6578600"/>
          <p14:tracePt t="70171" x="3225800" y="6578600"/>
          <p14:tracePt t="70180" x="3200400" y="6578600"/>
          <p14:tracePt t="70259" x="3200400" y="6553200"/>
          <p14:tracePt t="70467" x="3175000" y="6553200"/>
          <p14:tracePt t="70498" x="3149600" y="6553200"/>
          <p14:tracePt t="70515" x="3124200" y="6553200"/>
          <p14:tracePt t="70526" x="3086100" y="6553200"/>
          <p14:tracePt t="70534" x="3060700" y="6553200"/>
          <p14:tracePt t="70547" x="3035300" y="6553200"/>
          <p14:tracePt t="70551" x="3009900" y="6553200"/>
          <p14:tracePt t="70560" x="2984500" y="6553200"/>
          <p14:tracePt t="70568" x="2959100" y="6553200"/>
          <p14:tracePt t="70577" x="2908300" y="6527800"/>
          <p14:tracePt t="70586" x="2882900" y="6527800"/>
          <p14:tracePt t="70587" x="2857500" y="6527800"/>
          <p14:tracePt t="70596" x="2832100" y="6527800"/>
          <p14:tracePt t="70605" x="2794000" y="6502400"/>
          <p14:tracePt t="70615" x="2768600" y="6502400"/>
          <p14:tracePt t="70624" x="2743200" y="6502400"/>
          <p14:tracePt t="70639" x="2717800" y="6502400"/>
          <p14:tracePt t="70648" x="2692400" y="6502400"/>
          <p14:tracePt t="70664" x="2667000" y="6477000"/>
          <p14:tracePt t="70680" x="2641600" y="6477000"/>
          <p14:tracePt t="70696" x="2616200" y="6451600"/>
          <p14:tracePt t="70711" x="2590800" y="6451600"/>
          <p14:tracePt t="70728" x="2565400" y="6451600"/>
          <p14:tracePt t="70743" x="2565400" y="6426200"/>
          <p14:tracePt t="70771" x="2527300" y="6426200"/>
          <p14:tracePt t="70859" x="2527300" y="6400800"/>
          <p14:tracePt t="70891" x="2565400" y="6400800"/>
          <p14:tracePt t="70900" x="2616200" y="6400800"/>
          <p14:tracePt t="70909" x="2667000" y="6400800"/>
          <p14:tracePt t="70918" x="2743200" y="6375400"/>
          <p14:tracePt t="70929" x="2832100" y="6375400"/>
          <p14:tracePt t="70936" x="2908300" y="6375400"/>
          <p14:tracePt t="70945" x="3035300" y="6375400"/>
          <p14:tracePt t="70952" x="3124200" y="6375400"/>
          <p14:tracePt t="70960" x="3225800" y="6375400"/>
          <p14:tracePt t="70968" x="3276600" y="6375400"/>
          <p14:tracePt t="70976" x="3416300" y="6375400"/>
          <p14:tracePt t="70984" x="3467100" y="6375400"/>
          <p14:tracePt t="70993" x="3543300" y="6375400"/>
          <p14:tracePt t="71000" x="3594100" y="6375400"/>
          <p14:tracePt t="71009" x="3657600" y="6375400"/>
          <p14:tracePt t="71011" x="3708400" y="6375400"/>
          <p14:tracePt t="71020" x="3733800" y="6400800"/>
          <p14:tracePt t="71031" x="3784600" y="6426200"/>
          <p14:tracePt t="71041" x="3810000" y="6426200"/>
          <p14:tracePt t="71049" x="3835400" y="6451600"/>
          <p14:tracePt t="71061" x="3886200" y="6451600"/>
          <p14:tracePt t="71070" x="3924300" y="6477000"/>
          <p14:tracePt t="71081" x="3949700" y="6477000"/>
          <p14:tracePt t="71093" x="3975100" y="6477000"/>
          <p14:tracePt t="71117" x="4000500" y="6477000"/>
          <p14:tracePt t="71150" x="4025900" y="6477000"/>
          <p14:tracePt t="71315" x="4025900" y="6502400"/>
          <p14:tracePt t="71347" x="4025900" y="6527800"/>
          <p14:tracePt t="71355" x="4000500" y="6553200"/>
          <p14:tracePt t="71371" x="4000500" y="6578600"/>
          <p14:tracePt t="71380" x="4000500" y="6604000"/>
          <p14:tracePt t="71394" x="4000500" y="6642100"/>
          <p14:tracePt t="71396" x="3975100" y="6667500"/>
          <p14:tracePt t="71406" x="3975100" y="6692900"/>
          <p14:tracePt t="71422" x="3975100" y="6718300"/>
          <p14:tracePt t="71454" x="3975100" y="6743700"/>
          <p14:tracePt t="71468" x="3949700" y="6743700"/>
          <p14:tracePt t="71844" x="3949700" y="6769100"/>
          <p14:tracePt t="71852" x="3949700" y="6794500"/>
          <p14:tracePt t="71862" x="3975100" y="6819900"/>
          <p14:tracePt t="71872" x="4000500" y="6870700"/>
          <p14:tracePt t="71882" x="4051300" y="6934200"/>
          <p14:tracePt t="71893" x="4102100" y="7061200"/>
          <p14:tracePt t="71903" x="4152900" y="7137400"/>
          <p14:tracePt t="71914" x="4191000" y="7226300"/>
          <p14:tracePt t="71923" x="4216400" y="7302500"/>
          <p14:tracePt t="71926" x="4241800" y="7378700"/>
          <p14:tracePt t="71938" x="4267200" y="7467600"/>
          <p14:tracePt t="71949" x="4267200" y="7493000"/>
          <p14:tracePt t="71951" x="4292600" y="7569200"/>
          <p14:tracePt t="71962" x="4318000" y="7620000"/>
          <p14:tracePt t="71971" x="4318000" y="7696200"/>
          <p14:tracePt t="71972" x="4343400" y="7734300"/>
          <p14:tracePt t="71984" x="4343400" y="7785100"/>
          <p14:tracePt t="71993" x="4343400" y="7835900"/>
          <p14:tracePt t="72001" x="4343400" y="7861300"/>
          <p14:tracePt t="72009" x="4368800" y="7861300"/>
          <p14:tracePt t="72016" x="4368800" y="7886700"/>
          <p14:tracePt t="72038" x="4368800" y="7912100"/>
          <p14:tracePt t="72108" x="4394200" y="7912100"/>
          <p14:tracePt t="72164" x="4419600" y="7912100"/>
          <p14:tracePt t="72188" x="4419600" y="7937500"/>
          <p14:tracePt t="72196" x="4457700" y="7937500"/>
          <p14:tracePt t="72212" x="4457700" y="7962900"/>
          <p14:tracePt t="72220" x="4457700" y="8001000"/>
          <p14:tracePt t="72229" x="4483100" y="8001000"/>
          <p14:tracePt t="72238" x="4483100" y="8026400"/>
          <p14:tracePt t="72247" x="4483100" y="8051800"/>
          <p14:tracePt t="72255" x="4483100" y="8077200"/>
          <p14:tracePt t="72279" x="4483100" y="8102600"/>
          <p14:tracePt t="72281" x="4483100" y="8128000"/>
          <p14:tracePt t="72289" x="4483100" y="8153400"/>
          <p14:tracePt t="72297" x="4483100" y="8178800"/>
          <p14:tracePt t="72312" x="4483100" y="8204200"/>
          <p14:tracePt t="72326" x="4457700" y="8204200"/>
          <p14:tracePt t="72335" x="4457700" y="8229600"/>
          <p14:tracePt t="72364" x="4457700" y="8267700"/>
          <p14:tracePt t="72388" x="4419600" y="8267700"/>
          <p14:tracePt t="72420" x="4394200" y="8267700"/>
          <p14:tracePt t="72452" x="4394200" y="8293100"/>
          <p14:tracePt t="72461" x="4368800" y="8293100"/>
          <p14:tracePt t="72588" x="4343400" y="8293100"/>
          <p14:tracePt t="72620" x="4318000" y="8293100"/>
          <p14:tracePt t="72629" x="4292600" y="8293100"/>
          <p14:tracePt t="72637" x="4267200" y="8318500"/>
          <p14:tracePt t="72648" x="4241800" y="8318500"/>
          <p14:tracePt t="72656" x="4191000" y="8318500"/>
          <p14:tracePt t="72664" x="4152900" y="8318500"/>
          <p14:tracePt t="72673" x="4127500" y="8318500"/>
          <p14:tracePt t="72682" x="4076700" y="8343900"/>
          <p14:tracePt t="72691" x="4051300" y="8343900"/>
          <p14:tracePt t="72699" x="4025900" y="8343900"/>
          <p14:tracePt t="72701" x="4000500" y="8343900"/>
          <p14:tracePt t="72710" x="3975100" y="8343900"/>
          <p14:tracePt t="72727" x="3949700" y="8343900"/>
          <p14:tracePt t="72743" x="3924300" y="8343900"/>
          <p14:tracePt t="72752" x="3924300" y="8318500"/>
          <p14:tracePt t="72768" x="3924300" y="8293100"/>
          <p14:tracePt t="72777" x="3886200" y="8293100"/>
          <p14:tracePt t="72785" x="3886200" y="8267700"/>
          <p14:tracePt t="72800" x="3886200" y="8229600"/>
          <p14:tracePt t="72816" x="3886200" y="8204200"/>
          <p14:tracePt t="72860" x="3886200" y="8178800"/>
          <p14:tracePt t="73044" x="3860800" y="8204200"/>
          <p14:tracePt t="73076" x="3835400" y="8229600"/>
          <p14:tracePt t="73094" x="3810000" y="8229600"/>
          <p14:tracePt t="73102" x="3810000" y="8267700"/>
          <p14:tracePt t="73112" x="3784600" y="8267700"/>
          <p14:tracePt t="73120" x="3759200" y="8267700"/>
          <p14:tracePt t="73129" x="3759200" y="8293100"/>
          <p14:tracePt t="73137" x="3733800" y="8293100"/>
          <p14:tracePt t="73147" x="3708400" y="8293100"/>
          <p14:tracePt t="73149" x="3683000" y="8318500"/>
          <p14:tracePt t="73168" x="3657600" y="8318500"/>
          <p14:tracePt t="73177" x="3619500" y="8318500"/>
          <p14:tracePt t="73193" x="3594100" y="8318500"/>
          <p14:tracePt t="73201" x="3568700" y="8318500"/>
          <p14:tracePt t="73224" x="3543300" y="8318500"/>
          <p14:tracePt t="73240" x="3517900" y="8318500"/>
          <p14:tracePt t="73270" x="3492500" y="8318500"/>
          <p14:tracePt t="73309" x="3467100" y="8318500"/>
          <p14:tracePt t="73326" x="3467100" y="8293100"/>
          <p14:tracePt t="73335" x="3441700" y="8293100"/>
          <p14:tracePt t="73377" x="3416300" y="8293100"/>
          <p14:tracePt t="73421" x="3390900" y="8293100"/>
          <p14:tracePt t="73437" x="3352800" y="8293100"/>
          <p14:tracePt t="73453" x="3352800" y="8267700"/>
          <p14:tracePt t="73462" x="3327400" y="8267700"/>
          <p14:tracePt t="73494" x="3302000" y="8267700"/>
          <p14:tracePt t="73653" x="3302000" y="8229600"/>
          <p14:tracePt t="73677" x="3327400" y="8229600"/>
          <p14:tracePt t="73701" x="3352800" y="8229600"/>
          <p14:tracePt t="73711" x="3390900" y="8229600"/>
          <p14:tracePt t="73720" x="3416300" y="8229600"/>
          <p14:tracePt t="73729" x="3467100" y="8229600"/>
          <p14:tracePt t="73738" x="3492500" y="8229600"/>
          <p14:tracePt t="73747" x="3543300" y="8229600"/>
          <p14:tracePt t="73754" x="3568700" y="8229600"/>
          <p14:tracePt t="73762" x="3594100" y="8229600"/>
          <p14:tracePt t="73770" x="3619500" y="8229600"/>
          <p14:tracePt t="73778" x="3657600" y="8229600"/>
          <p14:tracePt t="73786" x="3683000" y="8229600"/>
          <p14:tracePt t="73795" x="3708400" y="8229600"/>
          <p14:tracePt t="73816" x="3733800" y="8229600"/>
          <p14:tracePt t="73885" x="3733800" y="8267700"/>
          <p14:tracePt t="73925" x="3708400" y="8267700"/>
          <p14:tracePt t="73934" x="3683000" y="8267700"/>
          <p14:tracePt t="73950" x="3657600" y="8267700"/>
          <p14:tracePt t="73960" x="3619500" y="8267700"/>
          <p14:tracePt t="73969" x="3594100" y="8267700"/>
          <p14:tracePt t="73978" x="3568700" y="8267700"/>
          <p14:tracePt t="73985" x="3543300" y="8267700"/>
          <p14:tracePt t="73994" x="3517900" y="8293100"/>
          <p14:tracePt t="74003" x="3492500" y="8293100"/>
          <p14:tracePt t="74011" x="3467100" y="8293100"/>
          <p14:tracePt t="74019" x="3441700" y="8293100"/>
          <p14:tracePt t="74027" x="3416300" y="8293100"/>
          <p14:tracePt t="74043" x="3390900" y="8293100"/>
          <p14:tracePt t="74051" x="3352800" y="8293100"/>
          <p14:tracePt t="74060" x="3327400" y="8293100"/>
          <p14:tracePt t="74070" x="3302000" y="8293100"/>
          <p14:tracePt t="74079" x="3276600" y="8293100"/>
          <p14:tracePt t="74095" x="3251200" y="8293100"/>
          <p14:tracePt t="74112" x="3225800" y="8293100"/>
          <p14:tracePt t="74136" x="3200400" y="8293100"/>
          <p14:tracePt t="74182" x="3175000" y="8293100"/>
          <p14:tracePt t="74638" x="3175000" y="82677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0451" y="278286"/>
            <a:ext cx="17710583" cy="10008714"/>
          </a:xfrm>
          <a:custGeom>
            <a:avLst/>
            <a:gdLst/>
            <a:ahLst/>
            <a:cxnLst/>
            <a:rect l="l" t="t" r="r" b="b"/>
            <a:pathLst>
              <a:path w="17710583" h="10008714">
                <a:moveTo>
                  <a:pt x="0" y="0"/>
                </a:moveTo>
                <a:lnTo>
                  <a:pt x="17710582" y="0"/>
                </a:lnTo>
                <a:lnTo>
                  <a:pt x="17710582" y="10008714"/>
                </a:lnTo>
                <a:lnTo>
                  <a:pt x="0" y="10008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36" b="-158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257261" y="709683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239783">
            <a:off x="-1308014" y="-767769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286045" y="2498803"/>
            <a:ext cx="4809031" cy="1611025"/>
          </a:xfrm>
          <a:custGeom>
            <a:avLst/>
            <a:gdLst/>
            <a:ahLst/>
            <a:cxnLst/>
            <a:rect l="l" t="t" r="r" b="b"/>
            <a:pathLst>
              <a:path w="4809031" h="1611025">
                <a:moveTo>
                  <a:pt x="0" y="0"/>
                </a:moveTo>
                <a:lnTo>
                  <a:pt x="4809030" y="0"/>
                </a:lnTo>
                <a:lnTo>
                  <a:pt x="4809030" y="1611026"/>
                </a:lnTo>
                <a:lnTo>
                  <a:pt x="0" y="16110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6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1792040" y="2457486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7"/>
                </a:lnTo>
                <a:lnTo>
                  <a:pt x="0" y="14874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6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2543859" y="916056"/>
            <a:ext cx="1323933" cy="1386978"/>
          </a:xfrm>
          <a:custGeom>
            <a:avLst/>
            <a:gdLst/>
            <a:ahLst/>
            <a:cxnLst/>
            <a:rect l="l" t="t" r="r" b="b"/>
            <a:pathLst>
              <a:path w="1323933" h="1386978">
                <a:moveTo>
                  <a:pt x="0" y="0"/>
                </a:moveTo>
                <a:lnTo>
                  <a:pt x="1323933" y="0"/>
                </a:lnTo>
                <a:lnTo>
                  <a:pt x="1323933" y="1386978"/>
                </a:lnTo>
                <a:lnTo>
                  <a:pt x="0" y="13869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3489837" y="458201"/>
            <a:ext cx="795348" cy="1616446"/>
          </a:xfrm>
          <a:custGeom>
            <a:avLst/>
            <a:gdLst/>
            <a:ahLst/>
            <a:cxnLst/>
            <a:rect l="l" t="t" r="r" b="b"/>
            <a:pathLst>
              <a:path w="795348" h="1616446">
                <a:moveTo>
                  <a:pt x="0" y="0"/>
                </a:moveTo>
                <a:lnTo>
                  <a:pt x="795348" y="0"/>
                </a:lnTo>
                <a:lnTo>
                  <a:pt x="795348" y="1616446"/>
                </a:lnTo>
                <a:lnTo>
                  <a:pt x="0" y="161644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5404227" y="4300329"/>
            <a:ext cx="690848" cy="1198517"/>
          </a:xfrm>
          <a:custGeom>
            <a:avLst/>
            <a:gdLst/>
            <a:ahLst/>
            <a:cxnLst/>
            <a:rect l="l" t="t" r="r" b="b"/>
            <a:pathLst>
              <a:path w="690848" h="1198517">
                <a:moveTo>
                  <a:pt x="0" y="0"/>
                </a:moveTo>
                <a:lnTo>
                  <a:pt x="690848" y="0"/>
                </a:lnTo>
                <a:lnTo>
                  <a:pt x="690848" y="1198516"/>
                </a:lnTo>
                <a:lnTo>
                  <a:pt x="0" y="119851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5461324" y="7363078"/>
            <a:ext cx="1267503" cy="1383359"/>
          </a:xfrm>
          <a:custGeom>
            <a:avLst/>
            <a:gdLst/>
            <a:ahLst/>
            <a:cxnLst/>
            <a:rect l="l" t="t" r="r" b="b"/>
            <a:pathLst>
              <a:path w="1267503" h="1383359">
                <a:moveTo>
                  <a:pt x="0" y="0"/>
                </a:moveTo>
                <a:lnTo>
                  <a:pt x="1267503" y="0"/>
                </a:lnTo>
                <a:lnTo>
                  <a:pt x="1267503" y="1383360"/>
                </a:lnTo>
                <a:lnTo>
                  <a:pt x="0" y="138336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4961369" y="5739244"/>
            <a:ext cx="1576564" cy="1383435"/>
          </a:xfrm>
          <a:custGeom>
            <a:avLst/>
            <a:gdLst/>
            <a:ahLst/>
            <a:cxnLst/>
            <a:rect l="l" t="t" r="r" b="b"/>
            <a:pathLst>
              <a:path w="1576564" h="1383435">
                <a:moveTo>
                  <a:pt x="0" y="0"/>
                </a:moveTo>
                <a:lnTo>
                  <a:pt x="1576565" y="0"/>
                </a:lnTo>
                <a:lnTo>
                  <a:pt x="1576565" y="1383435"/>
                </a:lnTo>
                <a:lnTo>
                  <a:pt x="0" y="138343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6055758" y="7542896"/>
            <a:ext cx="1203542" cy="1203542"/>
          </a:xfrm>
          <a:custGeom>
            <a:avLst/>
            <a:gdLst/>
            <a:ahLst/>
            <a:cxnLst/>
            <a:rect l="l" t="t" r="r" b="b"/>
            <a:pathLst>
              <a:path w="1203542" h="1203542">
                <a:moveTo>
                  <a:pt x="0" y="0"/>
                </a:moveTo>
                <a:lnTo>
                  <a:pt x="1203542" y="0"/>
                </a:lnTo>
                <a:lnTo>
                  <a:pt x="1203542" y="1203542"/>
                </a:lnTo>
                <a:lnTo>
                  <a:pt x="0" y="120354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6055758" y="5739244"/>
            <a:ext cx="1210959" cy="1302107"/>
          </a:xfrm>
          <a:custGeom>
            <a:avLst/>
            <a:gdLst/>
            <a:ahLst/>
            <a:cxnLst/>
            <a:rect l="l" t="t" r="r" b="b"/>
            <a:pathLst>
              <a:path w="1210959" h="1302107">
                <a:moveTo>
                  <a:pt x="0" y="0"/>
                </a:moveTo>
                <a:lnTo>
                  <a:pt x="1210959" y="0"/>
                </a:lnTo>
                <a:lnTo>
                  <a:pt x="1210959" y="1302107"/>
                </a:lnTo>
                <a:lnTo>
                  <a:pt x="0" y="130210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6055758" y="3944983"/>
            <a:ext cx="1100781" cy="1415795"/>
          </a:xfrm>
          <a:custGeom>
            <a:avLst/>
            <a:gdLst/>
            <a:ahLst/>
            <a:cxnLst/>
            <a:rect l="l" t="t" r="r" b="b"/>
            <a:pathLst>
              <a:path w="1100781" h="1415795">
                <a:moveTo>
                  <a:pt x="0" y="0"/>
                </a:moveTo>
                <a:lnTo>
                  <a:pt x="1100781" y="0"/>
                </a:lnTo>
                <a:lnTo>
                  <a:pt x="1100781" y="1415796"/>
                </a:lnTo>
                <a:lnTo>
                  <a:pt x="0" y="141579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2204334" y="858906"/>
            <a:ext cx="749470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lam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2405" y="2648795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لـ ـلـ ـل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520222" y="733826"/>
            <a:ext cx="43304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217925" y="2669412"/>
            <a:ext cx="3841589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 ر ـر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30036" y="437829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رَجُــلٌ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74722" y="6120859"/>
            <a:ext cx="2729478" cy="114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اِمْـرَأَةٌ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205049" y="7829514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قَمَـرٌ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43984" y="4375475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لَـبَــنٌ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0263" y="6059497"/>
            <a:ext cx="3301873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بَـلَـدٌ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94268" y="7801595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جَـمَـلٌ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94108" y="9809857"/>
            <a:ext cx="486929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pic>
        <p:nvPicPr>
          <p:cNvPr id="29" name="Audio 28">
            <a:extLst>
              <a:ext uri="{FF2B5EF4-FFF2-40B4-BE49-F238E27FC236}">
                <a16:creationId xmlns:a16="http://schemas.microsoft.com/office/drawing/2014/main" id="{62D50ADE-AC5B-1B6D-C9FA-C6D0AA02D4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656"/>
    </mc:Choice>
    <mc:Fallback xmlns="">
      <p:transition spd="slow" advTm="79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63" x="3492500" y="8153400"/>
          <p14:tracePt t="473" x="3733800" y="8051800"/>
          <p14:tracePt t="483" x="3949700" y="8001000"/>
          <p14:tracePt t="493" x="4152900" y="7912100"/>
          <p14:tracePt t="502" x="4419600" y="7861300"/>
          <p14:tracePt t="503" x="4686300" y="7810500"/>
          <p14:tracePt t="516" x="4953000" y="7759700"/>
          <p14:tracePt t="527" x="5257800" y="7734300"/>
          <p14:tracePt t="528" x="5753100" y="7645400"/>
          <p14:tracePt t="540" x="6261100" y="7569200"/>
          <p14:tracePt t="548" x="6718300" y="7518400"/>
          <p14:tracePt t="557" x="6883400" y="7493000"/>
          <p14:tracePt t="566" x="7200900" y="7429500"/>
          <p14:tracePt t="568" x="7442200" y="7378700"/>
          <p14:tracePt t="579" x="7683500" y="7353300"/>
          <p14:tracePt t="590" x="7835900" y="7327900"/>
          <p14:tracePt t="592" x="7975600" y="7277100"/>
          <p14:tracePt t="602" x="8077200" y="7251700"/>
          <p14:tracePt t="613" x="8102600" y="7226300"/>
          <p14:tracePt t="783" x="8128000" y="7200900"/>
          <p14:tracePt t="793" x="8293100" y="7086600"/>
          <p14:tracePt t="802" x="8483600" y="6959600"/>
          <p14:tracePt t="815" x="8928100" y="6604000"/>
          <p14:tracePt t="817" x="9486900" y="6235700"/>
          <p14:tracePt t="826" x="10236200" y="5676900"/>
          <p14:tracePt t="835" x="11010900" y="5118100"/>
          <p14:tracePt t="843" x="11836400" y="4508500"/>
          <p14:tracePt t="852" x="12636500" y="3911600"/>
          <p14:tracePt t="861" x="12954000" y="3708400"/>
          <p14:tracePt t="871" x="13512800" y="3276600"/>
          <p14:tracePt t="873" x="13754100" y="3124200"/>
          <p14:tracePt t="892" x="14338300" y="2743200"/>
          <p14:tracePt t="907" x="14579600" y="2590800"/>
          <p14:tracePt t="908" x="14795500" y="2425700"/>
          <p14:tracePt t="1088" x="14871700" y="2374900"/>
          <p14:tracePt t="1098" x="14960600" y="2286000"/>
          <p14:tracePt t="1108" x="15062200" y="2209800"/>
          <p14:tracePt t="1118" x="15163800" y="2082800"/>
          <p14:tracePt t="1127" x="15303500" y="1968500"/>
          <p14:tracePt t="1129" x="15405100" y="1866900"/>
          <p14:tracePt t="1140" x="15621000" y="1651000"/>
          <p14:tracePt t="1149" x="15697200" y="1574800"/>
          <p14:tracePt t="1159" x="15760700" y="1524000"/>
          <p14:tracePt t="1161" x="15836900" y="1409700"/>
          <p14:tracePt t="1172" x="15913100" y="1358900"/>
          <p14:tracePt t="1181" x="15913100" y="1308100"/>
          <p14:tracePt t="1189" x="15938500" y="1282700"/>
          <p14:tracePt t="1198" x="15938500" y="1257300"/>
          <p14:tracePt t="1200" x="15913100" y="1257300"/>
          <p14:tracePt t="1209" x="15862300" y="1257300"/>
          <p14:tracePt t="1218" x="15760700" y="1257300"/>
          <p14:tracePt t="1227" x="15646400" y="1257300"/>
          <p14:tracePt t="1235" x="15570200" y="1257300"/>
          <p14:tracePt t="1244" x="15455900" y="1257300"/>
          <p14:tracePt t="1252" x="15303500" y="1282700"/>
          <p14:tracePt t="1263" x="15201900" y="1282700"/>
          <p14:tracePt t="1265" x="15087600" y="1308100"/>
          <p14:tracePt t="1276" x="14960600" y="1308100"/>
          <p14:tracePt t="1284" x="14935200" y="1333500"/>
          <p14:tracePt t="1295" x="14846300" y="1333500"/>
          <p14:tracePt t="1297" x="14770100" y="1358900"/>
          <p14:tracePt t="1307" x="14719300" y="1358900"/>
          <p14:tracePt t="1313" x="14668500" y="1358900"/>
          <p14:tracePt t="1323" x="14630400" y="1358900"/>
          <p14:tracePt t="1331" x="14605000" y="1358900"/>
          <p14:tracePt t="1341" x="14605000" y="1384300"/>
          <p14:tracePt t="1528" x="14579600" y="1384300"/>
          <p14:tracePt t="1536" x="14528800" y="1435100"/>
          <p14:tracePt t="1547" x="14478000" y="1498600"/>
          <p14:tracePt t="1558" x="14401800" y="1549400"/>
          <p14:tracePt t="1560" x="14338300" y="1574800"/>
          <p14:tracePt t="1571" x="14262100" y="1600200"/>
          <p14:tracePt t="1582" x="14211300" y="1625600"/>
          <p14:tracePt t="1592" x="14160500" y="1651000"/>
          <p14:tracePt t="1594" x="14097000" y="1651000"/>
          <p14:tracePt t="1604" x="14071600" y="1651000"/>
          <p14:tracePt t="1612" x="14046200" y="1676400"/>
          <p14:tracePt t="1622" x="13970000" y="1676400"/>
          <p14:tracePt t="1630" x="13919200" y="1676400"/>
          <p14:tracePt t="1638" x="13868400" y="1701800"/>
          <p14:tracePt t="1650" x="13804900" y="1701800"/>
          <p14:tracePt t="1651" x="13779500" y="1701800"/>
          <p14:tracePt t="1668" x="13754100" y="1701800"/>
          <p14:tracePt t="1683" x="13728700" y="1701800"/>
          <p14:tracePt t="1984" x="13335000" y="1701800"/>
          <p14:tracePt t="1993" x="12369800" y="1816100"/>
          <p14:tracePt t="2001" x="11976100" y="1816100"/>
          <p14:tracePt t="2011" x="11036300" y="1816100"/>
          <p14:tracePt t="2019" x="9334500" y="1816100"/>
          <p14:tracePt t="2029" x="8826500" y="1816100"/>
          <p14:tracePt t="2037" x="7861300" y="1727200"/>
          <p14:tracePt t="2046" x="7493000" y="1676400"/>
          <p14:tracePt t="2055" x="6718300" y="1625600"/>
          <p14:tracePt t="2064" x="6502400" y="1625600"/>
          <p14:tracePt t="2065" x="5994400" y="1574800"/>
          <p14:tracePt t="2075" x="5651500" y="1549400"/>
          <p14:tracePt t="2084" x="5524500" y="1549400"/>
          <p14:tracePt t="2094" x="5334000" y="1524000"/>
          <p14:tracePt t="2103" x="5194300" y="1524000"/>
          <p14:tracePt t="2105" x="5092700" y="1524000"/>
          <p14:tracePt t="2114" x="5041900" y="1524000"/>
          <p14:tracePt t="2122" x="5016500" y="1524000"/>
          <p14:tracePt t="2289" x="4343400" y="1574800"/>
          <p14:tracePt t="2298" x="4102100" y="1574800"/>
          <p14:tracePt t="2307" x="3860800" y="1600200"/>
          <p14:tracePt t="2313" x="3657600" y="1600200"/>
          <p14:tracePt t="2324" x="3467100" y="1600200"/>
          <p14:tracePt t="2333" x="3302000" y="1600200"/>
          <p14:tracePt t="2343" x="3175000" y="1574800"/>
          <p14:tracePt t="2352" x="3035300" y="1549400"/>
          <p14:tracePt t="2354" x="2959100" y="1549400"/>
          <p14:tracePt t="2365" x="2882900" y="1524000"/>
          <p14:tracePt t="2376" x="2794000" y="1498600"/>
          <p14:tracePt t="2378" x="2692400" y="1460500"/>
          <p14:tracePt t="2390" x="2616200" y="1435100"/>
          <p14:tracePt t="2400" x="2527300" y="1435100"/>
          <p14:tracePt t="2402" x="2476500" y="1409700"/>
          <p14:tracePt t="2412" x="2451100" y="1409700"/>
          <p14:tracePt t="2420" x="2400300" y="1409700"/>
          <p14:tracePt t="2430" x="2374900" y="1409700"/>
          <p14:tracePt t="2437" x="2374900" y="1384300"/>
          <p14:tracePt t="2446" x="2349500" y="1384300"/>
          <p14:tracePt t="2506" x="2349500" y="1358900"/>
          <p14:tracePt t="2585" x="2374900" y="1333500"/>
          <p14:tracePt t="2625" x="2400300" y="1333500"/>
          <p14:tracePt t="2634" x="2425700" y="1333500"/>
          <p14:tracePt t="2643" x="2501900" y="1333500"/>
          <p14:tracePt t="2651" x="2667000" y="1333500"/>
          <p14:tracePt t="2660" x="2933700" y="1333500"/>
          <p14:tracePt t="2669" x="3302000" y="1333500"/>
          <p14:tracePt t="2678" x="3784600" y="1333500"/>
          <p14:tracePt t="2686" x="4368800" y="1384300"/>
          <p14:tracePt t="2695" x="5041900" y="1524000"/>
          <p14:tracePt t="2702" x="5702300" y="1701800"/>
          <p14:tracePt t="2710" x="5994400" y="1752600"/>
          <p14:tracePt t="2719" x="6527800" y="1917700"/>
          <p14:tracePt t="2722" x="6718300" y="1943100"/>
          <p14:tracePt t="2732" x="7112000" y="2019300"/>
          <p14:tracePt t="2742" x="7416800" y="2108200"/>
          <p14:tracePt t="2750" x="7493000" y="2108200"/>
          <p14:tracePt t="2759" x="7683500" y="2133600"/>
          <p14:tracePt t="2937" x="7708900" y="2133600"/>
          <p14:tracePt t="2946" x="7861300" y="2133600"/>
          <p14:tracePt t="2954" x="8077200" y="2133600"/>
          <p14:tracePt t="2964" x="8394700" y="2133600"/>
          <p14:tracePt t="2974" x="8826500" y="2133600"/>
          <p14:tracePt t="2982" x="9271000" y="2133600"/>
          <p14:tracePt t="2990" x="9779000" y="2133600"/>
          <p14:tracePt t="2998" x="10693400" y="2133600"/>
          <p14:tracePt t="3008" x="11595100" y="2159000"/>
          <p14:tracePt t="3009" x="11976100" y="2159000"/>
          <p14:tracePt t="3018" x="12636500" y="2184400"/>
          <p14:tracePt t="3027" x="12852400" y="2184400"/>
          <p14:tracePt t="3035" x="13004800" y="2184400"/>
          <p14:tracePt t="3045" x="13296900" y="2184400"/>
          <p14:tracePt t="3054" x="13703300" y="2184400"/>
          <p14:tracePt t="3063" x="13754100" y="2184400"/>
          <p14:tracePt t="3678" x="13512800" y="2184400"/>
          <p14:tracePt t="3687" x="13093700" y="2184400"/>
          <p14:tracePt t="3696" x="12026900" y="2235200"/>
          <p14:tracePt t="3704" x="11569700" y="2235200"/>
          <p14:tracePt t="3713" x="9969500" y="2235200"/>
          <p14:tracePt t="3721" x="9436100" y="2235200"/>
          <p14:tracePt t="3730" x="8369300" y="2184400"/>
          <p14:tracePt t="3739" x="7353300" y="2108200"/>
          <p14:tracePt t="3746" x="6934200" y="2082800"/>
          <p14:tracePt t="3755" x="6159500" y="2019300"/>
          <p14:tracePt t="3763" x="5549900" y="1993900"/>
          <p14:tracePt t="3771" x="5359400" y="1993900"/>
          <p14:tracePt t="3779" x="4927600" y="1993900"/>
          <p14:tracePt t="3787" x="4826000" y="1993900"/>
          <p14:tracePt t="3796" x="4584700" y="1993900"/>
          <p14:tracePt t="3803" x="4457700" y="1993900"/>
          <p14:tracePt t="3811" x="4343400" y="1993900"/>
          <p14:tracePt t="3820" x="4318000" y="1993900"/>
          <p14:tracePt t="3829" x="4241800" y="1993900"/>
          <p14:tracePt t="4007" x="4191000" y="2019300"/>
          <p14:tracePt t="4017" x="4127500" y="2057400"/>
          <p14:tracePt t="4027" x="4076700" y="2057400"/>
          <p14:tracePt t="4034" x="4025900" y="2082800"/>
          <p14:tracePt t="4046" x="3924300" y="2108200"/>
          <p14:tracePt t="4047" x="3835400" y="2133600"/>
          <p14:tracePt t="4059" x="3733800" y="2133600"/>
          <p14:tracePt t="4066" x="3657600" y="2133600"/>
          <p14:tracePt t="4076" x="3594100" y="2133600"/>
          <p14:tracePt t="4083" x="3517900" y="2133600"/>
          <p14:tracePt t="4092" x="3467100" y="2133600"/>
          <p14:tracePt t="4100" x="3416300" y="2133600"/>
          <p14:tracePt t="4102" x="3390900" y="2133600"/>
          <p14:tracePt t="4112" x="3352800" y="2133600"/>
          <p14:tracePt t="4128" x="3327400" y="2133600"/>
          <p14:tracePt t="4223" x="3327400" y="2108200"/>
          <p14:tracePt t="5071" x="3352800" y="2108200"/>
          <p14:tracePt t="5080" x="3568700" y="2082800"/>
          <p14:tracePt t="5091" x="3860800" y="2019300"/>
          <p14:tracePt t="5101" x="4318000" y="1968500"/>
          <p14:tracePt t="5109" x="4851400" y="1943100"/>
          <p14:tracePt t="5116" x="5524500" y="1917700"/>
          <p14:tracePt t="5124" x="6845300" y="1892300"/>
          <p14:tracePt t="5131" x="8293100" y="1892300"/>
          <p14:tracePt t="5143" x="8902700" y="1892300"/>
          <p14:tracePt t="5144" x="10109200" y="1892300"/>
          <p14:tracePt t="5153" x="10528300" y="1892300"/>
          <p14:tracePt t="5162" x="11328400" y="1892300"/>
          <p14:tracePt t="5176" x="11569700" y="1892300"/>
          <p14:tracePt t="5178" x="12052300" y="1943100"/>
          <p14:tracePt t="5186" x="12153900" y="1943100"/>
          <p14:tracePt t="5195" x="12395200" y="1968500"/>
          <p14:tracePt t="5209" x="12560300" y="1993900"/>
          <p14:tracePt t="5211" x="12661900" y="1993900"/>
          <p14:tracePt t="5399" x="12712700" y="1993900"/>
          <p14:tracePt t="5409" x="12801600" y="1993900"/>
          <p14:tracePt t="5417" x="12903200" y="1993900"/>
          <p14:tracePt t="5427" x="13030200" y="1993900"/>
          <p14:tracePt t="5436" x="13169900" y="1968500"/>
          <p14:tracePt t="5447" x="13335000" y="1968500"/>
          <p14:tracePt t="5448" x="13462000" y="1917700"/>
          <p14:tracePt t="5459" x="13601700" y="1892300"/>
          <p14:tracePt t="5469" x="13728700" y="1866900"/>
          <p14:tracePt t="5478" x="13779500" y="1866900"/>
          <p14:tracePt t="5480" x="13868400" y="1841500"/>
          <p14:tracePt t="5491" x="13944600" y="1816100"/>
          <p14:tracePt t="5501" x="14020800" y="1752600"/>
          <p14:tracePt t="5511" x="14071600" y="1727200"/>
          <p14:tracePt t="5728" x="14020800" y="1727200"/>
          <p14:tracePt t="5736" x="13970000" y="1727200"/>
          <p14:tracePt t="5745" x="13893800" y="1790700"/>
          <p14:tracePt t="5755" x="13830300" y="1816100"/>
          <p14:tracePt t="5766" x="13754100" y="1841500"/>
          <p14:tracePt t="5775" x="13677900" y="1866900"/>
          <p14:tracePt t="5777" x="13652500" y="1892300"/>
          <p14:tracePt t="5787" x="13601700" y="1917700"/>
          <p14:tracePt t="5797" x="13512800" y="1917700"/>
          <p14:tracePt t="5805" x="13487400" y="1917700"/>
          <p14:tracePt t="5813" x="13462000" y="1943100"/>
          <p14:tracePt t="5822" x="13436600" y="1943100"/>
          <p14:tracePt t="5825" x="13411200" y="1943100"/>
          <p14:tracePt t="5834" x="13385800" y="1943100"/>
          <p14:tracePt t="5904" x="13385800" y="1917700"/>
          <p14:tracePt t="5929" x="13411200" y="1917700"/>
          <p14:tracePt t="5937" x="13436600" y="1892300"/>
          <p14:tracePt t="5947" x="13462000" y="1866900"/>
          <p14:tracePt t="5958" x="13487400" y="1841500"/>
          <p14:tracePt t="5960" x="13512800" y="1841500"/>
          <p14:tracePt t="5970" x="13563600" y="1790700"/>
          <p14:tracePt t="5982" x="13627100" y="1752600"/>
          <p14:tracePt t="5992" x="13677900" y="1727200"/>
          <p14:tracePt t="6002" x="13728700" y="1701800"/>
          <p14:tracePt t="6012" x="13779500" y="1676400"/>
          <p14:tracePt t="6022" x="13804900" y="1651000"/>
          <p14:tracePt t="6032" x="13830300" y="1651000"/>
          <p14:tracePt t="6034" x="13868400" y="1651000"/>
          <p14:tracePt t="6043" x="13893800" y="1625600"/>
          <p14:tracePt t="6068" x="13919200" y="1625600"/>
          <p14:tracePt t="6120" x="13893800" y="1625600"/>
          <p14:tracePt t="6129" x="13868400" y="1651000"/>
          <p14:tracePt t="6138" x="13830300" y="1676400"/>
          <p14:tracePt t="6149" x="13779500" y="1701800"/>
          <p14:tracePt t="6159" x="13754100" y="1752600"/>
          <p14:tracePt t="6161" x="13703300" y="1816100"/>
          <p14:tracePt t="6172" x="13652500" y="1866900"/>
          <p14:tracePt t="6182" x="13627100" y="1892300"/>
          <p14:tracePt t="6192" x="13563600" y="1943100"/>
          <p14:tracePt t="6194" x="13538200" y="1968500"/>
          <p14:tracePt t="6204" x="13512800" y="2019300"/>
          <p14:tracePt t="6221" x="13487400" y="2057400"/>
          <p14:tracePt t="6234" x="13487400" y="2082800"/>
          <p14:tracePt t="6290" x="13487400" y="2057400"/>
          <p14:tracePt t="6298" x="13512800" y="1993900"/>
          <p14:tracePt t="6312" x="13538200" y="1968500"/>
          <p14:tracePt t="6316" x="13563600" y="1943100"/>
          <p14:tracePt t="6328" x="13601700" y="1892300"/>
          <p14:tracePt t="6340" x="13627100" y="1892300"/>
          <p14:tracePt t="6349" x="13627100" y="1866900"/>
          <p14:tracePt t="6384" x="13601700" y="1917700"/>
          <p14:tracePt t="6394" x="13538200" y="1943100"/>
          <p14:tracePt t="6403" x="13512800" y="1993900"/>
          <p14:tracePt t="6414" x="13462000" y="2057400"/>
          <p14:tracePt t="6425" x="13411200" y="2108200"/>
          <p14:tracePt t="6427" x="13385800" y="2133600"/>
          <p14:tracePt t="6437" x="13360400" y="2184400"/>
          <p14:tracePt t="6448" x="13296900" y="2235200"/>
          <p14:tracePt t="6450" x="13271500" y="2260600"/>
          <p14:tracePt t="6468" x="13246100" y="2286000"/>
          <p14:tracePt t="6492" x="13220700" y="2324100"/>
          <p14:tracePt t="6561" x="13220700" y="2286000"/>
          <p14:tracePt t="7153" x="13220700" y="2260600"/>
          <p14:tracePt t="7185" x="13220700" y="2235200"/>
          <p14:tracePt t="7201" x="13246100" y="2184400"/>
          <p14:tracePt t="7212" x="13246100" y="2159000"/>
          <p14:tracePt t="7220" x="13271500" y="2108200"/>
          <p14:tracePt t="7230" x="13296900" y="2057400"/>
          <p14:tracePt t="7239" x="13296900" y="1993900"/>
          <p14:tracePt t="7247" x="13335000" y="1917700"/>
          <p14:tracePt t="7258" x="13360400" y="1816100"/>
          <p14:tracePt t="7259" x="13385800" y="1727200"/>
          <p14:tracePt t="7270" x="13411200" y="1625600"/>
          <p14:tracePt t="7281" x="13436600" y="1600200"/>
          <p14:tracePt t="7282" x="13462000" y="1524000"/>
          <p14:tracePt t="7295" x="13462000" y="1460500"/>
          <p14:tracePt t="7302" x="13487400" y="1409700"/>
          <p14:tracePt t="7313" x="13512800" y="1358900"/>
          <p14:tracePt t="7314" x="13512800" y="1333500"/>
          <p14:tracePt t="7329" x="13512800" y="1308100"/>
          <p14:tracePt t="7331" x="13538200" y="1282700"/>
          <p14:tracePt t="7342" x="13538200" y="1257300"/>
          <p14:tracePt t="7358" x="13563600" y="1231900"/>
          <p14:tracePt t="7374" x="13563600" y="1193800"/>
          <p14:tracePt t="7392" x="13601700" y="1168400"/>
          <p14:tracePt t="7402" x="13601700" y="1143000"/>
          <p14:tracePt t="7417" x="13627100" y="1143000"/>
          <p14:tracePt t="7858" x="13627100" y="1168400"/>
          <p14:tracePt t="7867" x="13601700" y="1168400"/>
          <p14:tracePt t="7877" x="13538200" y="1193800"/>
          <p14:tracePt t="7887" x="13436600" y="1257300"/>
          <p14:tracePt t="7897" x="13220700" y="1333500"/>
          <p14:tracePt t="7899" x="12877800" y="1435100"/>
          <p14:tracePt t="7911" x="12420600" y="1574800"/>
          <p14:tracePt t="7918" x="11887200" y="1727200"/>
          <p14:tracePt t="7927" x="11226800" y="1866900"/>
          <p14:tracePt t="7935" x="10528300" y="2057400"/>
          <p14:tracePt t="7943" x="9867900" y="2209800"/>
          <p14:tracePt t="7950" x="9220200" y="2425700"/>
          <p14:tracePt t="7959" x="8978900" y="2527300"/>
          <p14:tracePt t="7968" x="8509000" y="2692400"/>
          <p14:tracePt t="7976" x="8128000" y="2882900"/>
          <p14:tracePt t="7978" x="7810500" y="3035300"/>
          <p14:tracePt t="7989" x="7734300" y="3124200"/>
          <p14:tracePt t="7999" x="7543800" y="3225800"/>
          <p14:tracePt t="8010" x="7378700" y="3352800"/>
          <p14:tracePt t="8020" x="7302500" y="3390900"/>
          <p14:tracePt t="8030" x="7277100" y="3441700"/>
          <p14:tracePt t="8042" x="7251700" y="3441700"/>
          <p14:tracePt t="8223" x="6692900" y="3441700"/>
          <p14:tracePt t="8231" x="6400800" y="3441700"/>
          <p14:tracePt t="8239" x="6159500" y="3441700"/>
          <p14:tracePt t="8248" x="5867400" y="3390900"/>
          <p14:tracePt t="8259" x="5600700" y="3276600"/>
          <p14:tracePt t="8268" x="5334000" y="3175000"/>
          <p14:tracePt t="8279" x="5067300" y="3035300"/>
          <p14:tracePt t="8280" x="4851400" y="2933700"/>
          <p14:tracePt t="8294" x="4660900" y="2819400"/>
          <p14:tracePt t="8296" x="4267200" y="2616200"/>
          <p14:tracePt t="8307" x="4127500" y="2527300"/>
          <p14:tracePt t="8313" x="3860800" y="2374900"/>
          <p14:tracePt t="8327" x="3517900" y="2159000"/>
          <p14:tracePt t="8338" x="3467100" y="2108200"/>
          <p14:tracePt t="8348" x="3390900" y="2057400"/>
          <p14:tracePt t="8359" x="3327400" y="2019300"/>
          <p14:tracePt t="8360" x="3302000" y="1993900"/>
          <p14:tracePt t="8371" x="3302000" y="1968500"/>
          <p14:tracePt t="8380" x="3276600" y="1943100"/>
          <p14:tracePt t="8408" x="3276600" y="1917700"/>
          <p14:tracePt t="8446" x="3276600" y="1892300"/>
          <p14:tracePt t="8463" x="3352800" y="1866900"/>
          <p14:tracePt t="8474" x="3441700" y="1841500"/>
          <p14:tracePt t="8485" x="3568700" y="1790700"/>
          <p14:tracePt t="8487" x="3759200" y="1752600"/>
          <p14:tracePt t="8499" x="4025900" y="1701800"/>
          <p14:tracePt t="8510" x="4610100" y="1600200"/>
          <p14:tracePt t="8512" x="5067300" y="1574800"/>
          <p14:tracePt t="8521" x="5334000" y="1574800"/>
          <p14:tracePt t="8530" x="5816600" y="1574800"/>
          <p14:tracePt t="8539" x="6375400" y="1574800"/>
          <p14:tracePt t="8547" x="6845300" y="1574800"/>
          <p14:tracePt t="8556" x="7277100" y="1574800"/>
          <p14:tracePt t="8563" x="7645400" y="1574800"/>
          <p14:tracePt t="8571" x="7810500" y="1574800"/>
          <p14:tracePt t="8579" x="8102600" y="1600200"/>
          <p14:tracePt t="8587" x="8343900" y="1600200"/>
          <p14:tracePt t="8596" x="8559800" y="1625600"/>
          <p14:tracePt t="8605" x="8686800" y="1625600"/>
          <p14:tracePt t="8791" x="8801100" y="1625600"/>
          <p14:tracePt t="8800" x="8978900" y="1625600"/>
          <p14:tracePt t="8809" x="9220200" y="1625600"/>
          <p14:tracePt t="8819" x="9486900" y="1625600"/>
          <p14:tracePt t="8828" x="9804400" y="1625600"/>
          <p14:tracePt t="8835" x="10160000" y="1625600"/>
          <p14:tracePt t="8844" x="10477500" y="1625600"/>
          <p14:tracePt t="8851" x="10795000" y="1625600"/>
          <p14:tracePt t="8860" x="11353800" y="1549400"/>
          <p14:tracePt t="8868" x="11836400" y="1498600"/>
          <p14:tracePt t="8877" x="12026900" y="1498600"/>
          <p14:tracePt t="8880" x="12369800" y="1435100"/>
          <p14:tracePt t="8890" x="12471400" y="1435100"/>
          <p14:tracePt t="8898" x="12687300" y="1409700"/>
          <p14:tracePt t="8909" x="12852400" y="1409700"/>
          <p14:tracePt t="8911" x="12954000" y="1384300"/>
          <p14:tracePt t="8921" x="13030200" y="1384300"/>
          <p14:tracePt t="8930" x="13093700" y="1384300"/>
          <p14:tracePt t="8938" x="13119100" y="1384300"/>
          <p14:tracePt t="9143" x="13144500" y="1384300"/>
          <p14:tracePt t="9151" x="13220700" y="1384300"/>
          <p14:tracePt t="9162" x="13360400" y="1384300"/>
          <p14:tracePt t="9175" x="13462000" y="1409700"/>
          <p14:tracePt t="9177" x="13601700" y="1435100"/>
          <p14:tracePt t="9194" x="13830300" y="1498600"/>
          <p14:tracePt t="9205" x="13944600" y="1498600"/>
          <p14:tracePt t="9215" x="14135100" y="1549400"/>
          <p14:tracePt t="9217" x="14185900" y="1549400"/>
          <p14:tracePt t="9228" x="14312900" y="1574800"/>
          <p14:tracePt t="9238" x="14401800" y="1574800"/>
          <p14:tracePt t="9241" x="14452600" y="1600200"/>
          <p14:tracePt t="9252" x="14503400" y="1600200"/>
          <p14:tracePt t="9261" x="14503400" y="1625600"/>
          <p14:tracePt t="9270" x="14528800" y="1625600"/>
          <p14:tracePt t="9279" x="14554200" y="1651000"/>
          <p14:tracePt t="9383" x="14503400" y="1651000"/>
          <p14:tracePt t="9392" x="14478000" y="1651000"/>
          <p14:tracePt t="9400" x="14363700" y="1651000"/>
          <p14:tracePt t="9409" x="14211300" y="1651000"/>
          <p14:tracePt t="9418" x="14020800" y="1651000"/>
          <p14:tracePt t="9427" x="13779500" y="1651000"/>
          <p14:tracePt t="9436" x="13487400" y="1651000"/>
          <p14:tracePt t="9444" x="13169900" y="1651000"/>
          <p14:tracePt t="9452" x="12827000" y="1651000"/>
          <p14:tracePt t="9460" x="12446000" y="1651000"/>
          <p14:tracePt t="9468" x="12128500" y="1625600"/>
          <p14:tracePt t="9478" x="11811000" y="1625600"/>
          <p14:tracePt t="9480" x="11645900" y="1625600"/>
          <p14:tracePt t="9489" x="11404600" y="1625600"/>
          <p14:tracePt t="9498" x="11176000" y="1625600"/>
          <p14:tracePt t="9508" x="10985500" y="1625600"/>
          <p14:tracePt t="9516" x="10909300" y="1625600"/>
          <p14:tracePt t="9525" x="10795000" y="1625600"/>
          <p14:tracePt t="9532" x="10693400" y="1625600"/>
          <p14:tracePt t="9541" x="10604500" y="1625600"/>
          <p14:tracePt t="9548" x="10553700" y="1625600"/>
          <p14:tracePt t="9557" x="10477500" y="1651000"/>
          <p14:tracePt t="9776" x="10528300" y="1651000"/>
          <p14:tracePt t="9784" x="10604500" y="1651000"/>
          <p14:tracePt t="9794" x="10769600" y="1651000"/>
          <p14:tracePt t="9802" x="10985500" y="1651000"/>
          <p14:tracePt t="9812" x="11277600" y="1651000"/>
          <p14:tracePt t="9820" x="11595100" y="1651000"/>
          <p14:tracePt t="9828" x="11938000" y="1651000"/>
          <p14:tracePt t="9836" x="12268200" y="1676400"/>
          <p14:tracePt t="9846" x="12611100" y="1727200"/>
          <p14:tracePt t="9848" x="12738100" y="1790700"/>
          <p14:tracePt t="9859" x="13004800" y="1841500"/>
          <p14:tracePt t="9869" x="13220700" y="1892300"/>
          <p14:tracePt t="9880" x="13385800" y="1943100"/>
          <p14:tracePt t="9882" x="13512800" y="1968500"/>
          <p14:tracePt t="9893" x="13563600" y="1968500"/>
          <p14:tracePt t="9901" x="13652500" y="2019300"/>
          <p14:tracePt t="9911" x="13728700" y="2057400"/>
          <p14:tracePt t="9922" x="13779500" y="2082800"/>
          <p14:tracePt t="9933" x="13804900" y="2082800"/>
          <p14:tracePt t="9955" x="13830300" y="2082800"/>
          <p14:tracePt t="10272" x="13868400" y="2082800"/>
          <p14:tracePt t="10281" x="13893800" y="2082800"/>
          <p14:tracePt t="10291" x="13944600" y="2082800"/>
          <p14:tracePt t="10299" x="13970000" y="2082800"/>
          <p14:tracePt t="10312" x="13995400" y="2082800"/>
          <p14:tracePt t="10315" x="14020800" y="2082800"/>
          <p14:tracePt t="10325" x="14071600" y="2082800"/>
          <p14:tracePt t="10333" x="14097000" y="2082800"/>
          <p14:tracePt t="10348" x="14135100" y="2082800"/>
          <p14:tracePt t="10370" x="14160500" y="2082800"/>
          <p14:tracePt t="10392" x="14135100" y="2082800"/>
          <p14:tracePt t="10400" x="13995400" y="2082800"/>
          <p14:tracePt t="10410" x="13830300" y="2082800"/>
          <p14:tracePt t="10418" x="13652500" y="2082800"/>
          <p14:tracePt t="10427" x="13411200" y="2082800"/>
          <p14:tracePt t="10436" x="13144500" y="2019300"/>
          <p14:tracePt t="10447" x="12827000" y="1993900"/>
          <p14:tracePt t="10449" x="12496800" y="1943100"/>
          <p14:tracePt t="10460" x="12179300" y="1892300"/>
          <p14:tracePt t="10470" x="12052300" y="1866900"/>
          <p14:tracePt t="10479" x="11760200" y="1841500"/>
          <p14:tracePt t="10481" x="11544300" y="1816100"/>
          <p14:tracePt t="10492" x="11328400" y="1816100"/>
          <p14:tracePt t="10500" x="11137900" y="1816100"/>
          <p14:tracePt t="10510" x="11087100" y="1816100"/>
          <p14:tracePt t="10517" x="10985500" y="1816100"/>
          <p14:tracePt t="10526" x="10909300" y="1816100"/>
          <p14:tracePt t="10534" x="10820400" y="1816100"/>
          <p14:tracePt t="10543" x="10795000" y="1816100"/>
          <p14:tracePt t="10720" x="10718800" y="1816100"/>
          <p14:tracePt t="10729" x="10528300" y="1841500"/>
          <p14:tracePt t="10738" x="10261600" y="1866900"/>
          <p14:tracePt t="10748" x="10020300" y="1892300"/>
          <p14:tracePt t="10759" x="9702800" y="1917700"/>
          <p14:tracePt t="10761" x="9410700" y="1943100"/>
          <p14:tracePt t="10771" x="9093200" y="1943100"/>
          <p14:tracePt t="10780" x="8483600" y="1943100"/>
          <p14:tracePt t="10790" x="8178800" y="1943100"/>
          <p14:tracePt t="10798" x="7175500" y="1943100"/>
          <p14:tracePt t="10805" x="6934200" y="1917700"/>
          <p14:tracePt t="10815" x="6477000" y="1866900"/>
          <p14:tracePt t="10817" x="6286500" y="1841500"/>
          <p14:tracePt t="10828" x="5943600" y="1816100"/>
          <p14:tracePt t="10837" x="5676900" y="1790700"/>
          <p14:tracePt t="10848" x="5575300" y="1790700"/>
          <p14:tracePt t="10850" x="5435600" y="1790700"/>
          <p14:tracePt t="10859" x="5308600" y="1790700"/>
          <p14:tracePt t="10868" x="5219700" y="1790700"/>
          <p14:tracePt t="11073" x="5283200" y="1752600"/>
          <p14:tracePt t="11082" x="5359400" y="1727200"/>
          <p14:tracePt t="11092" x="5549900" y="1651000"/>
          <p14:tracePt t="11102" x="5892800" y="1549400"/>
          <p14:tracePt t="11112" x="6235700" y="1435100"/>
          <p14:tracePt t="11114" x="6743700" y="1358900"/>
          <p14:tracePt t="11124" x="7353300" y="1308100"/>
          <p14:tracePt t="11133" x="8026400" y="1257300"/>
          <p14:tracePt t="11142" x="8750300" y="1231900"/>
          <p14:tracePt t="11149" x="9067800" y="1231900"/>
          <p14:tracePt t="11159" x="9728200" y="1231900"/>
          <p14:tracePt t="11166" x="10261600" y="1231900"/>
          <p14:tracePt t="11174" x="10452100" y="1231900"/>
          <p14:tracePt t="11182" x="10871200" y="1231900"/>
          <p14:tracePt t="11191" x="11201400" y="1231900"/>
          <p14:tracePt t="11198" x="11468100" y="1231900"/>
          <p14:tracePt t="11206" x="11544300" y="1231900"/>
          <p14:tracePt t="11214" x="11709400" y="1231900"/>
          <p14:tracePt t="11221" x="11912600" y="1231900"/>
          <p14:tracePt t="11230" x="12001500" y="1231900"/>
          <p14:tracePt t="11417" x="12128500" y="1231900"/>
          <p14:tracePt t="11426" x="12293600" y="1257300"/>
          <p14:tracePt t="11436" x="12446000" y="1282700"/>
          <p14:tracePt t="11446" x="12661900" y="1333500"/>
          <p14:tracePt t="11456" x="12903200" y="1358900"/>
          <p14:tracePt t="11465" x="13119100" y="1384300"/>
          <p14:tracePt t="11467" x="13512800" y="1435100"/>
          <p14:tracePt t="11478" x="13728700" y="1460500"/>
          <p14:tracePt t="11487" x="14046200" y="1498600"/>
          <p14:tracePt t="11497" x="14312900" y="1549400"/>
          <p14:tracePt t="11499" x="14528800" y="1549400"/>
          <p14:tracePt t="11509" x="14605000" y="1574800"/>
          <p14:tracePt t="11519" x="14744700" y="1574800"/>
          <p14:tracePt t="11522" x="14820900" y="1574800"/>
          <p14:tracePt t="11531" x="14897100" y="1600200"/>
          <p14:tracePt t="11549" x="14935200" y="1600200"/>
          <p14:tracePt t="11558" x="14960600" y="1600200"/>
          <p14:tracePt t="11569" x="14960600" y="1625600"/>
          <p14:tracePt t="11593" x="14935200" y="1625600"/>
          <p14:tracePt t="11602" x="14897100" y="1625600"/>
          <p14:tracePt t="11612" x="14871700" y="1625600"/>
          <p14:tracePt t="11629" x="14846300" y="1625600"/>
          <p14:tracePt t="11637" x="14820900" y="1625600"/>
          <p14:tracePt t="11653" x="14795500" y="1625600"/>
          <p14:tracePt t="11668" x="14770100" y="1625600"/>
          <p14:tracePt t="11953" x="14719300" y="1625600"/>
          <p14:tracePt t="11962" x="14630400" y="1625600"/>
          <p14:tracePt t="11970" x="14478000" y="1625600"/>
          <p14:tracePt t="11979" x="14287500" y="1625600"/>
          <p14:tracePt t="11987" x="14020800" y="1625600"/>
          <p14:tracePt t="11997" x="13728700" y="1625600"/>
          <p14:tracePt t="12006" x="13385800" y="1625600"/>
          <p14:tracePt t="12015" x="13004800" y="1600200"/>
          <p14:tracePt t="12022" x="12611100" y="1600200"/>
          <p14:tracePt t="12031" x="12230100" y="1574800"/>
          <p14:tracePt t="12039" x="11811000" y="1549400"/>
          <p14:tracePt t="12047" x="11404600" y="1549400"/>
          <p14:tracePt t="12054" x="11252200" y="1549400"/>
          <p14:tracePt t="12063" x="10934700" y="1549400"/>
          <p14:tracePt t="12071" x="10668000" y="1549400"/>
          <p14:tracePt t="12079" x="10553700" y="1549400"/>
          <p14:tracePt t="12087" x="10401300" y="1549400"/>
          <p14:tracePt t="12095" x="10236200" y="1549400"/>
          <p14:tracePt t="12109" x="10071100" y="1549400"/>
          <p14:tracePt t="12117" x="10045700" y="1549400"/>
          <p14:tracePt t="12302" x="9944100" y="1549400"/>
          <p14:tracePt t="12314" x="9702800" y="1549400"/>
          <p14:tracePt t="12324" x="9359900" y="1549400"/>
          <p14:tracePt t="12332" x="9017000" y="1574800"/>
          <p14:tracePt t="12341" x="8610600" y="1600200"/>
          <p14:tracePt t="12343" x="7861300" y="1600200"/>
          <p14:tracePt t="12351" x="7112000" y="1600200"/>
          <p14:tracePt t="12360" x="6286500" y="1600200"/>
          <p14:tracePt t="12368" x="5600700" y="1600200"/>
          <p14:tracePt t="12378" x="5308600" y="1574800"/>
          <p14:tracePt t="12387" x="5041900" y="1574800"/>
          <p14:tracePt t="12395" x="4584700" y="1549400"/>
          <p14:tracePt t="12402" x="4241800" y="1524000"/>
          <p14:tracePt t="12413" x="4127500" y="1524000"/>
          <p14:tracePt t="12414" x="3924300" y="1524000"/>
          <p14:tracePt t="12424" x="3784600" y="1498600"/>
          <p14:tracePt t="12434" x="3683000" y="1498600"/>
          <p14:tracePt t="12443" x="3619500" y="1498600"/>
          <p14:tracePt t="12451" x="3594100" y="1498600"/>
          <p14:tracePt t="12460" x="3568700" y="1498600"/>
          <p14:tracePt t="12468" x="3568700" y="1460500"/>
          <p14:tracePt t="12498" x="3568700" y="1435100"/>
          <p14:tracePt t="12510" x="3657600" y="1409700"/>
          <p14:tracePt t="12511" x="3759200" y="1384300"/>
          <p14:tracePt t="12524" x="3886200" y="1358900"/>
          <p14:tracePt t="12533" x="4102100" y="1333500"/>
          <p14:tracePt t="12535" x="4368800" y="1282700"/>
          <p14:tracePt t="12548" x="4902200" y="1257300"/>
          <p14:tracePt t="12555" x="5384800" y="1257300"/>
          <p14:tracePt t="12564" x="5969000" y="1257300"/>
          <p14:tracePt t="12571" x="6642100" y="1257300"/>
          <p14:tracePt t="12579" x="7886700" y="1524000"/>
          <p14:tracePt t="12587" x="8267700" y="1625600"/>
          <p14:tracePt t="12595" x="8953500" y="1866900"/>
          <p14:tracePt t="12603" x="9245600" y="1968500"/>
          <p14:tracePt t="12614" x="9804400" y="2159000"/>
          <p14:tracePt t="12615" x="9994900" y="2209800"/>
          <p14:tracePt t="12626" x="10375900" y="2324100"/>
          <p14:tracePt t="12634" x="10452100" y="2349500"/>
          <p14:tracePt t="12645" x="10693400" y="2400300"/>
          <p14:tracePt t="12647" x="10820400" y="2451100"/>
          <p14:tracePt t="12658" x="10934700" y="2476500"/>
          <p14:tracePt t="12839" x="10960100" y="2476500"/>
          <p14:tracePt t="12847" x="11036300" y="2476500"/>
          <p14:tracePt t="12856" x="11176000" y="2451100"/>
          <p14:tracePt t="12866" x="11328400" y="2425700"/>
          <p14:tracePt t="12878" x="11544300" y="2400300"/>
          <p14:tracePt t="12879" x="11811000" y="2374900"/>
          <p14:tracePt t="12891" x="12026900" y="2324100"/>
          <p14:tracePt t="12901" x="12471400" y="2286000"/>
          <p14:tracePt t="12903" x="12954000" y="2235200"/>
          <p14:tracePt t="12913" x="13360400" y="2209800"/>
          <p14:tracePt t="12921" x="13538200" y="2209800"/>
          <p14:tracePt t="12930" x="13868400" y="2184400"/>
          <p14:tracePt t="12939" x="14135100" y="2184400"/>
          <p14:tracePt t="12947" x="14211300" y="2184400"/>
          <p14:tracePt t="12955" x="14363700" y="2184400"/>
          <p14:tracePt t="12964" x="14478000" y="2184400"/>
          <p14:tracePt t="12971" x="14554200" y="2184400"/>
          <p14:tracePt t="12981" x="14579600" y="2184400"/>
          <p14:tracePt t="12988" x="14605000" y="2184400"/>
          <p14:tracePt t="12997" x="14630400" y="2184400"/>
          <p14:tracePt t="13047" x="14605000" y="2184400"/>
          <p14:tracePt t="13055" x="14579600" y="2184400"/>
          <p14:tracePt t="13064" x="14554200" y="2184400"/>
          <p14:tracePt t="13074" x="14528800" y="2184400"/>
          <p14:tracePt t="13082" x="14503400" y="2184400"/>
          <p14:tracePt t="13091" x="14478000" y="2184400"/>
          <p14:tracePt t="13100" x="14452600" y="2184400"/>
          <p14:tracePt t="13108" x="14401800" y="2184400"/>
          <p14:tracePt t="13116" x="14338300" y="2184400"/>
          <p14:tracePt t="13125" x="14287500" y="2184400"/>
          <p14:tracePt t="13132" x="14236700" y="2184400"/>
          <p14:tracePt t="13141" x="14211300" y="2184400"/>
          <p14:tracePt t="13143" x="14097000" y="2184400"/>
          <p14:tracePt t="13152" x="14046200" y="2184400"/>
          <p14:tracePt t="13160" x="13995400" y="2184400"/>
          <p14:tracePt t="13169" x="13893800" y="2184400"/>
          <p14:tracePt t="13178" x="13868400" y="2184400"/>
          <p14:tracePt t="13186" x="13779500" y="2159000"/>
          <p14:tracePt t="13196" x="13754100" y="2133600"/>
          <p14:tracePt t="13204" x="13703300" y="2133600"/>
          <p14:tracePt t="13213" x="13652500" y="2108200"/>
          <p14:tracePt t="13222" x="13601700" y="2108200"/>
          <p14:tracePt t="13225" x="13563600" y="2082800"/>
          <p14:tracePt t="13235" x="13538200" y="2057400"/>
          <p14:tracePt t="13245" x="13512800" y="2057400"/>
          <p14:tracePt t="13252" x="13487400" y="2019300"/>
          <p14:tracePt t="13263" x="13487400" y="1993900"/>
          <p14:tracePt t="13280" x="13487400" y="1968500"/>
          <p14:tracePt t="13303" x="13487400" y="1943100"/>
          <p14:tracePt t="13320" x="13512800" y="1917700"/>
          <p14:tracePt t="13331" x="13538200" y="1917700"/>
          <p14:tracePt t="13339" x="13563600" y="1892300"/>
          <p14:tracePt t="13348" x="13601700" y="1892300"/>
          <p14:tracePt t="13358" x="13627100" y="1892300"/>
          <p14:tracePt t="13383" x="13652500" y="1892300"/>
          <p14:tracePt t="13415" x="13627100" y="1892300"/>
          <p14:tracePt t="13425" x="13627100" y="1917700"/>
          <p14:tracePt t="13433" x="13563600" y="1917700"/>
          <p14:tracePt t="13442" x="13538200" y="1917700"/>
          <p14:tracePt t="13450" x="13487400" y="1917700"/>
          <p14:tracePt t="13460" x="13411200" y="1917700"/>
          <p14:tracePt t="13468" x="13360400" y="1866900"/>
          <p14:tracePt t="13479" x="13296900" y="1816100"/>
          <p14:tracePt t="13480" x="13246100" y="1727200"/>
          <p14:tracePt t="13492" x="13220700" y="1651000"/>
          <p14:tracePt t="13501" x="13169900" y="1549400"/>
          <p14:tracePt t="13512" x="13169900" y="1460500"/>
          <p14:tracePt t="13513" x="13169900" y="1435100"/>
          <p14:tracePt t="13522" x="13169900" y="1308100"/>
          <p14:tracePt t="13531" x="13169900" y="1282700"/>
          <p14:tracePt t="13542" x="13169900" y="1257300"/>
          <p14:tracePt t="13543" x="13169900" y="1193800"/>
          <p14:tracePt t="13552" x="13169900" y="1168400"/>
          <p14:tracePt t="13569" x="13169900" y="1143000"/>
          <p14:tracePt t="13608" x="13195300" y="1143000"/>
          <p14:tracePt t="13624" x="13195300" y="1168400"/>
          <p14:tracePt t="13633" x="13195300" y="1193800"/>
          <p14:tracePt t="13642" x="13195300" y="1257300"/>
          <p14:tracePt t="13650" x="13195300" y="1308100"/>
          <p14:tracePt t="13659" x="13195300" y="1333500"/>
          <p14:tracePt t="13667" x="13195300" y="1409700"/>
          <p14:tracePt t="13677" x="13195300" y="1460500"/>
          <p14:tracePt t="13685" x="13195300" y="1574800"/>
          <p14:tracePt t="13692" x="13220700" y="1600200"/>
          <p14:tracePt t="13701" x="13246100" y="1676400"/>
          <p14:tracePt t="13713" x="13271500" y="1727200"/>
          <p14:tracePt t="13724" x="13335000" y="1752600"/>
          <p14:tracePt t="13734" x="13385800" y="1790700"/>
          <p14:tracePt t="13736" x="13411200" y="1790700"/>
          <p14:tracePt t="13746" x="13487400" y="1816100"/>
          <p14:tracePt t="13757" x="13538200" y="1816100"/>
          <p14:tracePt t="13765" x="13627100" y="1816100"/>
          <p14:tracePt t="13772" x="13677900" y="1816100"/>
          <p14:tracePt t="13776" x="13728700" y="1752600"/>
          <p14:tracePt t="13785" x="13779500" y="1727200"/>
          <p14:tracePt t="13796" x="13830300" y="1676400"/>
          <p14:tracePt t="13806" x="13893800" y="1651000"/>
          <p14:tracePt t="13816" x="13919200" y="1625600"/>
          <p14:tracePt t="13817" x="13970000" y="1600200"/>
          <p14:tracePt t="13829" x="13970000" y="1574800"/>
          <p14:tracePt t="13837" x="13995400" y="1549400"/>
          <p14:tracePt t="13847" x="14020800" y="1549400"/>
          <p14:tracePt t="13848" x="14020800" y="1524000"/>
          <p14:tracePt t="13903" x="13995400" y="1524000"/>
          <p14:tracePt t="13912" x="13995400" y="1549400"/>
          <p14:tracePt t="13921" x="13970000" y="1549400"/>
          <p14:tracePt t="13930" x="13944600" y="1574800"/>
          <p14:tracePt t="13941" x="13919200" y="1600200"/>
          <p14:tracePt t="13950" x="13893800" y="1600200"/>
          <p14:tracePt t="13959" x="13868400" y="1625600"/>
          <p14:tracePt t="13960" x="13830300" y="1651000"/>
          <p14:tracePt t="13970" x="13804900" y="1651000"/>
          <p14:tracePt t="13980" x="13779500" y="1676400"/>
          <p14:tracePt t="13990" x="13754100" y="1701800"/>
          <p14:tracePt t="13999" x="13728700" y="1727200"/>
          <p14:tracePt t="14001" x="13677900" y="1752600"/>
          <p14:tracePt t="14013" x="13652500" y="1790700"/>
          <p14:tracePt t="14022" x="13601700" y="1816100"/>
          <p14:tracePt t="14025" x="13563600" y="1841500"/>
          <p14:tracePt t="14036" x="13512800" y="1866900"/>
          <p14:tracePt t="14047" x="13487400" y="1866900"/>
          <p14:tracePt t="14049" x="13462000" y="1892300"/>
          <p14:tracePt t="14059" x="13436600" y="1917700"/>
          <p14:tracePt t="14069" x="13385800" y="1917700"/>
          <p14:tracePt t="14083" x="13385800" y="1943100"/>
          <p14:tracePt t="14093" x="13360400" y="1943100"/>
          <p14:tracePt t="14128" x="13360400" y="1917700"/>
          <p14:tracePt t="14136" x="13385800" y="1866900"/>
          <p14:tracePt t="14147" x="13436600" y="1816100"/>
          <p14:tracePt t="14158" x="13487400" y="1752600"/>
          <p14:tracePt t="14166" x="13563600" y="1676400"/>
          <p14:tracePt t="14168" x="13627100" y="1600200"/>
          <p14:tracePt t="14180" x="13728700" y="1524000"/>
          <p14:tracePt t="14192" x="13830300" y="1460500"/>
          <p14:tracePt t="14193" x="13868400" y="1435100"/>
          <p14:tracePt t="14203" x="13944600" y="1384300"/>
          <p14:tracePt t="14214" x="13970000" y="1384300"/>
          <p14:tracePt t="14221" x="14020800" y="1358900"/>
          <p14:tracePt t="14234" x="14046200" y="1358900"/>
          <p14:tracePt t="14248" x="14046200" y="1384300"/>
          <p14:tracePt t="14257" x="14020800" y="1435100"/>
          <p14:tracePt t="14267" x="13970000" y="1498600"/>
          <p14:tracePt t="14277" x="13868400" y="1651000"/>
          <p14:tracePt t="14286" x="13754100" y="1752600"/>
          <p14:tracePt t="14297" x="13703300" y="1816100"/>
          <p14:tracePt t="14298" x="13601700" y="1892300"/>
          <p14:tracePt t="14314" x="13487400" y="1968500"/>
          <p14:tracePt t="14317" x="13385800" y="2019300"/>
          <p14:tracePt t="14328" x="13296900" y="2082800"/>
          <p14:tracePt t="14330" x="13195300" y="2133600"/>
          <p14:tracePt t="14343" x="13169900" y="2159000"/>
          <p14:tracePt t="14345" x="13119100" y="2184400"/>
          <p14:tracePt t="14356" x="13068300" y="2184400"/>
          <p14:tracePt t="14364" x="13030200" y="2209800"/>
          <p14:tracePt t="14376" x="13004800" y="2209800"/>
          <p14:tracePt t="14385" x="12979400" y="2209800"/>
          <p14:tracePt t="14424" x="12979400" y="2184400"/>
          <p14:tracePt t="14433" x="12979400" y="2159000"/>
          <p14:tracePt t="14443" x="12979400" y="2108200"/>
          <p14:tracePt t="14452" x="13004800" y="2057400"/>
          <p14:tracePt t="14462" x="13030200" y="2019300"/>
          <p14:tracePt t="14470" x="13068300" y="1993900"/>
          <p14:tracePt t="14480" x="13093700" y="1968500"/>
          <p14:tracePt t="14482" x="13093700" y="1943100"/>
          <p14:tracePt t="14492" x="13119100" y="1943100"/>
          <p14:tracePt t="14536" x="13119100" y="1968500"/>
          <p14:tracePt t="14545" x="13068300" y="2019300"/>
          <p14:tracePt t="14555" x="13004800" y="2108200"/>
          <p14:tracePt t="14565" x="12954000" y="2159000"/>
          <p14:tracePt t="14576" x="12877800" y="2209800"/>
          <p14:tracePt t="14577" x="12801600" y="2260600"/>
          <p14:tracePt t="14588" x="12763500" y="2324100"/>
          <p14:tracePt t="14599" x="12712700" y="2349500"/>
          <p14:tracePt t="14601" x="12661900" y="2374900"/>
          <p14:tracePt t="14613" x="12611100" y="2400300"/>
          <p14:tracePt t="14623" x="12585700" y="2425700"/>
          <p14:tracePt t="14633" x="12560300" y="2425700"/>
          <p14:tracePt t="14635" x="12534900" y="2425700"/>
          <p14:tracePt t="14652" x="12496800" y="2425700"/>
          <p14:tracePt t="14665" x="12496800" y="2400300"/>
          <p14:tracePt t="14675" x="12496800" y="2349500"/>
          <p14:tracePt t="14683" x="12496800" y="2286000"/>
          <p14:tracePt t="14692" x="12496800" y="2235200"/>
          <p14:tracePt t="14701" x="12496800" y="2184400"/>
          <p14:tracePt t="14711" x="12496800" y="2133600"/>
          <p14:tracePt t="14713" x="12560300" y="2057400"/>
          <p14:tracePt t="14724" x="12585700" y="2019300"/>
          <p14:tracePt t="14734" x="12611100" y="1993900"/>
          <p14:tracePt t="14744" x="12611100" y="1968500"/>
          <p14:tracePt t="14746" x="12636500" y="1943100"/>
          <p14:tracePt t="14756" x="12661900" y="1917700"/>
          <p14:tracePt t="14772" x="12687300" y="1892300"/>
          <p14:tracePt t="14986" x="12687300" y="1866900"/>
          <p14:tracePt t="15121" x="12712700" y="1866900"/>
          <p14:tracePt t="15129" x="12738100" y="1866900"/>
          <p14:tracePt t="15137" x="12763500" y="1866900"/>
          <p14:tracePt t="15146" x="12801600" y="1866900"/>
          <p14:tracePt t="15155" x="12852400" y="1892300"/>
          <p14:tracePt t="15166" x="12903200" y="1917700"/>
          <p14:tracePt t="15176" x="12979400" y="1943100"/>
          <p14:tracePt t="15178" x="13144500" y="2019300"/>
          <p14:tracePt t="15188" x="13220700" y="2082800"/>
          <p14:tracePt t="15199" x="13296900" y="2108200"/>
          <p14:tracePt t="15201" x="13411200" y="2184400"/>
          <p14:tracePt t="15213" x="13487400" y="2260600"/>
          <p14:tracePt t="15223" x="13512800" y="2286000"/>
          <p14:tracePt t="15233" x="13652500" y="2374900"/>
          <p14:tracePt t="15235" x="13677900" y="2400300"/>
          <p14:tracePt t="15248" x="13728700" y="2451100"/>
          <p14:tracePt t="15249" x="13779500" y="2476500"/>
          <p14:tracePt t="15262" x="13804900" y="2476500"/>
          <p14:tracePt t="15449" x="13804900" y="2527300"/>
          <p14:tracePt t="15459" x="13830300" y="2616200"/>
          <p14:tracePt t="15468" x="13893800" y="2743200"/>
          <p14:tracePt t="15480" x="13944600" y="2857500"/>
          <p14:tracePt t="15481" x="14020800" y="3009900"/>
          <p14:tracePt t="15493" x="14097000" y="3149600"/>
          <p14:tracePt t="15503" x="14236700" y="3441700"/>
          <p14:tracePt t="15514" x="14363700" y="3708400"/>
          <p14:tracePt t="15515" x="14503400" y="3949700"/>
          <p14:tracePt t="15528" x="14528800" y="4051300"/>
          <p14:tracePt t="15530" x="14605000" y="4267200"/>
          <p14:tracePt t="15542" x="14630400" y="4343400"/>
          <p14:tracePt t="15551" x="14693900" y="4445000"/>
          <p14:tracePt t="15561" x="14744700" y="4559300"/>
          <p14:tracePt t="15563" x="14744700" y="4635500"/>
          <p14:tracePt t="15574" x="14770100" y="4660900"/>
          <p14:tracePt t="15584" x="14770100" y="4686300"/>
          <p14:tracePt t="15585" x="14770100" y="4711700"/>
          <p14:tracePt t="15595" x="14795500" y="4711700"/>
          <p14:tracePt t="15729" x="14820900" y="4749800"/>
          <p14:tracePt t="15739" x="14846300" y="4775200"/>
          <p14:tracePt t="15749" x="14871700" y="4800600"/>
          <p14:tracePt t="15761" x="14897100" y="4851400"/>
          <p14:tracePt t="15762" x="14935200" y="4876800"/>
          <p14:tracePt t="15774" x="14960600" y="4876800"/>
          <p14:tracePt t="15782" x="15011400" y="4927600"/>
          <p14:tracePt t="15794" x="15062200" y="4978400"/>
          <p14:tracePt t="15804" x="15087600" y="5016500"/>
          <p14:tracePt t="15816" x="15113000" y="5041900"/>
          <p14:tracePt t="15818" x="15113000" y="5067300"/>
          <p14:tracePt t="15829" x="15113000" y="5092700"/>
          <p14:tracePt t="15838" x="15138400" y="5118100"/>
          <p14:tracePt t="15848" x="15138400" y="5143500"/>
          <p14:tracePt t="15856" x="15138400" y="5168900"/>
          <p14:tracePt t="15864" x="15138400" y="5194300"/>
          <p14:tracePt t="15866" x="15113000" y="5219700"/>
          <p14:tracePt t="15877" x="15113000" y="5245100"/>
          <p14:tracePt t="15885" x="15087600" y="5270500"/>
          <p14:tracePt t="15897" x="15036800" y="5308600"/>
          <p14:tracePt t="15898" x="15011400" y="5334000"/>
          <p14:tracePt t="15917" x="14986000" y="5359400"/>
          <p14:tracePt t="15928" x="14960600" y="5359400"/>
          <p14:tracePt t="15930" x="14935200" y="5384800"/>
          <p14:tracePt t="15961" x="14897100" y="5384800"/>
          <p14:tracePt t="16114" x="14935200" y="5384800"/>
          <p14:tracePt t="16123" x="14960600" y="5359400"/>
          <p14:tracePt t="16133" x="15011400" y="5359400"/>
          <p14:tracePt t="16142" x="15062200" y="5359400"/>
          <p14:tracePt t="16150" x="15087600" y="5334000"/>
          <p14:tracePt t="16164" x="15138400" y="5334000"/>
          <p14:tracePt t="16165" x="15163800" y="5334000"/>
          <p14:tracePt t="16177" x="15201900" y="5334000"/>
          <p14:tracePt t="16179" x="15227300" y="5334000"/>
          <p14:tracePt t="16190" x="15252700" y="5334000"/>
          <p14:tracePt t="16200" x="15278100" y="5334000"/>
          <p14:tracePt t="16218" x="15303500" y="5334000"/>
          <p14:tracePt t="16227" x="15303500" y="5359400"/>
          <p14:tracePt t="16250" x="15278100" y="5359400"/>
          <p14:tracePt t="16260" x="15278100" y="5384800"/>
          <p14:tracePt t="16268" x="15252700" y="5384800"/>
          <p14:tracePt t="16278" x="15163800" y="5410200"/>
          <p14:tracePt t="16291" x="15138400" y="5410200"/>
          <p14:tracePt t="16293" x="15087600" y="5435600"/>
          <p14:tracePt t="16302" x="15062200" y="5435600"/>
          <p14:tracePt t="16315" x="15011400" y="5435600"/>
          <p14:tracePt t="16319" x="14986000" y="5461000"/>
          <p14:tracePt t="16329" x="14935200" y="5461000"/>
          <p14:tracePt t="16339" x="14897100" y="5461000"/>
          <p14:tracePt t="16349" x="14871700" y="5461000"/>
          <p14:tracePt t="16365" x="14846300" y="5461000"/>
          <p14:tracePt t="16498" x="14871700" y="5435600"/>
          <p14:tracePt t="16810" x="14846300" y="5435600"/>
          <p14:tracePt t="16827" x="14820900" y="5435600"/>
          <p14:tracePt t="16835" x="14795500" y="5435600"/>
          <p14:tracePt t="16845" x="14770100" y="5435600"/>
          <p14:tracePt t="16861" x="14744700" y="5435600"/>
          <p14:tracePt t="16869" x="14719300" y="5435600"/>
          <p14:tracePt t="16879" x="14719300" y="5461000"/>
          <p14:tracePt t="16887" x="14693900" y="5461000"/>
          <p14:tracePt t="16910" x="14668500" y="5461000"/>
          <p14:tracePt t="16919" x="14630400" y="5461000"/>
          <p14:tracePt t="16929" x="14579600" y="5461000"/>
          <p14:tracePt t="16936" x="14528800" y="5461000"/>
          <p14:tracePt t="16944" x="14503400" y="5461000"/>
          <p14:tracePt t="16952" x="14452600" y="5461000"/>
          <p14:tracePt t="16960" x="14401800" y="5461000"/>
          <p14:tracePt t="16967" x="14312900" y="5435600"/>
          <p14:tracePt t="16978" x="14236700" y="5435600"/>
          <p14:tracePt t="16980" x="14160500" y="5435600"/>
          <p14:tracePt t="16988" x="14071600" y="5410200"/>
          <p14:tracePt t="16999" x="13995400" y="5384800"/>
          <p14:tracePt t="17010" x="13919200" y="5384800"/>
          <p14:tracePt t="17012" x="13804900" y="5359400"/>
          <p14:tracePt t="17021" x="13728700" y="5359400"/>
          <p14:tracePt t="17030" x="13677900" y="5334000"/>
          <p14:tracePt t="17042" x="13601700" y="5308600"/>
          <p14:tracePt t="17043" x="13512800" y="5308600"/>
          <p14:tracePt t="17053" x="13462000" y="5308600"/>
          <p14:tracePt t="17063" x="13411200" y="5270500"/>
          <p14:tracePt t="17073" x="13360400" y="5270500"/>
          <p14:tracePt t="17081" x="13296900" y="5270500"/>
          <p14:tracePt t="17083" x="13271500" y="5245100"/>
          <p14:tracePt t="17094" x="13246100" y="5245100"/>
          <p14:tracePt t="17111" x="13220700" y="5245100"/>
          <p14:tracePt t="17235" x="13220700" y="5219700"/>
          <p14:tracePt t="17259" x="13246100" y="5219700"/>
          <p14:tracePt t="17268" x="13271500" y="5219700"/>
          <p14:tracePt t="17277" x="13335000" y="5219700"/>
          <p14:tracePt t="17286" x="13385800" y="5219700"/>
          <p14:tracePt t="17295" x="13538200" y="5219700"/>
          <p14:tracePt t="17304" x="13627100" y="5219700"/>
          <p14:tracePt t="17316" x="13779500" y="5219700"/>
          <p14:tracePt t="17319" x="13919200" y="5219700"/>
          <p14:tracePt t="17328" x="14097000" y="5245100"/>
          <p14:tracePt t="17337" x="14262100" y="5270500"/>
          <p14:tracePt t="17347" x="14427200" y="5334000"/>
          <p14:tracePt t="17348" x="14554200" y="5384800"/>
          <p14:tracePt t="17361" x="14693900" y="5410200"/>
          <p14:tracePt t="17370" x="14795500" y="5461000"/>
          <p14:tracePt t="17371" x="14820900" y="5461000"/>
          <p14:tracePt t="17382" x="14897100" y="5486400"/>
          <p14:tracePt t="17393" x="14960600" y="5511800"/>
          <p14:tracePt t="17402" x="14986000" y="5537200"/>
          <p14:tracePt t="17639" x="15011400" y="5537200"/>
          <p14:tracePt t="17648" x="15062200" y="5537200"/>
          <p14:tracePt t="17658" x="15087600" y="5537200"/>
          <p14:tracePt t="17666" x="15113000" y="5537200"/>
          <p14:tracePt t="17676" x="15138400" y="5537200"/>
          <p14:tracePt t="17684" x="15163800" y="5537200"/>
          <p14:tracePt t="17693" x="15201900" y="5537200"/>
          <p14:tracePt t="17701" x="15227300" y="5537200"/>
          <p14:tracePt t="17729" x="15252700" y="5537200"/>
          <p14:tracePt t="17895" x="15227300" y="5537200"/>
          <p14:tracePt t="18209" x="15227300" y="5511800"/>
          <p14:tracePt t="18480" x="15201900" y="5511800"/>
          <p14:tracePt t="18489" x="15163800" y="5511800"/>
          <p14:tracePt t="18505" x="15138400" y="5537200"/>
          <p14:tracePt t="18516" x="15113000" y="5537200"/>
          <p14:tracePt t="18525" x="15087600" y="5537200"/>
          <p14:tracePt t="18533" x="15062200" y="5537200"/>
          <p14:tracePt t="18541" x="15036800" y="5537200"/>
          <p14:tracePt t="18549" x="15011400" y="5537200"/>
          <p14:tracePt t="18564" x="14986000" y="5537200"/>
          <p14:tracePt t="18580" x="14960600" y="5537200"/>
          <p14:tracePt t="18588" x="14935200" y="5575300"/>
          <p14:tracePt t="18604" x="14897100" y="5575300"/>
          <p14:tracePt t="18614" x="14871700" y="5575300"/>
          <p14:tracePt t="18626" x="14846300" y="5575300"/>
          <p14:tracePt t="18628" x="14820900" y="5575300"/>
          <p14:tracePt t="18637" x="14770100" y="5575300"/>
          <p14:tracePt t="18646" x="14744700" y="5575300"/>
          <p14:tracePt t="18653" x="14693900" y="5575300"/>
          <p14:tracePt t="18661" x="14630400" y="5575300"/>
          <p14:tracePt t="18669" x="14579600" y="5575300"/>
          <p14:tracePt t="18677" x="14528800" y="5575300"/>
          <p14:tracePt t="18684" x="14452600" y="5537200"/>
          <p14:tracePt t="18696" x="14401800" y="5537200"/>
          <p14:tracePt t="18697" x="14363700" y="5511800"/>
          <p14:tracePt t="18708" x="14312900" y="5486400"/>
          <p14:tracePt t="18718" x="14262100" y="5486400"/>
          <p14:tracePt t="18727" x="14236700" y="5461000"/>
          <p14:tracePt t="18729" x="14211300" y="5461000"/>
          <p14:tracePt t="18738" x="14185900" y="5435600"/>
          <p14:tracePt t="18755" x="14185900" y="5410200"/>
          <p14:tracePt t="19016" x="14097000" y="5410200"/>
          <p14:tracePt t="19026" x="14046200" y="5435600"/>
          <p14:tracePt t="19036" x="13970000" y="5461000"/>
          <p14:tracePt t="19046" x="13830300" y="5486400"/>
          <p14:tracePt t="19056" x="13703300" y="5511800"/>
          <p14:tracePt t="19059" x="13563600" y="5537200"/>
          <p14:tracePt t="19070" x="13462000" y="5537200"/>
          <p14:tracePt t="19078" x="13411200" y="5575300"/>
          <p14:tracePt t="19086" x="13296900" y="5575300"/>
          <p14:tracePt t="19094" x="13220700" y="5575300"/>
          <p14:tracePt t="19101" x="13169900" y="5575300"/>
          <p14:tracePt t="19110" x="13119100" y="5575300"/>
          <p14:tracePt t="19118" x="13068300" y="5575300"/>
          <p14:tracePt t="19126" x="13030200" y="5537200"/>
          <p14:tracePt t="19135" x="12979400" y="5537200"/>
          <p14:tracePt t="19137" x="12979400" y="5511800"/>
          <p14:tracePt t="19146" x="12954000" y="5486400"/>
          <p14:tracePt t="19156" x="12928600" y="5486400"/>
          <p14:tracePt t="19172" x="12928600" y="5461000"/>
          <p14:tracePt t="19196" x="12928600" y="5435600"/>
          <p14:tracePt t="19265" x="12928600" y="5410200"/>
          <p14:tracePt t="19289" x="12979400" y="5410200"/>
          <p14:tracePt t="19298" x="13030200" y="5410200"/>
          <p14:tracePt t="19308" x="13119100" y="5384800"/>
          <p14:tracePt t="19315" x="13220700" y="5384800"/>
          <p14:tracePt t="19325" x="13360400" y="5384800"/>
          <p14:tracePt t="19333" x="13512800" y="5384800"/>
          <p14:tracePt t="19343" x="13677900" y="5384800"/>
          <p14:tracePt t="19350" x="13830300" y="5384800"/>
          <p14:tracePt t="19358" x="14020800" y="5384800"/>
          <p14:tracePt t="19366" x="14160500" y="5384800"/>
          <p14:tracePt t="19375" x="14211300" y="5384800"/>
          <p14:tracePt t="19382" x="14312900" y="5384800"/>
          <p14:tracePt t="19390" x="14427200" y="5384800"/>
          <p14:tracePt t="19398" x="14478000" y="5384800"/>
          <p14:tracePt t="19405" x="14528800" y="5384800"/>
          <p14:tracePt t="19415" x="14579600" y="5384800"/>
          <p14:tracePt t="19422" x="14605000" y="5384800"/>
          <p14:tracePt t="19431" x="14668500" y="5384800"/>
          <p14:tracePt t="19438" x="14693900" y="5384800"/>
          <p14:tracePt t="19447" x="14744700" y="5359400"/>
          <p14:tracePt t="19449" x="14770100" y="5334000"/>
          <p14:tracePt t="19641" x="14770100" y="5308600"/>
          <p14:tracePt t="19649" x="14719300" y="5245100"/>
          <p14:tracePt t="19660" x="14668500" y="5168900"/>
          <p14:tracePt t="19670" x="14630400" y="5067300"/>
          <p14:tracePt t="19681" x="14579600" y="4978400"/>
          <p14:tracePt t="19682" x="14554200" y="4876800"/>
          <p14:tracePt t="19694" x="14503400" y="4800600"/>
          <p14:tracePt t="19703" x="14478000" y="4610100"/>
          <p14:tracePt t="19713" x="14427200" y="4419600"/>
          <p14:tracePt t="19715" x="14363700" y="4267200"/>
          <p14:tracePt t="19727" x="14338300" y="4178300"/>
          <p14:tracePt t="19736" x="14338300" y="4076700"/>
          <p14:tracePt t="19738" x="14312900" y="4000500"/>
          <p14:tracePt t="19749" x="14312900" y="3949700"/>
          <p14:tracePt t="19759" x="14312900" y="3886200"/>
          <p14:tracePt t="19766" x="14312900" y="3860800"/>
          <p14:tracePt t="19785" x="14312900" y="3835400"/>
          <p14:tracePt t="19882" x="14338300" y="3835400"/>
          <p14:tracePt t="19993" x="14338300" y="3810000"/>
          <p14:tracePt t="20249" x="14312900" y="3810000"/>
          <p14:tracePt t="20259" x="14287500" y="3810000"/>
          <p14:tracePt t="20268" x="14262100" y="3810000"/>
          <p14:tracePt t="20277" x="14236700" y="3810000"/>
          <p14:tracePt t="20285" x="14160500" y="3810000"/>
          <p14:tracePt t="20295" x="14097000" y="3810000"/>
          <p14:tracePt t="20302" x="14020800" y="3810000"/>
          <p14:tracePt t="20315" x="13944600" y="3810000"/>
          <p14:tracePt t="20319" x="13868400" y="3810000"/>
          <p14:tracePt t="20327" x="13804900" y="3810000"/>
          <p14:tracePt t="20334" x="13728700" y="3784600"/>
          <p14:tracePt t="20346" x="13677900" y="3784600"/>
          <p14:tracePt t="20347" x="13627100" y="3784600"/>
          <p14:tracePt t="20357" x="13601700" y="3784600"/>
          <p14:tracePt t="20366" x="13563600" y="3784600"/>
          <p14:tracePt t="20376" x="13538200" y="3759200"/>
          <p14:tracePt t="20385" x="13512800" y="3759200"/>
          <p14:tracePt t="20387" x="13487400" y="3759200"/>
          <p14:tracePt t="20411" x="13487400" y="3733800"/>
          <p14:tracePt t="20419" x="13462000" y="3733800"/>
          <p14:tracePt t="20450" x="13462000" y="3708400"/>
          <p14:tracePt t="20522" x="13487400" y="3708400"/>
          <p14:tracePt t="20530" x="13512800" y="3683000"/>
          <p14:tracePt t="20541" x="13538200" y="3683000"/>
          <p14:tracePt t="20550" x="13601700" y="3683000"/>
          <p14:tracePt t="20561" x="13677900" y="3644900"/>
          <p14:tracePt t="20563" x="13804900" y="3619500"/>
          <p14:tracePt t="20576" x="13919200" y="3619500"/>
          <p14:tracePt t="20578" x="14071600" y="3594100"/>
          <p14:tracePt t="20589" x="14236700" y="3568700"/>
          <p14:tracePt t="20601" x="14287500" y="3568700"/>
          <p14:tracePt t="20602" x="14528800" y="3568700"/>
          <p14:tracePt t="20612" x="14579600" y="3543300"/>
          <p14:tracePt t="20622" x="14693900" y="3543300"/>
          <p14:tracePt t="20631" x="14770100" y="3543300"/>
          <p14:tracePt t="20638" x="14820900" y="3543300"/>
          <p14:tracePt t="20648" x="14871700" y="3543300"/>
          <p14:tracePt t="20663" x="14935200" y="3543300"/>
          <p14:tracePt t="20671" x="14960600" y="3543300"/>
          <p14:tracePt t="20682" x="14986000" y="3543300"/>
          <p14:tracePt t="20827" x="14935200" y="3543300"/>
          <p14:tracePt t="20835" x="14871700" y="3543300"/>
          <p14:tracePt t="20844" x="14795500" y="3543300"/>
          <p14:tracePt t="20853" x="14719300" y="3543300"/>
          <p14:tracePt t="20862" x="14605000" y="3543300"/>
          <p14:tracePt t="20870" x="14528800" y="3543300"/>
          <p14:tracePt t="20880" x="14401800" y="3543300"/>
          <p14:tracePt t="20887" x="14363700" y="3543300"/>
          <p14:tracePt t="20895" x="14262100" y="3543300"/>
          <p14:tracePt t="20909" x="14160500" y="3543300"/>
          <p14:tracePt t="20918" x="14097000" y="3543300"/>
          <p14:tracePt t="20927" x="14046200" y="3543300"/>
          <p14:tracePt t="20935" x="14020800" y="3543300"/>
          <p14:tracePt t="20944" x="13995400" y="3543300"/>
          <p14:tracePt t="21075" x="14046200" y="3543300"/>
          <p14:tracePt t="21084" x="14071600" y="3543300"/>
          <p14:tracePt t="21093" x="14160500" y="3543300"/>
          <p14:tracePt t="21102" x="14211300" y="3543300"/>
          <p14:tracePt t="21111" x="14287500" y="3543300"/>
          <p14:tracePt t="21120" x="14401800" y="3543300"/>
          <p14:tracePt t="21128" x="14427200" y="3568700"/>
          <p14:tracePt t="21138" x="14503400" y="3568700"/>
          <p14:tracePt t="21140" x="14579600" y="3568700"/>
          <p14:tracePt t="21149" x="14668500" y="3594100"/>
          <p14:tracePt t="21159" x="14719300" y="3594100"/>
          <p14:tracePt t="21167" x="14770100" y="3594100"/>
          <p14:tracePt t="21176" x="14795500" y="3594100"/>
          <p14:tracePt t="21184" x="14820900" y="3619500"/>
          <p14:tracePt t="21195" x="14846300" y="3619500"/>
          <p14:tracePt t="21250" x="14846300" y="3644900"/>
          <p14:tracePt t="21267" x="14795500" y="3644900"/>
          <p14:tracePt t="21277" x="14770100" y="3644900"/>
          <p14:tracePt t="21285" x="14744700" y="3644900"/>
          <p14:tracePt t="21295" x="14693900" y="3644900"/>
          <p14:tracePt t="21303" x="14630400" y="3644900"/>
          <p14:tracePt t="21317" x="14605000" y="3644900"/>
          <p14:tracePt t="21320" x="14554200" y="3644900"/>
          <p14:tracePt t="21329" x="14503400" y="3644900"/>
          <p14:tracePt t="21331" x="14452600" y="3644900"/>
          <p14:tracePt t="21340" x="14427200" y="3644900"/>
          <p14:tracePt t="21349" x="14401800" y="3619500"/>
          <p14:tracePt t="21360" x="14363700" y="3619500"/>
          <p14:tracePt t="21367" x="14338300" y="3619500"/>
          <p14:tracePt t="21377" x="14312900" y="3594100"/>
          <p14:tracePt t="21389" x="14287500" y="3594100"/>
          <p14:tracePt t="21427" x="14287500" y="3568700"/>
          <p14:tracePt t="21643" x="14236700" y="3568700"/>
          <p14:tracePt t="21652" x="14185900" y="3568700"/>
          <p14:tracePt t="21663" x="14160500" y="3568700"/>
          <p14:tracePt t="21671" x="14071600" y="3568700"/>
          <p14:tracePt t="21680" x="13995400" y="3568700"/>
          <p14:tracePt t="21693" x="13919200" y="3568700"/>
          <p14:tracePt t="21695" x="13804900" y="3568700"/>
          <p14:tracePt t="21703" x="13779500" y="3594100"/>
          <p14:tracePt t="21715" x="13627100" y="3619500"/>
          <p14:tracePt t="21726" x="13563600" y="3619500"/>
          <p14:tracePt t="21735" x="13512800" y="3619500"/>
          <p14:tracePt t="21745" x="13462000" y="3619500"/>
          <p14:tracePt t="21752" x="13436600" y="3619500"/>
          <p14:tracePt t="21761" x="13411200" y="3619500"/>
          <p14:tracePt t="21775" x="13385800" y="3619500"/>
          <p14:tracePt t="22111" x="13360400" y="3619500"/>
          <p14:tracePt t="22128" x="13335000" y="3619500"/>
          <p14:tracePt t="23361" x="13360400" y="3619500"/>
          <p14:tracePt t="23377" x="13360400" y="3644900"/>
          <p14:tracePt t="23386" x="13385800" y="3644900"/>
          <p14:tracePt t="23395" x="13411200" y="3644900"/>
          <p14:tracePt t="23405" x="13462000" y="3683000"/>
          <p14:tracePt t="23417" x="13538200" y="3708400"/>
          <p14:tracePt t="23428" x="13563600" y="3708400"/>
          <p14:tracePt t="23437" x="13627100" y="3733800"/>
          <p14:tracePt t="23448" x="13652500" y="3733800"/>
          <p14:tracePt t="23449" x="13703300" y="3759200"/>
          <p14:tracePt t="23460" x="13728700" y="3784600"/>
          <p14:tracePt t="23470" x="13779500" y="3784600"/>
          <p14:tracePt t="23478" x="13804900" y="3784600"/>
          <p14:tracePt t="23486" x="13830300" y="3810000"/>
          <p14:tracePt t="23495" x="13868400" y="3810000"/>
          <p14:tracePt t="23502" x="13893800" y="3810000"/>
          <p14:tracePt t="23511" x="13893800" y="3835400"/>
          <p14:tracePt t="23513" x="13919200" y="3835400"/>
          <p14:tracePt t="23537" x="13944600" y="3835400"/>
          <p14:tracePt t="24009" x="13944600" y="3810000"/>
          <p14:tracePt t="24018" x="13944600" y="3784600"/>
          <p14:tracePt t="24027" x="13970000" y="3759200"/>
          <p14:tracePt t="24037" x="13970000" y="3683000"/>
          <p14:tracePt t="24046" x="14020800" y="3619500"/>
          <p14:tracePt t="24056" x="14046200" y="3594100"/>
          <p14:tracePt t="24058" x="14071600" y="3517900"/>
          <p14:tracePt t="24076" x="14135100" y="3441700"/>
          <p14:tracePt t="24087" x="14160500" y="3416300"/>
          <p14:tracePt t="24097" x="14160500" y="3390900"/>
          <p14:tracePt t="24098" x="14185900" y="3352800"/>
          <p14:tracePt t="24110" x="14211300" y="3327400"/>
          <p14:tracePt t="24126" x="14236700" y="3302000"/>
          <p14:tracePt t="24142" x="14262100" y="3302000"/>
          <p14:tracePt t="24160" x="14262100" y="3276600"/>
          <p14:tracePt t="24170" x="14287500" y="3276600"/>
          <p14:tracePt t="24210" x="14312900" y="3276600"/>
          <p14:tracePt t="24305" x="14338300" y="3276600"/>
          <p14:tracePt t="24337" x="14338300" y="3302000"/>
          <p14:tracePt t="24410" x="14338300" y="3327400"/>
          <p14:tracePt t="24474" x="14338300" y="3352800"/>
          <p14:tracePt t="24538" x="14312900" y="3390900"/>
          <p14:tracePt t="24555" x="14287500" y="3390900"/>
          <p14:tracePt t="24565" x="14262100" y="3390900"/>
          <p14:tracePt t="24573" x="14262100" y="3416300"/>
          <p14:tracePt t="24582" x="14236700" y="3416300"/>
          <p14:tracePt t="24592" x="14236700" y="3441700"/>
          <p14:tracePt t="24594" x="14211300" y="3441700"/>
          <p14:tracePt t="24611" x="14185900" y="3441700"/>
          <p14:tracePt t="24619" x="14160500" y="3467100"/>
          <p14:tracePt t="24660" x="14135100" y="3467100"/>
          <p14:tracePt t="25026" x="14160500" y="3467100"/>
          <p14:tracePt t="25131" x="14185900" y="3467100"/>
          <p14:tracePt t="25187" x="14211300" y="3467100"/>
          <p14:tracePt t="25214" x="14236700" y="3467100"/>
          <p14:tracePt t="25231" x="14262100" y="3467100"/>
          <p14:tracePt t="25247" x="14287500" y="3467100"/>
          <p14:tracePt t="25264" x="14312900" y="3467100"/>
          <p14:tracePt t="25278" x="14338300" y="3467100"/>
          <p14:tracePt t="25346" x="14338300" y="3492500"/>
          <p14:tracePt t="25394" x="14338300" y="3517900"/>
          <p14:tracePt t="25426" x="14312900" y="3517900"/>
          <p14:tracePt t="25444" x="14287500" y="3517900"/>
          <p14:tracePt t="25452" x="14262100" y="3517900"/>
          <p14:tracePt t="25461" x="14211300" y="3543300"/>
          <p14:tracePt t="25471" x="14185900" y="3543300"/>
          <p14:tracePt t="25480" x="14160500" y="3543300"/>
          <p14:tracePt t="25488" x="14135100" y="3543300"/>
          <p14:tracePt t="25497" x="14071600" y="3543300"/>
          <p14:tracePt t="25499" x="14046200" y="3543300"/>
          <p14:tracePt t="25508" x="14020800" y="3543300"/>
          <p14:tracePt t="25517" x="13995400" y="3543300"/>
          <p14:tracePt t="25527" x="13970000" y="3543300"/>
          <p14:tracePt t="25535" x="13944600" y="3543300"/>
          <p14:tracePt t="25544" x="13919200" y="3543300"/>
          <p14:tracePt t="25559" x="13893800" y="3543300"/>
          <p14:tracePt t="25576" x="13868400" y="3543300"/>
          <p14:tracePt t="26187" x="13893800" y="3543300"/>
          <p14:tracePt t="26196" x="13919200" y="3543300"/>
          <p14:tracePt t="26204" x="13970000" y="3543300"/>
          <p14:tracePt t="26214" x="14020800" y="3568700"/>
          <p14:tracePt t="26223" x="14097000" y="3568700"/>
          <p14:tracePt t="26232" x="14160500" y="3594100"/>
          <p14:tracePt t="26243" x="14312900" y="3619500"/>
          <p14:tracePt t="26254" x="14363700" y="3619500"/>
          <p14:tracePt t="26263" x="14427200" y="3644900"/>
          <p14:tracePt t="26273" x="14503400" y="3644900"/>
          <p14:tracePt t="26282" x="14554200" y="3683000"/>
          <p14:tracePt t="26283" x="14579600" y="3683000"/>
          <p14:tracePt t="26296" x="14605000" y="3683000"/>
          <p14:tracePt t="26304" x="14630400" y="3708400"/>
          <p14:tracePt t="26319" x="14668500" y="3708400"/>
          <p14:tracePt t="26334" x="14693900" y="3708400"/>
          <p14:tracePt t="26396" x="14693900" y="3733800"/>
          <p14:tracePt t="26444" x="14668500" y="3733800"/>
          <p14:tracePt t="26460" x="14630400" y="3733800"/>
          <p14:tracePt t="26469" x="14605000" y="3733800"/>
          <p14:tracePt t="26485" x="14579600" y="3733800"/>
          <p14:tracePt t="26494" x="14554200" y="3733800"/>
          <p14:tracePt t="26503" x="14528800" y="3733800"/>
          <p14:tracePt t="26513" x="14503400" y="3733800"/>
          <p14:tracePt t="26521" x="14478000" y="3733800"/>
          <p14:tracePt t="26529" x="14452600" y="3733800"/>
          <p14:tracePt t="26543" x="14427200" y="3733800"/>
          <p14:tracePt t="26552" x="14401800" y="3733800"/>
          <p14:tracePt t="26561" x="14363700" y="3733800"/>
          <p14:tracePt t="26576" x="14338300" y="3733800"/>
          <p14:tracePt t="26584" x="14312900" y="3708400"/>
          <p14:tracePt t="26595" x="14287500" y="3708400"/>
          <p14:tracePt t="26605" x="14262100" y="3708400"/>
          <p14:tracePt t="26621" x="14236700" y="3708400"/>
          <p14:tracePt t="26660" x="14211300" y="3708400"/>
          <p14:tracePt t="26677" x="14185900" y="3708400"/>
          <p14:tracePt t="26685" x="14160500" y="3708400"/>
          <p14:tracePt t="26695" x="14135100" y="3708400"/>
          <p14:tracePt t="26704" x="14071600" y="3708400"/>
          <p14:tracePt t="26713" x="14020800" y="3708400"/>
          <p14:tracePt t="26721" x="13944600" y="3708400"/>
          <p14:tracePt t="26729" x="13893800" y="3708400"/>
          <p14:tracePt t="26743" x="13728700" y="3708400"/>
          <p14:tracePt t="26751" x="13652500" y="3683000"/>
          <p14:tracePt t="26762" x="13563600" y="3683000"/>
          <p14:tracePt t="26764" x="13512800" y="3683000"/>
          <p14:tracePt t="26773" x="13436600" y="3644900"/>
          <p14:tracePt t="26784" x="13360400" y="3644900"/>
          <p14:tracePt t="26795" x="13296900" y="3644900"/>
          <p14:tracePt t="26797" x="13271500" y="3644900"/>
          <p14:tracePt t="26805" x="13246100" y="3644900"/>
          <p14:tracePt t="26814" x="13220700" y="3619500"/>
          <p14:tracePt t="26832" x="13195300" y="3619500"/>
          <p14:tracePt t="26892" x="13195300" y="3594100"/>
          <p14:tracePt t="26901" x="13220700" y="3594100"/>
          <p14:tracePt t="26932" x="13246100" y="3594100"/>
          <p14:tracePt t="26948" x="13271500" y="3568700"/>
          <p14:tracePt t="26960" x="13335000" y="3568700"/>
          <p14:tracePt t="26968" x="13385800" y="3568700"/>
          <p14:tracePt t="26977" x="13436600" y="3568700"/>
          <p14:tracePt t="26985" x="13512800" y="3543300"/>
          <p14:tracePt t="26996" x="13677900" y="3543300"/>
          <p14:tracePt t="27005" x="13804900" y="3543300"/>
          <p14:tracePt t="27015" x="13893800" y="3543300"/>
          <p14:tracePt t="27023" x="13995400" y="3543300"/>
          <p14:tracePt t="27033" x="14046200" y="3543300"/>
          <p14:tracePt t="27043" x="14135100" y="3543300"/>
          <p14:tracePt t="27044" x="14211300" y="3543300"/>
          <p14:tracePt t="27053" x="14262100" y="3543300"/>
          <p14:tracePt t="27062" x="14312900" y="3543300"/>
          <p14:tracePt t="27070" x="14363700" y="3543300"/>
          <p14:tracePt t="27079" x="14401800" y="3543300"/>
          <p14:tracePt t="27087" x="14427200" y="3543300"/>
          <p14:tracePt t="27096" x="14452600" y="3543300"/>
          <p14:tracePt t="27105" x="14478000" y="3543300"/>
          <p14:tracePt t="27114" x="14503400" y="3543300"/>
          <p14:tracePt t="27121" x="14503400" y="3568700"/>
          <p14:tracePt t="27130" x="14528800" y="3568700"/>
          <p14:tracePt t="27373" x="14478000" y="3568700"/>
          <p14:tracePt t="27382" x="14401800" y="3568700"/>
          <p14:tracePt t="27392" x="14312900" y="3568700"/>
          <p14:tracePt t="27401" x="14185900" y="3568700"/>
          <p14:tracePt t="27411" x="14046200" y="3568700"/>
          <p14:tracePt t="27418" x="13944600" y="3568700"/>
          <p14:tracePt t="27427" x="13868400" y="3568700"/>
          <p14:tracePt t="27434" x="13779500" y="3568700"/>
          <p14:tracePt t="27443" x="13703300" y="3568700"/>
          <p14:tracePt t="27445" x="13627100" y="3568700"/>
          <p14:tracePt t="27454" x="13601700" y="3568700"/>
          <p14:tracePt t="27463" x="13538200" y="3568700"/>
          <p14:tracePt t="27479" x="13512800" y="3568700"/>
          <p14:tracePt t="27517" x="13512800" y="3543300"/>
          <p14:tracePt t="27549" x="13538200" y="3543300"/>
          <p14:tracePt t="27559" x="13563600" y="3543300"/>
          <p14:tracePt t="27567" x="13627100" y="3543300"/>
          <p14:tracePt t="27576" x="13703300" y="3543300"/>
          <p14:tracePt t="27585" x="13754100" y="3543300"/>
          <p14:tracePt t="27594" x="13868400" y="3543300"/>
          <p14:tracePt t="27602" x="13970000" y="3543300"/>
          <p14:tracePt t="27610" x="14046200" y="3543300"/>
          <p14:tracePt t="27618" x="14097000" y="3543300"/>
          <p14:tracePt t="27626" x="14211300" y="3543300"/>
          <p14:tracePt t="27635" x="14262100" y="3543300"/>
          <p14:tracePt t="27637" x="14312900" y="3543300"/>
          <p14:tracePt t="27646" x="14363700" y="3543300"/>
          <p14:tracePt t="27655" x="14427200" y="3543300"/>
          <p14:tracePt t="27663" x="14452600" y="3543300"/>
          <p14:tracePt t="27671" x="14478000" y="3543300"/>
          <p14:tracePt t="27698" x="14503400" y="3543300"/>
          <p14:tracePt t="27893" x="14478000" y="3543300"/>
          <p14:tracePt t="27902" x="14427200" y="3543300"/>
          <p14:tracePt t="27911" x="14363700" y="3543300"/>
          <p14:tracePt t="27920" x="14312900" y="3543300"/>
          <p14:tracePt t="27929" x="14236700" y="3543300"/>
          <p14:tracePt t="27937" x="14160500" y="3543300"/>
          <p14:tracePt t="27946" x="14071600" y="3543300"/>
          <p14:tracePt t="27954" x="14020800" y="3543300"/>
          <p14:tracePt t="27962" x="13944600" y="3543300"/>
          <p14:tracePt t="27976" x="13804900" y="3543300"/>
          <p14:tracePt t="27985" x="13754100" y="3543300"/>
          <p14:tracePt t="27995" x="13703300" y="3543300"/>
          <p14:tracePt t="28003" x="13677900" y="3517900"/>
          <p14:tracePt t="28013" x="13627100" y="3517900"/>
          <p14:tracePt t="28022" x="13601700" y="3517900"/>
          <p14:tracePt t="28039" x="13563600" y="3517900"/>
          <p14:tracePt t="28126" x="13601700" y="3492500"/>
          <p14:tracePt t="28135" x="13627100" y="3492500"/>
          <p14:tracePt t="28144" x="13652500" y="3492500"/>
          <p14:tracePt t="28153" x="13703300" y="3492500"/>
          <p14:tracePt t="28162" x="13779500" y="3492500"/>
          <p14:tracePt t="28170" x="13830300" y="3492500"/>
          <p14:tracePt t="28179" x="13893800" y="3492500"/>
          <p14:tracePt t="28187" x="13995400" y="3492500"/>
          <p14:tracePt t="28195" x="14071600" y="3492500"/>
          <p14:tracePt t="28203" x="14160500" y="3492500"/>
          <p14:tracePt t="28212" x="14185900" y="3492500"/>
          <p14:tracePt t="28214" x="14262100" y="3492500"/>
          <p14:tracePt t="28222" x="14312900" y="3492500"/>
          <p14:tracePt t="28232" x="14363700" y="3492500"/>
          <p14:tracePt t="28240" x="14427200" y="3517900"/>
          <p14:tracePt t="28251" x="14478000" y="3517900"/>
          <p14:tracePt t="28260" x="14503400" y="3517900"/>
          <p14:tracePt t="28262" x="14528800" y="3543300"/>
          <p14:tracePt t="28272" x="14554200" y="3543300"/>
          <p14:tracePt t="28293" x="14579600" y="3543300"/>
          <p14:tracePt t="28382" x="14579600" y="3568700"/>
          <p14:tracePt t="28422" x="14528800" y="3568700"/>
          <p14:tracePt t="28430" x="14478000" y="3568700"/>
          <p14:tracePt t="28438" x="14401800" y="3568700"/>
          <p14:tracePt t="28448" x="14312900" y="3568700"/>
          <p14:tracePt t="28456" x="14211300" y="3568700"/>
          <p14:tracePt t="28466" x="14097000" y="3568700"/>
          <p14:tracePt t="28476" x="13995400" y="3568700"/>
          <p14:tracePt t="28483" x="13919200" y="3568700"/>
          <p14:tracePt t="28492" x="13830300" y="3568700"/>
          <p14:tracePt t="28494" x="13754100" y="3568700"/>
          <p14:tracePt t="28502" x="13677900" y="3568700"/>
          <p14:tracePt t="28512" x="13627100" y="3568700"/>
          <p14:tracePt t="28520" x="13601700" y="3568700"/>
          <p14:tracePt t="28529" x="13563600" y="3568700"/>
          <p14:tracePt t="28538" x="13538200" y="3543300"/>
          <p14:tracePt t="28560" x="13512800" y="3543300"/>
          <p14:tracePt t="28606" x="13538200" y="3543300"/>
          <p14:tracePt t="28614" x="13601700" y="3543300"/>
          <p14:tracePt t="28622" x="13652500" y="3543300"/>
          <p14:tracePt t="28633" x="13703300" y="3543300"/>
          <p14:tracePt t="28643" x="13779500" y="3543300"/>
          <p14:tracePt t="28651" x="13868400" y="3543300"/>
          <p14:tracePt t="28659" x="13970000" y="3543300"/>
          <p14:tracePt t="28667" x="14020800" y="3543300"/>
          <p14:tracePt t="28676" x="14071600" y="3543300"/>
          <p14:tracePt t="28683" x="14160500" y="3543300"/>
          <p14:tracePt t="28693" x="14211300" y="3543300"/>
          <p14:tracePt t="28695" x="14262100" y="3543300"/>
          <p14:tracePt t="28703" x="14312900" y="3543300"/>
          <p14:tracePt t="28713" x="14338300" y="3543300"/>
          <p14:tracePt t="28721" x="14363700" y="3543300"/>
          <p14:tracePt t="28730" x="14401800" y="3543300"/>
          <p14:tracePt t="28738" x="14427200" y="3543300"/>
          <p14:tracePt t="28762" x="14452600" y="3543300"/>
          <p14:tracePt t="28855" x="14427200" y="3543300"/>
          <p14:tracePt t="28863" x="14401800" y="3543300"/>
          <p14:tracePt t="28871" x="14338300" y="3543300"/>
          <p14:tracePt t="28881" x="14287500" y="3568700"/>
          <p14:tracePt t="28894" x="14236700" y="3568700"/>
          <p14:tracePt t="28896" x="14160500" y="3568700"/>
          <p14:tracePt t="28904" x="14046200" y="3568700"/>
          <p14:tracePt t="28913" x="13944600" y="3568700"/>
          <p14:tracePt t="28928" x="13804900" y="3568700"/>
          <p14:tracePt t="28929" x="13703300" y="3568700"/>
          <p14:tracePt t="28937" x="13563600" y="3568700"/>
          <p14:tracePt t="28947" x="13512800" y="3568700"/>
          <p14:tracePt t="28955" x="13411200" y="3568700"/>
          <p14:tracePt t="28963" x="13296900" y="3568700"/>
          <p14:tracePt t="28976" x="13195300" y="3568700"/>
          <p14:tracePt t="28985" x="13144500" y="3568700"/>
          <p14:tracePt t="28994" x="13093700" y="3568700"/>
          <p14:tracePt t="29011" x="13068300" y="3568700"/>
          <p14:tracePt t="29086" x="13068300" y="3543300"/>
          <p14:tracePt t="29095" x="13093700" y="3543300"/>
          <p14:tracePt t="29104" x="13119100" y="3543300"/>
          <p14:tracePt t="29120" x="13144500" y="3543300"/>
          <p14:tracePt t="29130" x="13169900" y="3543300"/>
          <p14:tracePt t="29145" x="13195300" y="3543300"/>
          <p14:tracePt t="29162" x="13220700" y="3543300"/>
          <p14:tracePt t="29643" x="13220700" y="3568700"/>
          <p14:tracePt t="29667" x="13220700" y="3594100"/>
          <p14:tracePt t="29683" x="13195300" y="3594100"/>
          <p14:tracePt t="29693" x="13169900" y="3594100"/>
          <p14:tracePt t="29701" x="13144500" y="3594100"/>
          <p14:tracePt t="29711" x="13119100" y="3594100"/>
          <p14:tracePt t="29720" x="13093700" y="3594100"/>
          <p14:tracePt t="29729" x="13030200" y="3594100"/>
          <p14:tracePt t="29736" x="13004800" y="3594100"/>
          <p14:tracePt t="29745" x="12928600" y="3594100"/>
          <p14:tracePt t="29752" x="12877800" y="3568700"/>
          <p14:tracePt t="29762" x="12801600" y="3568700"/>
          <p14:tracePt t="29764" x="12661900" y="3517900"/>
          <p14:tracePt t="29774" x="12585700" y="3492500"/>
          <p14:tracePt t="29784" x="12471400" y="3467100"/>
          <p14:tracePt t="29795" x="12319000" y="3441700"/>
          <p14:tracePt t="29796" x="12179300" y="3390900"/>
          <p14:tracePt t="29810" x="12052300" y="3352800"/>
          <p14:tracePt t="29819" x="11912600" y="3327400"/>
          <p14:tracePt t="29821" x="11861800" y="3327400"/>
          <p14:tracePt t="29831" x="11734800" y="3302000"/>
          <p14:tracePt t="29843" x="11595100" y="3302000"/>
          <p14:tracePt t="30027" x="11112500" y="3302000"/>
          <p14:tracePt t="30036" x="10795000" y="3302000"/>
          <p14:tracePt t="30045" x="10401300" y="3302000"/>
          <p14:tracePt t="30054" x="10020300" y="3276600"/>
          <p14:tracePt t="30063" x="9486900" y="3175000"/>
          <p14:tracePt t="30071" x="8978900" y="3035300"/>
          <p14:tracePt t="30080" x="8445500" y="2908300"/>
          <p14:tracePt t="30088" x="7353300" y="2616200"/>
          <p14:tracePt t="30096" x="6261100" y="2286000"/>
          <p14:tracePt t="30104" x="5791200" y="2159000"/>
          <p14:tracePt t="30113" x="4902200" y="1917700"/>
          <p14:tracePt t="30120" x="4584700" y="1866900"/>
          <p14:tracePt t="30131" x="4368800" y="1816100"/>
          <p14:tracePt t="30133" x="3949700" y="1701800"/>
          <p14:tracePt t="30144" x="3835400" y="1676400"/>
          <p14:tracePt t="30156" x="3568700" y="1651000"/>
          <p14:tracePt t="30158" x="3416300" y="1625600"/>
          <p14:tracePt t="30176" x="3251200" y="1600200"/>
          <p14:tracePt t="30189" x="3200400" y="1600200"/>
          <p14:tracePt t="30413" x="3200400" y="1651000"/>
          <p14:tracePt t="30421" x="3225800" y="1701800"/>
          <p14:tracePt t="30432" x="3302000" y="1816100"/>
          <p14:tracePt t="30444" x="3390900" y="1943100"/>
          <p14:tracePt t="30445" x="3492500" y="2082800"/>
          <p14:tracePt t="30457" x="3543300" y="2159000"/>
          <p14:tracePt t="30467" x="3619500" y="2324100"/>
          <p14:tracePt t="30469" x="3708400" y="2425700"/>
          <p14:tracePt t="30480" x="3784600" y="2552700"/>
          <p14:tracePt t="30490" x="3860800" y="2667000"/>
          <p14:tracePt t="30501" x="3860800" y="2717800"/>
          <p14:tracePt t="30502" x="3924300" y="2768600"/>
          <p14:tracePt t="30514" x="3949700" y="2857500"/>
          <p14:tracePt t="30523" x="3975100" y="2908300"/>
          <p14:tracePt t="30525" x="3975100" y="2959100"/>
          <p14:tracePt t="30543" x="3975100" y="3009900"/>
          <p14:tracePt t="30555" x="3975100" y="3035300"/>
          <p14:tracePt t="30572" x="3975100" y="3060700"/>
          <p14:tracePt t="30588" x="3975100" y="3086100"/>
          <p14:tracePt t="30598" x="4000500" y="3086100"/>
          <p14:tracePt t="30607" x="4025900" y="3124200"/>
          <p14:tracePt t="30618" x="4051300" y="3175000"/>
          <p14:tracePt t="30620" x="4076700" y="3200400"/>
          <p14:tracePt t="30633" x="4102100" y="3225800"/>
          <p14:tracePt t="30643" x="4127500" y="3251200"/>
          <p14:tracePt t="30645" x="4191000" y="3276600"/>
          <p14:tracePt t="30657" x="4216400" y="3276600"/>
          <p14:tracePt t="30665" x="4241800" y="3276600"/>
          <p14:tracePt t="30845" x="4292600" y="3276600"/>
          <p14:tracePt t="30854" x="4343400" y="3276600"/>
          <p14:tracePt t="30863" x="4394200" y="3276600"/>
          <p14:tracePt t="30872" x="4457700" y="3302000"/>
          <p14:tracePt t="30884" x="4508500" y="3302000"/>
          <p14:tracePt t="30886" x="4559300" y="3327400"/>
          <p14:tracePt t="30896" x="4584700" y="3327400"/>
          <p14:tracePt t="30904" x="4660900" y="3352800"/>
          <p14:tracePt t="30916" x="4724400" y="3352800"/>
          <p14:tracePt t="30929" x="4775200" y="3390900"/>
          <p14:tracePt t="30932" x="4826000" y="3416300"/>
          <p14:tracePt t="30934" x="4851400" y="3416300"/>
          <p14:tracePt t="30945" x="4876800" y="3416300"/>
          <p14:tracePt t="30953" x="4876800" y="3441700"/>
          <p14:tracePt t="30962" x="4902200" y="3441700"/>
          <p14:tracePt t="30977" x="4902200" y="3467100"/>
          <p14:tracePt t="30985" x="4927600" y="3467100"/>
          <p14:tracePt t="31197" x="4902200" y="3467100"/>
          <p14:tracePt t="31205" x="4876800" y="3467100"/>
          <p14:tracePt t="31215" x="4800600" y="3492500"/>
          <p14:tracePt t="31225" x="4749800" y="3492500"/>
          <p14:tracePt t="31233" x="4660900" y="3517900"/>
          <p14:tracePt t="31244" x="4559300" y="3517900"/>
          <p14:tracePt t="31246" x="4483100" y="3543300"/>
          <p14:tracePt t="31256" x="4368800" y="3543300"/>
          <p14:tracePt t="31265" x="4267200" y="3543300"/>
          <p14:tracePt t="31273" x="4191000" y="3543300"/>
          <p14:tracePt t="31282" x="4076700" y="3568700"/>
          <p14:tracePt t="31293" x="3975100" y="3568700"/>
          <p14:tracePt t="31295" x="3949700" y="3568700"/>
          <p14:tracePt t="31303" x="3860800" y="3568700"/>
          <p14:tracePt t="31316" x="3784600" y="3568700"/>
          <p14:tracePt t="31319" x="3708400" y="3568700"/>
          <p14:tracePt t="31329" x="3657600" y="3568700"/>
          <p14:tracePt t="31337" x="3594100" y="3568700"/>
          <p14:tracePt t="31347" x="3568700" y="3568700"/>
          <p14:tracePt t="31349" x="3517900" y="3568700"/>
          <p14:tracePt t="31359" x="3492500" y="3568700"/>
          <p14:tracePt t="31367" x="3467100" y="3568700"/>
          <p14:tracePt t="31376" x="3416300" y="3568700"/>
          <p14:tracePt t="31385" x="3390900" y="3568700"/>
          <p14:tracePt t="31394" x="3352800" y="3568700"/>
          <p14:tracePt t="31402" x="3327400" y="3568700"/>
          <p14:tracePt t="31410" x="3302000" y="3568700"/>
          <p14:tracePt t="31418" x="3276600" y="3568700"/>
          <p14:tracePt t="31426" x="3251200" y="3568700"/>
          <p14:tracePt t="31434" x="3225800" y="3568700"/>
          <p14:tracePt t="31445" x="3200400" y="3568700"/>
          <p14:tracePt t="31454" x="3175000" y="3568700"/>
          <p14:tracePt t="31470" x="3149600" y="3568700"/>
          <p14:tracePt t="31486" x="3124200" y="3568700"/>
          <p14:tracePt t="31496" x="3124200" y="3543300"/>
          <p14:tracePt t="31504" x="3086100" y="3543300"/>
          <p14:tracePt t="31521" x="3060700" y="3543300"/>
          <p14:tracePt t="31545" x="3035300" y="3517900"/>
          <p14:tracePt t="31577" x="3035300" y="3492500"/>
          <p14:tracePt t="31600" x="3035300" y="3467100"/>
          <p14:tracePt t="31616" x="3035300" y="3441700"/>
          <p14:tracePt t="31627" x="3060700" y="3441700"/>
          <p14:tracePt t="31634" x="3124200" y="3416300"/>
          <p14:tracePt t="31647" x="3175000" y="3416300"/>
          <p14:tracePt t="31649" x="3225800" y="3390900"/>
          <p14:tracePt t="31662" x="3416300" y="3352800"/>
          <p14:tracePt t="31671" x="3467100" y="3352800"/>
          <p14:tracePt t="31681" x="3568700" y="3352800"/>
          <p14:tracePt t="31689" x="3657600" y="3352800"/>
          <p14:tracePt t="31698" x="3708400" y="3352800"/>
          <p14:tracePt t="31706" x="3759200" y="3352800"/>
          <p14:tracePt t="31715" x="3810000" y="3352800"/>
          <p14:tracePt t="31722" x="3860800" y="3352800"/>
          <p14:tracePt t="31732" x="3886200" y="3352800"/>
          <p14:tracePt t="31734" x="3949700" y="3352800"/>
          <p14:tracePt t="31750" x="3975100" y="3352800"/>
          <p14:tracePt t="31781" x="4000500" y="3352800"/>
          <p14:tracePt t="31845" x="4000500" y="3327400"/>
          <p14:tracePt t="31854" x="4000500" y="3302000"/>
          <p14:tracePt t="31863" x="4000500" y="3276600"/>
          <p14:tracePt t="31871" x="3975100" y="3225800"/>
          <p14:tracePt t="31883" x="3949700" y="3149600"/>
          <p14:tracePt t="31893" x="3949700" y="3060700"/>
          <p14:tracePt t="31895" x="3924300" y="2959100"/>
          <p14:tracePt t="31905" x="3924300" y="2819400"/>
          <p14:tracePt t="31914" x="3886200" y="2692400"/>
          <p14:tracePt t="31923" x="3886200" y="2590800"/>
          <p14:tracePt t="31933" x="3886200" y="2451100"/>
          <p14:tracePt t="31934" x="3886200" y="2425700"/>
          <p14:tracePt t="31944" x="3886200" y="2324100"/>
          <p14:tracePt t="31953" x="3886200" y="2260600"/>
          <p14:tracePt t="31963" x="3886200" y="2209800"/>
          <p14:tracePt t="31970" x="3886200" y="2159000"/>
          <p14:tracePt t="31978" x="3886200" y="2133600"/>
          <p14:tracePt t="31985" x="3886200" y="2108200"/>
          <p14:tracePt t="31995" x="3886200" y="2082800"/>
          <p14:tracePt t="32011" x="3924300" y="2082800"/>
          <p14:tracePt t="32018" x="3924300" y="2057400"/>
          <p14:tracePt t="32190" x="3924300" y="2082800"/>
          <p14:tracePt t="32199" x="3924300" y="2108200"/>
          <p14:tracePt t="32207" x="3924300" y="2133600"/>
          <p14:tracePt t="32216" x="3949700" y="2184400"/>
          <p14:tracePt t="32227" x="3949700" y="2235200"/>
          <p14:tracePt t="32235" x="3949700" y="2286000"/>
          <p14:tracePt t="32243" x="3975100" y="2349500"/>
          <p14:tracePt t="32253" x="4000500" y="2425700"/>
          <p14:tracePt t="32254" x="4025900" y="2501900"/>
          <p14:tracePt t="32266" x="4051300" y="2590800"/>
          <p14:tracePt t="32278" x="4127500" y="2743200"/>
          <p14:tracePt t="32288" x="4152900" y="2819400"/>
          <p14:tracePt t="32299" x="4216400" y="2882900"/>
          <p14:tracePt t="32310" x="4241800" y="2933700"/>
          <p14:tracePt t="32312" x="4267200" y="2984500"/>
          <p14:tracePt t="32328" x="4292600" y="3035300"/>
          <p14:tracePt t="32330" x="4318000" y="3060700"/>
          <p14:tracePt t="32343" x="4343400" y="3086100"/>
          <p14:tracePt t="32345" x="4368800" y="3124200"/>
          <p14:tracePt t="32358" x="4368800" y="3149600"/>
          <p14:tracePt t="32359" x="4394200" y="3149600"/>
          <p14:tracePt t="32376" x="4419600" y="3175000"/>
          <p14:tracePt t="32394" x="4457700" y="3175000"/>
          <p14:tracePt t="32402" x="4457700" y="3200400"/>
          <p14:tracePt t="32427" x="4483100" y="3200400"/>
          <p14:tracePt t="32470" x="4483100" y="3225800"/>
          <p14:tracePt t="32502" x="4483100" y="3251200"/>
          <p14:tracePt t="32518" x="4483100" y="3276600"/>
          <p14:tracePt t="32528" x="4483100" y="3302000"/>
          <p14:tracePt t="32544" x="4457700" y="3327400"/>
          <p14:tracePt t="32555" x="4457700" y="3352800"/>
          <p14:tracePt t="32563" x="4419600" y="3390900"/>
          <p14:tracePt t="32578" x="4394200" y="3441700"/>
          <p14:tracePt t="32593" x="4394200" y="3467100"/>
          <p14:tracePt t="32594" x="4368800" y="3492500"/>
          <p14:tracePt t="32609" x="4343400" y="3517900"/>
          <p14:tracePt t="32618" x="4343400" y="3543300"/>
          <p14:tracePt t="32628" x="4318000" y="3543300"/>
          <p14:tracePt t="32635" x="4292600" y="3568700"/>
          <p14:tracePt t="32647" x="4267200" y="3568700"/>
          <p14:tracePt t="32655" x="4241800" y="3568700"/>
          <p14:tracePt t="32672" x="4216400" y="3568700"/>
          <p14:tracePt t="32681" x="4191000" y="3568700"/>
          <p14:tracePt t="32695" x="4152900" y="3568700"/>
          <p14:tracePt t="32712" x="4127500" y="3568700"/>
          <p14:tracePt t="32838" x="4152900" y="3568700"/>
          <p14:tracePt t="32846" x="4191000" y="3568700"/>
          <p14:tracePt t="32855" x="4216400" y="3568700"/>
          <p14:tracePt t="32864" x="4267200" y="3568700"/>
          <p14:tracePt t="32872" x="4292600" y="3568700"/>
          <p14:tracePt t="32882" x="4343400" y="3568700"/>
          <p14:tracePt t="32892" x="4368800" y="3568700"/>
          <p14:tracePt t="32899" x="4419600" y="3568700"/>
          <p14:tracePt t="32914" x="4457700" y="3568700"/>
          <p14:tracePt t="32922" x="4483100" y="3568700"/>
          <p14:tracePt t="32931" x="4508500" y="3568700"/>
          <p14:tracePt t="32953" x="4533900" y="3568700"/>
          <p14:tracePt t="32970" x="4533900" y="3594100"/>
          <p14:tracePt t="33047" x="4508500" y="3594100"/>
          <p14:tracePt t="33063" x="4483100" y="3594100"/>
          <p14:tracePt t="33071" x="4457700" y="3594100"/>
          <p14:tracePt t="33080" x="4419600" y="3594100"/>
          <p14:tracePt t="33089" x="4394200" y="3594100"/>
          <p14:tracePt t="33098" x="4343400" y="3594100"/>
          <p14:tracePt t="33106" x="4318000" y="3594100"/>
          <p14:tracePt t="33115" x="4292600" y="3594100"/>
          <p14:tracePt t="33123" x="4267200" y="3568700"/>
          <p14:tracePt t="33134" x="4241800" y="3568700"/>
          <p14:tracePt t="33135" x="4216400" y="3543300"/>
          <p14:tracePt t="33146" x="4191000" y="3543300"/>
          <p14:tracePt t="33155" x="4152900" y="3543300"/>
          <p14:tracePt t="33163" x="4152900" y="3517900"/>
          <p14:tracePt t="33177" x="4127500" y="3517900"/>
          <p14:tracePt t="33215" x="4127500" y="3492500"/>
          <p14:tracePt t="33319" x="4127500" y="3467100"/>
          <p14:tracePt t="33382" x="4152900" y="3467100"/>
          <p14:tracePt t="33447" x="4191000" y="3467100"/>
          <p14:tracePt t="33456" x="4241800" y="3467100"/>
          <p14:tracePt t="33465" x="4292600" y="3467100"/>
          <p14:tracePt t="33473" x="4318000" y="3467100"/>
          <p14:tracePt t="33483" x="4368800" y="3467100"/>
          <p14:tracePt t="33493" x="4419600" y="3467100"/>
          <p14:tracePt t="33495" x="4508500" y="3467100"/>
          <p14:tracePt t="33503" x="4533900" y="3467100"/>
          <p14:tracePt t="33513" x="4559300" y="3467100"/>
          <p14:tracePt t="33522" x="4584700" y="3467100"/>
          <p14:tracePt t="33532" x="4610100" y="3467100"/>
          <p14:tracePt t="33539" x="4635500" y="3467100"/>
          <p14:tracePt t="33562" x="4660900" y="3467100"/>
          <p14:tracePt t="33647" x="4635500" y="3467100"/>
          <p14:tracePt t="33671" x="4610100" y="3467100"/>
          <p14:tracePt t="33688" x="4584700" y="3467100"/>
          <p14:tracePt t="33696" x="4559300" y="3467100"/>
          <p14:tracePt t="33705" x="4533900" y="3467100"/>
          <p14:tracePt t="33714" x="4508500" y="3467100"/>
          <p14:tracePt t="33723" x="4483100" y="3467100"/>
          <p14:tracePt t="33731" x="4419600" y="3467100"/>
          <p14:tracePt t="33740" x="4394200" y="3467100"/>
          <p14:tracePt t="33749" x="4368800" y="3467100"/>
          <p14:tracePt t="33756" x="4318000" y="3467100"/>
          <p14:tracePt t="33768" x="4292600" y="3467100"/>
          <p14:tracePt t="33778" x="4267200" y="3467100"/>
          <p14:tracePt t="33786" x="4241800" y="3467100"/>
          <p14:tracePt t="33795" x="4216400" y="3467100"/>
          <p14:tracePt t="33804" x="4191000" y="3467100"/>
          <p14:tracePt t="33816" x="4152900" y="3467100"/>
          <p14:tracePt t="33826" x="4127500" y="3441700"/>
          <p14:tracePt t="33871" x="4127500" y="3416300"/>
          <p14:tracePt t="34135" x="4102100" y="3441700"/>
          <p14:tracePt t="34146" x="4076700" y="3441700"/>
          <p14:tracePt t="34155" x="4025900" y="3441700"/>
          <p14:tracePt t="34164" x="3975100" y="3441700"/>
          <p14:tracePt t="34172" x="3924300" y="3441700"/>
          <p14:tracePt t="34181" x="3860800" y="3441700"/>
          <p14:tracePt t="34189" x="3810000" y="3441700"/>
          <p14:tracePt t="34199" x="3759200" y="3441700"/>
          <p14:tracePt t="34200" x="3683000" y="3441700"/>
          <p14:tracePt t="34210" x="3619500" y="3441700"/>
          <p14:tracePt t="34218" x="3568700" y="3441700"/>
          <p14:tracePt t="34228" x="3543300" y="3441700"/>
          <p14:tracePt t="34236" x="3492500" y="3441700"/>
          <p14:tracePt t="34245" x="3467100" y="3441700"/>
          <p14:tracePt t="34260" x="3441700" y="3441700"/>
          <p14:tracePt t="34328" x="3441700" y="3416300"/>
          <p14:tracePt t="34384" x="3467100" y="3416300"/>
          <p14:tracePt t="34393" x="3492500" y="3416300"/>
          <p14:tracePt t="34402" x="3543300" y="3416300"/>
          <p14:tracePt t="34412" x="3594100" y="3390900"/>
          <p14:tracePt t="34422" x="3683000" y="3390900"/>
          <p14:tracePt t="34430" x="3759200" y="3390900"/>
          <p14:tracePt t="34437" x="3835400" y="3390900"/>
          <p14:tracePt t="34446" x="3886200" y="3390900"/>
          <p14:tracePt t="34448" x="3975100" y="3390900"/>
          <p14:tracePt t="34456" x="4025900" y="3390900"/>
          <p14:tracePt t="34466" x="4102100" y="3390900"/>
          <p14:tracePt t="34475" x="4152900" y="3390900"/>
          <p14:tracePt t="34484" x="4191000" y="3390900"/>
          <p14:tracePt t="34494" x="4216400" y="3390900"/>
          <p14:tracePt t="34496" x="4241800" y="3390900"/>
          <p14:tracePt t="34512" x="4267200" y="3390900"/>
          <p14:tracePt t="34776" x="4241800" y="3390900"/>
          <p14:tracePt t="34800" x="4216400" y="3390900"/>
          <p14:tracePt t="34810" x="4191000" y="3416300"/>
          <p14:tracePt t="34821" x="4152900" y="3416300"/>
          <p14:tracePt t="34830" x="4127500" y="3416300"/>
          <p14:tracePt t="34832" x="4051300" y="3416300"/>
          <p14:tracePt t="34841" x="4025900" y="3416300"/>
          <p14:tracePt t="34850" x="3975100" y="3416300"/>
          <p14:tracePt t="34859" x="3924300" y="3441700"/>
          <p14:tracePt t="34869" x="3860800" y="3441700"/>
          <p14:tracePt t="34879" x="3810000" y="3441700"/>
          <p14:tracePt t="34881" x="3759200" y="3441700"/>
          <p14:tracePt t="34889" x="3708400" y="3441700"/>
          <p14:tracePt t="34898" x="3657600" y="3441700"/>
          <p14:tracePt t="34906" x="3619500" y="3441700"/>
          <p14:tracePt t="34915" x="3594100" y="3441700"/>
          <p14:tracePt t="34932" x="3568700" y="3467100"/>
          <p14:tracePt t="34944" x="3543300" y="3467100"/>
          <p14:tracePt t="35032" x="3543300" y="3441700"/>
          <p14:tracePt t="35042" x="3568700" y="3441700"/>
          <p14:tracePt t="35051" x="3594100" y="3441700"/>
          <p14:tracePt t="35060" x="3657600" y="3416300"/>
          <p14:tracePt t="35071" x="3708400" y="3416300"/>
          <p14:tracePt t="35073" x="3784600" y="3416300"/>
          <p14:tracePt t="35082" x="3810000" y="3416300"/>
          <p14:tracePt t="35091" x="3860800" y="3416300"/>
          <p14:tracePt t="35100" x="3924300" y="3416300"/>
          <p14:tracePt t="35110" x="3975100" y="3416300"/>
          <p14:tracePt t="35117" x="4025900" y="3416300"/>
          <p14:tracePt t="35126" x="4051300" y="3416300"/>
          <p14:tracePt t="35133" x="4076700" y="3416300"/>
          <p14:tracePt t="35141" x="4102100" y="3416300"/>
          <p14:tracePt t="35155" x="4127500" y="3416300"/>
          <p14:tracePt t="35180" x="4152900" y="3416300"/>
          <p14:tracePt t="35241" x="4191000" y="3416300"/>
          <p14:tracePt t="35337" x="4152900" y="3416300"/>
          <p14:tracePt t="35369" x="4127500" y="3416300"/>
          <p14:tracePt t="35529" x="4152900" y="3416300"/>
          <p14:tracePt t="35545" x="4191000" y="3416300"/>
          <p14:tracePt t="35561" x="4216400" y="3416300"/>
          <p14:tracePt t="35593" x="4241800" y="3416300"/>
          <p14:tracePt t="35665" x="4241800" y="3441700"/>
          <p14:tracePt t="35793" x="4267200" y="3441700"/>
          <p14:tracePt t="35801" x="4292600" y="3441700"/>
          <p14:tracePt t="35811" x="4318000" y="3441700"/>
          <p14:tracePt t="35820" x="4343400" y="3441700"/>
          <p14:tracePt t="35830" x="4394200" y="3441700"/>
          <p14:tracePt t="35837" x="4483100" y="3441700"/>
          <p14:tracePt t="35846" x="4533900" y="3441700"/>
          <p14:tracePt t="35854" x="4584700" y="3441700"/>
          <p14:tracePt t="35862" x="4635500" y="3441700"/>
          <p14:tracePt t="35869" x="4686300" y="3441700"/>
          <p14:tracePt t="35879" x="4724400" y="3467100"/>
          <p14:tracePt t="35888" x="4775200" y="3492500"/>
          <p14:tracePt t="35890" x="4826000" y="3492500"/>
          <p14:tracePt t="35901" x="4851400" y="3517900"/>
          <p14:tracePt t="35911" x="4876800" y="3517900"/>
          <p14:tracePt t="35913" x="4902200" y="3543300"/>
          <p14:tracePt t="35932" x="4927600" y="3543300"/>
          <p14:tracePt t="35961" x="4953000" y="3568700"/>
          <p14:tracePt t="36121" x="4927600" y="3568700"/>
          <p14:tracePt t="36193" x="4927600" y="3594100"/>
          <p14:tracePt t="36226" x="4927600" y="3619500"/>
          <p14:tracePt t="36234" x="4927600" y="3644900"/>
          <p14:tracePt t="36244" x="4927600" y="3683000"/>
          <p14:tracePt t="36261" x="4953000" y="3708400"/>
          <p14:tracePt t="36271" x="4991100" y="3733800"/>
          <p14:tracePt t="36281" x="4991100" y="3759200"/>
          <p14:tracePt t="36283" x="5041900" y="3784600"/>
          <p14:tracePt t="36295" x="5067300" y="3810000"/>
          <p14:tracePt t="36694" x="5041900" y="3810000"/>
          <p14:tracePt t="36718" x="5016500" y="3784600"/>
          <p14:tracePt t="36744" x="4991100" y="3784600"/>
          <p14:tracePt t="36752" x="4991100" y="3759200"/>
          <p14:tracePt t="36761" x="4953000" y="3759200"/>
          <p14:tracePt t="36778" x="4953000" y="3733800"/>
          <p14:tracePt t="36801" x="4927600" y="3733800"/>
          <p14:tracePt t="36811" x="4927600" y="3708400"/>
          <p14:tracePt t="36832" x="4902200" y="3708400"/>
          <p14:tracePt t="36861" x="4902200" y="3683000"/>
          <p14:tracePt t="36886" x="4876800" y="3683000"/>
          <p14:tracePt t="36895" x="4876800" y="3644900"/>
          <p14:tracePt t="37014" x="4876800" y="3619500"/>
          <p14:tracePt t="37046" x="4902200" y="3619500"/>
          <p14:tracePt t="37054" x="4953000" y="3594100"/>
          <p14:tracePt t="37064" x="5067300" y="3568700"/>
          <p14:tracePt t="37074" x="5219700" y="3517900"/>
          <p14:tracePt t="37084" x="5461000" y="3492500"/>
          <p14:tracePt t="37094" x="5994400" y="3467100"/>
          <p14:tracePt t="37096" x="6451600" y="3467100"/>
          <p14:tracePt t="37105" x="6985000" y="3467100"/>
          <p14:tracePt t="37114" x="7569200" y="3467100"/>
          <p14:tracePt t="37129" x="8128000" y="3594100"/>
          <p14:tracePt t="37133" x="8394700" y="3644900"/>
          <p14:tracePt t="37136" x="8877300" y="3810000"/>
          <p14:tracePt t="37148" x="9271000" y="3975100"/>
          <p14:tracePt t="37156" x="9601200" y="4127500"/>
          <p14:tracePt t="37168" x="9702800" y="4178300"/>
          <p14:tracePt t="37170" x="9918700" y="4292600"/>
          <p14:tracePt t="37184" x="10134600" y="4419600"/>
          <p14:tracePt t="37198" x="10210800" y="4483100"/>
          <p14:tracePt t="37199" x="10261600" y="4508500"/>
          <p14:tracePt t="37210" x="10287000" y="4533900"/>
          <p14:tracePt t="37391" x="10312400" y="4533900"/>
          <p14:tracePt t="37399" x="10426700" y="4533900"/>
          <p14:tracePt t="37407" x="10553700" y="4533900"/>
          <p14:tracePt t="37417" x="10744200" y="4610100"/>
          <p14:tracePt t="37427" x="11176000" y="4686300"/>
          <p14:tracePt t="37434" x="11709400" y="4826000"/>
          <p14:tracePt t="37444" x="12319000" y="4978400"/>
          <p14:tracePt t="37452" x="13030200" y="5118100"/>
          <p14:tracePt t="37461" x="13754100" y="5245100"/>
          <p14:tracePt t="37463" x="14046200" y="5334000"/>
          <p14:tracePt t="37473" x="14579600" y="5435600"/>
          <p14:tracePt t="37482" x="14770100" y="5486400"/>
          <p14:tracePt t="37493" x="15138400" y="5575300"/>
          <p14:tracePt t="37502" x="15379700" y="5626100"/>
          <p14:tracePt t="37504" x="15455900" y="5651500"/>
          <p14:tracePt t="37515" x="15621000" y="5702300"/>
          <p14:tracePt t="37525" x="15697200" y="5702300"/>
          <p14:tracePt t="37533" x="15786100" y="5727700"/>
          <p14:tracePt t="37535" x="15811500" y="5727700"/>
          <p14:tracePt t="37751" x="15786100" y="5727700"/>
          <p14:tracePt t="37760" x="15722600" y="5727700"/>
          <p14:tracePt t="37769" x="15697200" y="5727700"/>
          <p14:tracePt t="37779" x="15646400" y="5753100"/>
          <p14:tracePt t="37790" x="15595600" y="5753100"/>
          <p14:tracePt t="37792" x="15544800" y="5778500"/>
          <p14:tracePt t="37802" x="15494000" y="5778500"/>
          <p14:tracePt t="37812" x="15430500" y="5778500"/>
          <p14:tracePt t="37821" x="15405100" y="5778500"/>
          <p14:tracePt t="37829" x="15328900" y="5778500"/>
          <p14:tracePt t="37836" x="15303500" y="5753100"/>
          <p14:tracePt t="37846" x="15278100" y="5727700"/>
          <p14:tracePt t="37848" x="15252700" y="5702300"/>
          <p14:tracePt t="37860" x="15227300" y="5676900"/>
          <p14:tracePt t="37869" x="15163800" y="5651500"/>
          <p14:tracePt t="37871" x="15138400" y="5626100"/>
          <p14:tracePt t="37885" x="15138400" y="5575300"/>
          <p14:tracePt t="37894" x="15113000" y="5537200"/>
          <p14:tracePt t="37896" x="15087600" y="5511800"/>
          <p14:tracePt t="37907" x="15087600" y="5486400"/>
          <p14:tracePt t="37922" x="15087600" y="5461000"/>
          <p14:tracePt t="37931" x="15062200" y="5461000"/>
          <p14:tracePt t="37940" x="15062200" y="5435600"/>
          <p14:tracePt t="38503" x="15062200" y="5410200"/>
          <p14:tracePt t="38512" x="15036800" y="5359400"/>
          <p14:tracePt t="38523" x="14986000" y="5270500"/>
          <p14:tracePt t="38533" x="14897100" y="5143500"/>
          <p14:tracePt t="38544" x="14795500" y="4978400"/>
          <p14:tracePt t="38545" x="14693900" y="4800600"/>
          <p14:tracePt t="38556" x="14554200" y="4584700"/>
          <p14:tracePt t="38567" x="14452600" y="4343400"/>
          <p14:tracePt t="38569" x="14338300" y="4102100"/>
          <p14:tracePt t="38580" x="14287500" y="4000500"/>
          <p14:tracePt t="38590" x="14211300" y="3784600"/>
          <p14:tracePt t="38592" x="14160500" y="3619500"/>
          <p14:tracePt t="38610" x="14071600" y="3302000"/>
          <p14:tracePt t="38621" x="14046200" y="3175000"/>
          <p14:tracePt t="38631" x="14020800" y="3035300"/>
          <p14:tracePt t="38632" x="13995400" y="2933700"/>
          <p14:tracePt t="38644" x="13995400" y="2882900"/>
          <p14:tracePt t="38652" x="13995400" y="2794000"/>
          <p14:tracePt t="38662" x="13970000" y="2743200"/>
          <p14:tracePt t="38664" x="13970000" y="2692400"/>
          <p14:tracePt t="38674" x="13970000" y="2641600"/>
          <p14:tracePt t="38684" x="13970000" y="2616200"/>
          <p14:tracePt t="38693" x="13944600" y="2590800"/>
          <p14:tracePt t="38696" x="13944600" y="2552700"/>
          <p14:tracePt t="38715" x="13944600" y="2527300"/>
          <p14:tracePt t="38768" x="13944600" y="2501900"/>
          <p14:tracePt t="38784" x="13919200" y="2501900"/>
          <p14:tracePt t="38824" x="13919200" y="2476500"/>
          <p14:tracePt t="38840" x="13919200" y="2451100"/>
          <p14:tracePt t="38850" x="13893800" y="2425700"/>
          <p14:tracePt t="38860" x="13893800" y="2400300"/>
          <p14:tracePt t="38869" x="13893800" y="2374900"/>
          <p14:tracePt t="38879" x="13893800" y="2349500"/>
          <p14:tracePt t="38880" x="13893800" y="2324100"/>
          <p14:tracePt t="38889" x="13868400" y="2286000"/>
          <p14:tracePt t="38900" x="13868400" y="2260600"/>
          <p14:tracePt t="38910" x="13868400" y="2235200"/>
          <p14:tracePt t="38917" x="13868400" y="2209800"/>
          <p14:tracePt t="38928" x="13868400" y="2184400"/>
          <p14:tracePt t="38944" x="13868400" y="2159000"/>
          <p14:tracePt t="38962" x="13830300" y="2133600"/>
          <p14:tracePt t="38979" x="13830300" y="2108200"/>
          <p14:tracePt t="39088" x="13830300" y="2133600"/>
          <p14:tracePt t="39096" x="13830300" y="2159000"/>
          <p14:tracePt t="39105" x="13830300" y="2209800"/>
          <p14:tracePt t="39114" x="13830300" y="2260600"/>
          <p14:tracePt t="39122" x="13830300" y="2349500"/>
          <p14:tracePt t="39131" x="13893800" y="2476500"/>
          <p14:tracePt t="39141" x="13919200" y="2590800"/>
          <p14:tracePt t="39151" x="13944600" y="2692400"/>
          <p14:tracePt t="39153" x="13995400" y="2857500"/>
          <p14:tracePt t="39165" x="14046200" y="2984500"/>
          <p14:tracePt t="39179" x="14185900" y="3416300"/>
          <p14:tracePt t="39189" x="14262100" y="3568700"/>
          <p14:tracePt t="39200" x="14338300" y="3733800"/>
          <p14:tracePt t="39202" x="14427200" y="3911600"/>
          <p14:tracePt t="39215" x="14452600" y="3975100"/>
          <p14:tracePt t="39217" x="14503400" y="4102100"/>
          <p14:tracePt t="39231" x="14579600" y="4267200"/>
          <p14:tracePt t="39232" x="14605000" y="4318000"/>
          <p14:tracePt t="39246" x="14668500" y="4394200"/>
          <p14:tracePt t="39256" x="14693900" y="4483100"/>
          <p14:tracePt t="39258" x="14719300" y="4533900"/>
          <p14:tracePt t="39274" x="14744700" y="4610100"/>
          <p14:tracePt t="39286" x="14770100" y="4635500"/>
          <p14:tracePt t="39305" x="14770100" y="4660900"/>
          <p14:tracePt t="39336" x="14795500" y="4660900"/>
          <p14:tracePt t="39553" x="14795500" y="4711700"/>
          <p14:tracePt t="39562" x="14820900" y="4749800"/>
          <p14:tracePt t="39572" x="14846300" y="4800600"/>
          <p14:tracePt t="39582" x="14897100" y="4876800"/>
          <p14:tracePt t="39594" x="14986000" y="4978400"/>
          <p14:tracePt t="39595" x="15036800" y="5067300"/>
          <p14:tracePt t="39606" x="15062200" y="5168900"/>
          <p14:tracePt t="39617" x="15087600" y="5219700"/>
          <p14:tracePt t="39618" x="15113000" y="5270500"/>
          <p14:tracePt t="39629" x="15138400" y="5334000"/>
          <p14:tracePt t="39638" x="15138400" y="5384800"/>
          <p14:tracePt t="39647" x="15163800" y="5410200"/>
          <p14:tracePt t="39659" x="15163800" y="5435600"/>
          <p14:tracePt t="39676" x="15163800" y="5461000"/>
          <p14:tracePt t="39707" x="15163800" y="5486400"/>
          <p14:tracePt t="39752" x="15138400" y="5486400"/>
          <p14:tracePt t="39761" x="15113000" y="5486400"/>
          <p14:tracePt t="39770" x="15087600" y="5486400"/>
          <p14:tracePt t="39779" x="15062200" y="5486400"/>
          <p14:tracePt t="39788" x="15036800" y="5486400"/>
          <p14:tracePt t="39797" x="15011400" y="5486400"/>
          <p14:tracePt t="39806" x="14986000" y="5486400"/>
          <p14:tracePt t="39815" x="14960600" y="5486400"/>
          <p14:tracePt t="39827" x="14935200" y="5486400"/>
          <p14:tracePt t="39843" x="14897100" y="5486400"/>
          <p14:tracePt t="39905" x="14897100" y="5461000"/>
          <p14:tracePt t="40193" x="14871700" y="5461000"/>
          <p14:tracePt t="40211" x="14846300" y="5461000"/>
          <p14:tracePt t="40220" x="14820900" y="5461000"/>
          <p14:tracePt t="40229" x="14770100" y="5461000"/>
          <p14:tracePt t="40237" x="14719300" y="5461000"/>
          <p14:tracePt t="40246" x="14668500" y="5461000"/>
          <p14:tracePt t="40254" x="14605000" y="5461000"/>
          <p14:tracePt t="40263" x="14554200" y="5461000"/>
          <p14:tracePt t="40270" x="14503400" y="5435600"/>
          <p14:tracePt t="40280" x="14452600" y="5435600"/>
          <p14:tracePt t="40282" x="14427200" y="5435600"/>
          <p14:tracePt t="40293" x="14401800" y="5435600"/>
          <p14:tracePt t="40301" x="14363700" y="5435600"/>
          <p14:tracePt t="40314" x="14338300" y="5410200"/>
          <p14:tracePt t="40317" x="14312900" y="5410200"/>
          <p14:tracePt t="40330" x="14287500" y="5410200"/>
          <p14:tracePt t="40386" x="14262100" y="5410200"/>
          <p14:tracePt t="40426" x="14236700" y="5410200"/>
          <p14:tracePt t="40443" x="14211300" y="5410200"/>
          <p14:tracePt t="40459" x="14185900" y="5384800"/>
          <p14:tracePt t="40477" x="14160500" y="5384800"/>
          <p14:tracePt t="40493" x="14135100" y="5384800"/>
          <p14:tracePt t="40502" x="14097000" y="5384800"/>
          <p14:tracePt t="40742" x="14046200" y="5384800"/>
          <p14:tracePt t="40750" x="13970000" y="5384800"/>
          <p14:tracePt t="40760" x="13919200" y="5410200"/>
          <p14:tracePt t="40769" x="13830300" y="5410200"/>
          <p14:tracePt t="40778" x="13754100" y="5435600"/>
          <p14:tracePt t="40788" x="13677900" y="5435600"/>
          <p14:tracePt t="40790" x="13627100" y="5461000"/>
          <p14:tracePt t="40800" x="13512800" y="5461000"/>
          <p14:tracePt t="40810" x="13462000" y="5486400"/>
          <p14:tracePt t="40819" x="13385800" y="5486400"/>
          <p14:tracePt t="40828" x="13296900" y="5486400"/>
          <p14:tracePt t="40835" x="13246100" y="5486400"/>
          <p14:tracePt t="40844" x="13195300" y="5486400"/>
          <p14:tracePt t="40846" x="13169900" y="5486400"/>
          <p14:tracePt t="40855" x="13144500" y="5486400"/>
          <p14:tracePt t="40864" x="13119100" y="5486400"/>
          <p14:tracePt t="40958" x="13119100" y="5461000"/>
          <p14:tracePt t="41151" x="13144500" y="5461000"/>
          <p14:tracePt t="41174" x="13169900" y="5435600"/>
          <p14:tracePt t="41185" x="13195300" y="5435600"/>
          <p14:tracePt t="41194" x="13246100" y="5435600"/>
          <p14:tracePt t="41203" x="13335000" y="5435600"/>
          <p14:tracePt t="41212" x="13385800" y="5435600"/>
          <p14:tracePt t="41219" x="13487400" y="5435600"/>
          <p14:tracePt t="41227" x="13563600" y="5435600"/>
          <p14:tracePt t="41235" x="13703300" y="5435600"/>
          <p14:tracePt t="41243" x="13779500" y="5435600"/>
          <p14:tracePt t="41251" x="13830300" y="5435600"/>
          <p14:tracePt t="41260" x="13944600" y="5435600"/>
          <p14:tracePt t="41262" x="14020800" y="5435600"/>
          <p14:tracePt t="41270" x="14071600" y="5435600"/>
          <p14:tracePt t="41279" x="14135100" y="5435600"/>
          <p14:tracePt t="41288" x="14185900" y="5435600"/>
          <p14:tracePt t="41298" x="14236700" y="5435600"/>
          <p14:tracePt t="41306" x="14262100" y="5435600"/>
          <p14:tracePt t="41313" x="14312900" y="5435600"/>
          <p14:tracePt t="41321" x="14338300" y="5435600"/>
          <p14:tracePt t="41331" x="14363700" y="5410200"/>
          <p14:tracePt t="41343" x="14401800" y="5410200"/>
          <p14:tracePt t="41345" x="14427200" y="5410200"/>
          <p14:tracePt t="41362" x="14452600" y="5410200"/>
          <p14:tracePt t="41370" x="14478000" y="5410200"/>
          <p14:tracePt t="41380" x="14503400" y="5410200"/>
          <p14:tracePt t="41394" x="14528800" y="5410200"/>
          <p14:tracePt t="41404" x="14554200" y="5410200"/>
          <p14:tracePt t="41418" x="14579600" y="5410200"/>
          <p14:tracePt t="41434" x="14605000" y="5410200"/>
          <p14:tracePt t="41450" x="14630400" y="5410200"/>
          <p14:tracePt t="41463" x="14668500" y="5410200"/>
          <p14:tracePt t="41479" x="14693900" y="5410200"/>
          <p14:tracePt t="41487" x="14693900" y="5435600"/>
          <p14:tracePt t="41496" x="14719300" y="5435600"/>
          <p14:tracePt t="41520" x="14744700" y="5435600"/>
          <p14:tracePt t="41537" x="14744700" y="5461000"/>
          <p14:tracePt t="41546" x="14770100" y="5461000"/>
          <p14:tracePt t="41639" x="14795500" y="5461000"/>
          <p14:tracePt t="41751" x="14770100" y="5486400"/>
          <p14:tracePt t="41768" x="14744700" y="5486400"/>
          <p14:tracePt t="41778" x="14719300" y="5486400"/>
          <p14:tracePt t="41794" x="14693900" y="5486400"/>
          <p14:tracePt t="41803" x="14668500" y="5511800"/>
          <p14:tracePt t="41814" x="14630400" y="5511800"/>
          <p14:tracePt t="41815" x="14605000" y="5511800"/>
          <p14:tracePt t="41824" x="14579600" y="5511800"/>
          <p14:tracePt t="41834" x="14528800" y="5511800"/>
          <p14:tracePt t="41850" x="14503400" y="5511800"/>
          <p14:tracePt t="41860" x="14478000" y="5511800"/>
          <p14:tracePt t="41868" x="14452600" y="5511800"/>
          <p14:tracePt t="41876" x="14427200" y="5511800"/>
          <p14:tracePt t="41885" x="14401800" y="5511800"/>
          <p14:tracePt t="41893" x="14363700" y="5511800"/>
          <p14:tracePt t="41903" x="14338300" y="5511800"/>
          <p14:tracePt t="41919" x="14312900" y="5511800"/>
          <p14:tracePt t="41929" x="14287500" y="5511800"/>
          <p14:tracePt t="41945" x="14262100" y="5511800"/>
          <p14:tracePt t="41954" x="14262100" y="5486400"/>
          <p14:tracePt t="41963" x="14236700" y="5486400"/>
          <p14:tracePt t="41972" x="14211300" y="5486400"/>
          <p14:tracePt t="41980" x="14185900" y="5486400"/>
          <p14:tracePt t="41995" x="14160500" y="5486400"/>
          <p14:tracePt t="42011" x="14135100" y="5486400"/>
          <p14:tracePt t="42019" x="14097000" y="5486400"/>
          <p14:tracePt t="42035" x="14071600" y="5486400"/>
          <p14:tracePt t="42045" x="14046200" y="5486400"/>
          <p14:tracePt t="42052" x="14020800" y="5486400"/>
          <p14:tracePt t="42061" x="13995400" y="5486400"/>
          <p14:tracePt t="42068" x="13970000" y="5486400"/>
          <p14:tracePt t="42077" x="13944600" y="5461000"/>
          <p14:tracePt t="42079" x="13919200" y="5461000"/>
          <p14:tracePt t="42088" x="13868400" y="5461000"/>
          <p14:tracePt t="42098" x="13779500" y="5461000"/>
          <p14:tracePt t="42106" x="13728700" y="5461000"/>
          <p14:tracePt t="42115" x="13677900" y="5461000"/>
          <p14:tracePt t="42123" x="13563600" y="5461000"/>
          <p14:tracePt t="42132" x="13462000" y="5435600"/>
          <p14:tracePt t="42141" x="13385800" y="5435600"/>
          <p14:tracePt t="42150" x="13246100" y="5410200"/>
          <p14:tracePt t="42152" x="13169900" y="5384800"/>
          <p14:tracePt t="42164" x="13068300" y="5359400"/>
          <p14:tracePt t="42172" x="13004800" y="5359400"/>
          <p14:tracePt t="42181" x="12928600" y="5334000"/>
          <p14:tracePt t="42190" x="12877800" y="5334000"/>
          <p14:tracePt t="42192" x="12827000" y="5308600"/>
          <p14:tracePt t="42203" x="12763500" y="5308600"/>
          <p14:tracePt t="42212" x="12738100" y="5308600"/>
          <p14:tracePt t="42219" x="12712700" y="5308600"/>
          <p14:tracePt t="42228" x="12712700" y="5270500"/>
          <p14:tracePt t="42243" x="12687300" y="5270500"/>
          <p14:tracePt t="42287" x="12687300" y="5245100"/>
          <p14:tracePt t="42304" x="12712700" y="5245100"/>
          <p14:tracePt t="42316" x="12763500" y="5219700"/>
          <p14:tracePt t="42329" x="12827000" y="5219700"/>
          <p14:tracePt t="42330" x="12903200" y="5219700"/>
          <p14:tracePt t="42339" x="13004800" y="5219700"/>
          <p14:tracePt t="42348" x="13144500" y="5194300"/>
          <p14:tracePt t="42358" x="13296900" y="5194300"/>
          <p14:tracePt t="42367" x="13436600" y="5194300"/>
          <p14:tracePt t="42368" x="13627100" y="5194300"/>
          <p14:tracePt t="42378" x="13779500" y="5194300"/>
          <p14:tracePt t="42387" x="13944600" y="5194300"/>
          <p14:tracePt t="42396" x="14097000" y="5194300"/>
          <p14:tracePt t="42403" x="14236700" y="5194300"/>
          <p14:tracePt t="42413" x="14338300" y="5194300"/>
          <p14:tracePt t="42421" x="14452600" y="5194300"/>
          <p14:tracePt t="42429" x="14554200" y="5194300"/>
          <p14:tracePt t="42436" x="14579600" y="5194300"/>
          <p14:tracePt t="42445" x="14668500" y="5194300"/>
          <p14:tracePt t="42452" x="14719300" y="5219700"/>
          <p14:tracePt t="42462" x="14795500" y="5245100"/>
          <p14:tracePt t="42463" x="14846300" y="5245100"/>
          <p14:tracePt t="42473" x="14871700" y="5245100"/>
          <p14:tracePt t="42482" x="14935200" y="5270500"/>
          <p14:tracePt t="42494" x="14986000" y="5270500"/>
          <p14:tracePt t="42496" x="15011400" y="5270500"/>
          <p14:tracePt t="42505" x="15036800" y="5308600"/>
          <p14:tracePt t="42515" x="15062200" y="5308600"/>
          <p14:tracePt t="42523" x="15087600" y="5308600"/>
          <p14:tracePt t="42532" x="15113000" y="5308600"/>
          <p14:tracePt t="42548" x="15138400" y="5308600"/>
          <p14:tracePt t="42570" x="15163800" y="5308600"/>
          <p14:tracePt t="42768" x="15163800" y="5334000"/>
          <p14:tracePt t="42784" x="15138400" y="5334000"/>
          <p14:tracePt t="42794" x="15138400" y="5384800"/>
          <p14:tracePt t="42803" x="15113000" y="5435600"/>
          <p14:tracePt t="42813" x="15062200" y="5461000"/>
          <p14:tracePt t="42821" x="15036800" y="5486400"/>
          <p14:tracePt t="42832" x="15011400" y="5537200"/>
          <p14:tracePt t="42833" x="14986000" y="5575300"/>
          <p14:tracePt t="42845" x="14960600" y="5600700"/>
          <p14:tracePt t="42854" x="14960600" y="5626100"/>
          <p14:tracePt t="42862" x="14935200" y="5651500"/>
          <p14:tracePt t="42871" x="14897100" y="5651500"/>
          <p14:tracePt t="42873" x="14897100" y="5676900"/>
          <p14:tracePt t="42883" x="14871700" y="5676900"/>
          <p14:tracePt t="42899" x="14846300" y="5676900"/>
          <p14:tracePt t="42915" x="14846300" y="5651500"/>
          <p14:tracePt t="42922" x="14846300" y="5626100"/>
          <p14:tracePt t="42931" x="14846300" y="5600700"/>
          <p14:tracePt t="42946" x="14846300" y="5575300"/>
          <p14:tracePt t="42947" x="14846300" y="5511800"/>
          <p14:tracePt t="42956" x="14846300" y="5486400"/>
          <p14:tracePt t="42965" x="14846300" y="5461000"/>
          <p14:tracePt t="42972" x="14846300" y="5435600"/>
          <p14:tracePt t="42981" x="14846300" y="5410200"/>
          <p14:tracePt t="43008" x="14846300" y="5384800"/>
          <p14:tracePt t="43064" x="14871700" y="5384800"/>
          <p14:tracePt t="43072" x="14871700" y="5359400"/>
          <p14:tracePt t="43088" x="14871700" y="5334000"/>
          <p14:tracePt t="43112" x="14897100" y="5334000"/>
          <p14:tracePt t="43120" x="14897100" y="5308600"/>
          <p14:tracePt t="43280" x="14935200" y="5308600"/>
          <p14:tracePt t="44769" x="14897100" y="5308600"/>
          <p14:tracePt t="44779" x="14897100" y="5334000"/>
          <p14:tracePt t="44802" x="14897100" y="5359400"/>
          <p14:tracePt t="44811" x="14871700" y="5359400"/>
          <p14:tracePt t="44821" x="14871700" y="5384800"/>
          <p14:tracePt t="44830" x="14846300" y="5384800"/>
          <p14:tracePt t="44838" x="14846300" y="5410200"/>
          <p14:tracePt t="44848" x="14820900" y="5410200"/>
          <p14:tracePt t="44855" x="14820900" y="5435600"/>
          <p14:tracePt t="44863" x="14795500" y="5435600"/>
          <p14:tracePt t="44871" x="14795500" y="5461000"/>
          <p14:tracePt t="44879" x="14795500" y="5486400"/>
          <p14:tracePt t="44882" x="14770100" y="5486400"/>
          <p14:tracePt t="44898" x="14770100" y="5511800"/>
          <p14:tracePt t="44907" x="14770100" y="5537200"/>
          <p14:tracePt t="44917" x="14744700" y="5575300"/>
          <p14:tracePt t="44930" x="14744700" y="5600700"/>
          <p14:tracePt t="44938" x="14719300" y="5626100"/>
          <p14:tracePt t="44948" x="14719300" y="5651500"/>
          <p14:tracePt t="44958" x="14719300" y="5702300"/>
          <p14:tracePt t="44966" x="14693900" y="5727700"/>
          <p14:tracePt t="44978" x="14668500" y="5842000"/>
          <p14:tracePt t="44988" x="14630400" y="5918200"/>
          <p14:tracePt t="44999" x="14630400" y="5969000"/>
          <p14:tracePt t="45007" x="14605000" y="6019800"/>
          <p14:tracePt t="45017" x="14605000" y="6070600"/>
          <p14:tracePt t="45030" x="14579600" y="6159500"/>
          <p14:tracePt t="45032" x="14579600" y="6210300"/>
          <p14:tracePt t="45044" x="14554200" y="6261100"/>
          <p14:tracePt t="45046" x="14554200" y="6311900"/>
          <p14:tracePt t="45056" x="14528800" y="6337300"/>
          <p14:tracePt t="45059" x="14528800" y="6375400"/>
          <p14:tracePt t="45069" x="14503400" y="6400800"/>
          <p14:tracePt t="45080" x="14503400" y="6426200"/>
          <p14:tracePt t="45098" x="14503400" y="6451600"/>
          <p14:tracePt t="45313" x="14528800" y="6451600"/>
          <p14:tracePt t="45320" x="14554200" y="6451600"/>
          <p14:tracePt t="45330" x="14605000" y="6502400"/>
          <p14:tracePt t="45340" x="14630400" y="6527800"/>
          <p14:tracePt t="45352" x="14693900" y="6553200"/>
          <p14:tracePt t="45354" x="14719300" y="6553200"/>
          <p14:tracePt t="45366" x="14846300" y="6667500"/>
          <p14:tracePt t="45378" x="14935200" y="6718300"/>
          <p14:tracePt t="45391" x="14986000" y="6794500"/>
          <p14:tracePt t="45403" x="15036800" y="6845300"/>
          <p14:tracePt t="45415" x="15062200" y="6870700"/>
          <p14:tracePt t="45417" x="15087600" y="6934200"/>
          <p14:tracePt t="45441" x="15113000" y="6985000"/>
          <p14:tracePt t="45452" x="15113000" y="7010400"/>
          <p14:tracePt t="45464" x="15138400" y="7010400"/>
          <p14:tracePt t="45466" x="15138400" y="7035800"/>
          <p14:tracePt t="45543" x="15138400" y="7061200"/>
          <p14:tracePt t="45591" x="15113000" y="7061200"/>
          <p14:tracePt t="45607" x="15087600" y="7061200"/>
          <p14:tracePt t="45616" x="15087600" y="7086600"/>
          <p14:tracePt t="45624" x="15062200" y="7086600"/>
          <p14:tracePt t="45649" x="15036800" y="7086600"/>
          <p14:tracePt t="45665" x="15036800" y="7112000"/>
          <p14:tracePt t="45681" x="15011400" y="7112000"/>
          <p14:tracePt t="45690" x="14986000" y="7112000"/>
          <p14:tracePt t="45714" x="14960600" y="7137400"/>
          <p14:tracePt t="45732" x="14935200" y="7137400"/>
          <p14:tracePt t="45754" x="14897100" y="7137400"/>
          <p14:tracePt t="45799" x="14871700" y="7137400"/>
          <p14:tracePt t="45806" x="14871700" y="7162800"/>
          <p14:tracePt t="45817" x="14846300" y="7162800"/>
          <p14:tracePt t="45834" x="14820900" y="7162800"/>
          <p14:tracePt t="45849" x="14795500" y="7162800"/>
          <p14:tracePt t="45865" x="14770100" y="7162800"/>
          <p14:tracePt t="45959" x="14744700" y="7162800"/>
          <p14:tracePt t="45990" x="14719300" y="7162800"/>
          <p14:tracePt t="45999" x="14693900" y="7162800"/>
          <p14:tracePt t="46008" x="14668500" y="7162800"/>
          <p14:tracePt t="46018" x="14630400" y="7162800"/>
          <p14:tracePt t="46027" x="14605000" y="7162800"/>
          <p14:tracePt t="46036" x="14554200" y="7137400"/>
          <p14:tracePt t="46046" x="14528800" y="7112000"/>
          <p14:tracePt t="46048" x="14503400" y="7086600"/>
          <p14:tracePt t="46061" x="14452600" y="7061200"/>
          <p14:tracePt t="46070" x="14427200" y="7061200"/>
          <p14:tracePt t="46072" x="14401800" y="7010400"/>
          <p14:tracePt t="46082" x="14363700" y="6985000"/>
          <p14:tracePt t="46094" x="14338300" y="6985000"/>
          <p14:tracePt t="46096" x="14338300" y="6959600"/>
          <p14:tracePt t="46104" x="14312900" y="6959600"/>
          <p14:tracePt t="46113" x="14312900" y="6934200"/>
          <p14:tracePt t="46121" x="14287500" y="6934200"/>
          <p14:tracePt t="46137" x="14287500" y="6896100"/>
          <p14:tracePt t="46154" x="14262100" y="6896100"/>
          <p14:tracePt t="46178" x="14236700" y="6896100"/>
          <p14:tracePt t="46231" x="14211300" y="6896100"/>
          <p14:tracePt t="46247" x="14185900" y="6896100"/>
          <p14:tracePt t="46256" x="14160500" y="6896100"/>
          <p14:tracePt t="46278" x="14135100" y="6896100"/>
          <p14:tracePt t="46280" x="14097000" y="6896100"/>
          <p14:tracePt t="46290" x="14071600" y="6896100"/>
          <p14:tracePt t="46299" x="14046200" y="6896100"/>
          <p14:tracePt t="46308" x="14020800" y="6896100"/>
          <p14:tracePt t="46314" x="13995400" y="6896100"/>
          <p14:tracePt t="46323" x="13970000" y="6896100"/>
          <p14:tracePt t="46338" x="13944600" y="6896100"/>
          <p14:tracePt t="46348" x="13919200" y="6896100"/>
          <p14:tracePt t="46363" x="13893800" y="6896100"/>
          <p14:tracePt t="46384" x="13868400" y="6896100"/>
          <p14:tracePt t="46431" x="13830300" y="6896100"/>
          <p14:tracePt t="46471" x="13804900" y="6896100"/>
          <p14:tracePt t="46488" x="13779500" y="6896100"/>
          <p14:tracePt t="46736" x="13728700" y="6934200"/>
          <p14:tracePt t="46746" x="13703300" y="6934200"/>
          <p14:tracePt t="46754" x="13652500" y="6959600"/>
          <p14:tracePt t="46765" x="13601700" y="6985000"/>
          <p14:tracePt t="46773" x="13563600" y="6985000"/>
          <p14:tracePt t="46782" x="13538200" y="7010400"/>
          <p14:tracePt t="46784" x="13462000" y="7035800"/>
          <p14:tracePt t="46796" x="13411200" y="7035800"/>
          <p14:tracePt t="46804" x="13385800" y="7061200"/>
          <p14:tracePt t="46815" x="13335000" y="7061200"/>
          <p14:tracePt t="46816" x="13271500" y="7061200"/>
          <p14:tracePt t="46826" x="13246100" y="7061200"/>
          <p14:tracePt t="46836" x="13220700" y="7086600"/>
          <p14:tracePt t="46847" x="13195300" y="7086600"/>
          <p14:tracePt t="46848" x="13169900" y="7086600"/>
          <p14:tracePt t="46857" x="13144500" y="7086600"/>
          <p14:tracePt t="46873" x="13119100" y="7086600"/>
          <p14:tracePt t="46968" x="13119100" y="7061200"/>
          <p14:tracePt t="47144" x="13093700" y="7061200"/>
          <p14:tracePt t="47152" x="13068300" y="7061200"/>
          <p14:tracePt t="47169" x="13068300" y="7035800"/>
          <p14:tracePt t="47178" x="13030200" y="7010400"/>
          <p14:tracePt t="47195" x="13004800" y="7010400"/>
          <p14:tracePt t="47204" x="13004800" y="6985000"/>
          <p14:tracePt t="47232" x="13004800" y="6959600"/>
          <p14:tracePt t="47313" x="13030200" y="6959600"/>
          <p14:tracePt t="47321" x="13068300" y="6959600"/>
          <p14:tracePt t="47330" x="13093700" y="6959600"/>
          <p14:tracePt t="47339" x="13144500" y="6959600"/>
          <p14:tracePt t="47348" x="13195300" y="6959600"/>
          <p14:tracePt t="47356" x="13271500" y="6959600"/>
          <p14:tracePt t="47365" x="13360400" y="6959600"/>
          <p14:tracePt t="47373" x="13487400" y="6959600"/>
          <p14:tracePt t="47381" x="13601700" y="6959600"/>
          <p14:tracePt t="47395" x="13830300" y="6985000"/>
          <p14:tracePt t="47410" x="14071600" y="7035800"/>
          <p14:tracePt t="47419" x="14185900" y="7086600"/>
          <p14:tracePt t="47430" x="14312900" y="7112000"/>
          <p14:tracePt t="47432" x="14338300" y="7112000"/>
          <p14:tracePt t="47443" x="14452600" y="7137400"/>
          <p14:tracePt t="47453" x="14503400" y="7137400"/>
          <p14:tracePt t="47462" x="14554200" y="7162800"/>
          <p14:tracePt t="47470" x="14630400" y="7162800"/>
          <p14:tracePt t="47672" x="14668500" y="7162800"/>
          <p14:tracePt t="47680" x="14719300" y="7162800"/>
          <p14:tracePt t="47688" x="14744700" y="7162800"/>
          <p14:tracePt t="47697" x="14795500" y="7162800"/>
          <p14:tracePt t="47706" x="14846300" y="7162800"/>
          <p14:tracePt t="47715" x="14935200" y="7162800"/>
          <p14:tracePt t="47723" x="14986000" y="7162800"/>
          <p14:tracePt t="47732" x="15011400" y="7162800"/>
          <p14:tracePt t="47740" x="15036800" y="7162800"/>
          <p14:tracePt t="47749" x="15062200" y="7200900"/>
          <p14:tracePt t="47758" x="15087600" y="7200900"/>
          <p14:tracePt t="47777" x="15113000" y="7200900"/>
          <p14:tracePt t="47832" x="15087600" y="7200900"/>
          <p14:tracePt t="47841" x="15062200" y="7200900"/>
          <p14:tracePt t="47850" x="15011400" y="7200900"/>
          <p14:tracePt t="47860" x="14960600" y="7200900"/>
          <p14:tracePt t="47869" x="14897100" y="7200900"/>
          <p14:tracePt t="47880" x="14846300" y="7162800"/>
          <p14:tracePt t="47881" x="14820900" y="7162800"/>
          <p14:tracePt t="47892" x="14770100" y="7137400"/>
          <p14:tracePt t="47903" x="14744700" y="7112000"/>
          <p14:tracePt t="47904" x="14693900" y="7086600"/>
          <p14:tracePt t="47916" x="14668500" y="7086600"/>
          <p14:tracePt t="47924" x="14630400" y="7061200"/>
          <p14:tracePt t="47936" x="14605000" y="7035800"/>
          <p14:tracePt t="47938" x="14579600" y="7035800"/>
          <p14:tracePt t="47948" x="14554200" y="7010400"/>
          <p14:tracePt t="47962" x="14528800" y="6985000"/>
          <p14:tracePt t="47979" x="14503400" y="6959600"/>
          <p14:tracePt t="47988" x="14503400" y="6934200"/>
          <p14:tracePt t="47998" x="14478000" y="6934200"/>
          <p14:tracePt t="48012" x="14478000" y="6896100"/>
          <p14:tracePt t="48021" x="14452600" y="6896100"/>
          <p14:tracePt t="48321" x="14427200" y="6896100"/>
          <p14:tracePt t="48331" x="14363700" y="6896100"/>
          <p14:tracePt t="48339" x="14338300" y="6959600"/>
          <p14:tracePt t="48350" x="14287500" y="6985000"/>
          <p14:tracePt t="48361" x="14236700" y="7010400"/>
          <p14:tracePt t="48362" x="14211300" y="7010400"/>
          <p14:tracePt t="48372" x="14160500" y="7061200"/>
          <p14:tracePt t="48382" x="14097000" y="7061200"/>
          <p14:tracePt t="48390" x="14071600" y="7086600"/>
          <p14:tracePt t="48400" x="14046200" y="7112000"/>
          <p14:tracePt t="48411" x="14020800" y="7112000"/>
          <p14:tracePt t="48420" x="13995400" y="7112000"/>
          <p14:tracePt t="48429" x="13995400" y="7137400"/>
          <p14:tracePt t="48481" x="13970000" y="7137400"/>
          <p14:tracePt t="48489" x="13944600" y="7137400"/>
          <p14:tracePt t="48513" x="13893800" y="7137400"/>
          <p14:tracePt t="48515" x="13830300" y="7137400"/>
          <p14:tracePt t="48524" x="13779500" y="7137400"/>
          <p14:tracePt t="48533" x="13754100" y="7137400"/>
          <p14:tracePt t="48541" x="13703300" y="7137400"/>
          <p14:tracePt t="48550" x="13652500" y="7137400"/>
          <p14:tracePt t="48557" x="13601700" y="7137400"/>
          <p14:tracePt t="48566" x="13563600" y="7137400"/>
          <p14:tracePt t="48573" x="13512800" y="7137400"/>
          <p14:tracePt t="48583" x="13487400" y="7112000"/>
          <p14:tracePt t="48585" x="13462000" y="7112000"/>
          <p14:tracePt t="48603" x="13436600" y="7086600"/>
          <p14:tracePt t="48641" x="13436600" y="7061200"/>
          <p14:tracePt t="48705" x="13436600" y="7035800"/>
          <p14:tracePt t="48802" x="13436600" y="7010400"/>
          <p14:tracePt t="48820" x="13411200" y="7010400"/>
          <p14:tracePt t="48830" x="13411200" y="6985000"/>
          <p14:tracePt t="48838" x="13385800" y="6985000"/>
          <p14:tracePt t="48846" x="13385800" y="6959600"/>
          <p14:tracePt t="48854" x="13360400" y="6959600"/>
          <p14:tracePt t="48868" x="13335000" y="6934200"/>
          <p14:tracePt t="48885" x="13296900" y="6896100"/>
          <p14:tracePt t="48905" x="13296900" y="6870700"/>
          <p14:tracePt t="48922" x="13271500" y="6870700"/>
          <p14:tracePt t="48961" x="13271500" y="6845300"/>
          <p14:tracePt t="49017" x="13296900" y="6845300"/>
          <p14:tracePt t="49042" x="13360400" y="6845300"/>
          <p14:tracePt t="49050" x="13411200" y="6845300"/>
          <p14:tracePt t="49060" x="13462000" y="6845300"/>
          <p14:tracePt t="49068" x="13512800" y="6845300"/>
          <p14:tracePt t="49078" x="13627100" y="6845300"/>
          <p14:tracePt t="49086" x="13703300" y="6845300"/>
          <p14:tracePt t="49095" x="13804900" y="6845300"/>
          <p14:tracePt t="49102" x="13893800" y="6870700"/>
          <p14:tracePt t="49113" x="13970000" y="6896100"/>
          <p14:tracePt t="49114" x="13995400" y="6896100"/>
          <p14:tracePt t="49124" x="14071600" y="6934200"/>
          <p14:tracePt t="49136" x="14135100" y="6959600"/>
          <p14:tracePt t="49138" x="14160500" y="6959600"/>
          <p14:tracePt t="49148" x="14211300" y="6985000"/>
          <p14:tracePt t="49158" x="14236700" y="6985000"/>
          <p14:tracePt t="49167" x="14262100" y="7010400"/>
          <p14:tracePt t="49178" x="14287500" y="7035800"/>
          <p14:tracePt t="49179" x="14312900" y="7035800"/>
          <p14:tracePt t="49205" x="14338300" y="7061200"/>
          <p14:tracePt t="49306" x="14338300" y="7035800"/>
          <p14:tracePt t="49319" x="14338300" y="7010400"/>
          <p14:tracePt t="49328" x="14338300" y="6985000"/>
          <p14:tracePt t="49330" x="14338300" y="6959600"/>
          <p14:tracePt t="49337" x="14338300" y="6896100"/>
          <p14:tracePt t="49347" x="14338300" y="6870700"/>
          <p14:tracePt t="49355" x="14338300" y="6845300"/>
          <p14:tracePt t="49364" x="14338300" y="6819900"/>
          <p14:tracePt t="49373" x="14312900" y="6794500"/>
          <p14:tracePt t="49389" x="14312900" y="6769100"/>
          <p14:tracePt t="49449" x="14312900" y="6819900"/>
          <p14:tracePt t="49458" x="14312900" y="6870700"/>
          <p14:tracePt t="49467" x="14312900" y="6934200"/>
          <p14:tracePt t="49476" x="14312900" y="6985000"/>
          <p14:tracePt t="49485" x="14312900" y="7035800"/>
          <p14:tracePt t="49494" x="14312900" y="7086600"/>
          <p14:tracePt t="49502" x="14312900" y="7112000"/>
          <p14:tracePt t="49511" x="14312900" y="7137400"/>
          <p14:tracePt t="49518" x="14287500" y="7162800"/>
          <p14:tracePt t="49530" x="14287500" y="7200900"/>
          <p14:tracePt t="49546" x="14287500" y="7226300"/>
          <p14:tracePt t="49561" x="14262100" y="7226300"/>
          <p14:tracePt t="49626" x="14262100" y="7200900"/>
          <p14:tracePt t="51119" x="14262100" y="7251700"/>
          <p14:tracePt t="51129" x="14262100" y="7327900"/>
          <p14:tracePt t="51137" x="14287500" y="7467600"/>
          <p14:tracePt t="51147" x="14287500" y="7543800"/>
          <p14:tracePt t="51157" x="14312900" y="7696200"/>
          <p14:tracePt t="51160" x="14312900" y="7861300"/>
          <p14:tracePt t="51177" x="14363700" y="8204200"/>
          <p14:tracePt t="51188" x="14401800" y="8369300"/>
          <p14:tracePt t="51199" x="14401800" y="8420100"/>
          <p14:tracePt t="51200" x="14427200" y="8534400"/>
          <p14:tracePt t="51211" x="14452600" y="8610600"/>
          <p14:tracePt t="51221" x="14452600" y="8686800"/>
          <p14:tracePt t="51223" x="14478000" y="8763000"/>
          <p14:tracePt t="51234" x="14478000" y="8826500"/>
          <p14:tracePt t="51243" x="14478000" y="8851900"/>
          <p14:tracePt t="51251" x="14503400" y="8877300"/>
          <p14:tracePt t="51263" x="14503400" y="8902700"/>
          <p14:tracePt t="51264" x="14503400" y="8928100"/>
          <p14:tracePt t="51281" x="14528800" y="8953500"/>
          <p14:tracePt t="51543" x="14554200" y="8953500"/>
          <p14:tracePt t="51552" x="14579600" y="8953500"/>
          <p14:tracePt t="51562" x="14605000" y="8953500"/>
          <p14:tracePt t="51570" x="14630400" y="8953500"/>
          <p14:tracePt t="51579" x="14668500" y="8928100"/>
          <p14:tracePt t="51589" x="14693900" y="8928100"/>
          <p14:tracePt t="51597" x="14719300" y="8928100"/>
          <p14:tracePt t="51611" x="14744700" y="8902700"/>
          <p14:tracePt t="51628" x="14770100" y="8877300"/>
          <p14:tracePt t="51652" x="14770100" y="8851900"/>
          <p14:tracePt t="51679" x="14770100" y="8826500"/>
          <p14:tracePt t="51680" x="14770100" y="8788400"/>
          <p14:tracePt t="51697" x="14795500" y="8763000"/>
          <p14:tracePt t="51707" x="14795500" y="8737600"/>
          <p14:tracePt t="51716" x="14795500" y="8712200"/>
          <p14:tracePt t="51725" x="14795500" y="8686800"/>
          <p14:tracePt t="51739" x="14820900" y="8661400"/>
          <p14:tracePt t="51750" x="14820900" y="8636000"/>
          <p14:tracePt t="51776" x="14820900" y="8610600"/>
          <p14:tracePt t="52207" x="14795500" y="8610600"/>
          <p14:tracePt t="52215" x="14795500" y="8636000"/>
          <p14:tracePt t="52240" x="14770100" y="8636000"/>
          <p14:tracePt t="52249" x="14770100" y="8661400"/>
          <p14:tracePt t="52257" x="14744700" y="8661400"/>
          <p14:tracePt t="52272" x="14719300" y="8661400"/>
          <p14:tracePt t="52282" x="14693900" y="8686800"/>
          <p14:tracePt t="52296" x="14668500" y="8686800"/>
          <p14:tracePt t="52304" x="14630400" y="8686800"/>
          <p14:tracePt t="52318" x="14605000" y="8686800"/>
          <p14:tracePt t="52328" x="14579600" y="8686800"/>
          <p14:tracePt t="52345" x="14554200" y="8712200"/>
          <p14:tracePt t="52472" x="14554200" y="8686800"/>
          <p14:tracePt t="52824" x="14528800" y="8686800"/>
          <p14:tracePt t="52832" x="14478000" y="8686800"/>
          <p14:tracePt t="52840" x="14452600" y="8712200"/>
          <p14:tracePt t="52850" x="14427200" y="8712200"/>
          <p14:tracePt t="52861" x="14401800" y="8712200"/>
          <p14:tracePt t="52868" x="14363700" y="8737600"/>
          <p14:tracePt t="52880" x="14312900" y="8737600"/>
          <p14:tracePt t="52882" x="14287500" y="8737600"/>
          <p14:tracePt t="52890" x="14236700" y="8763000"/>
          <p14:tracePt t="52901" x="14211300" y="8763000"/>
          <p14:tracePt t="52909" x="14185900" y="8763000"/>
          <p14:tracePt t="52917" x="14160500" y="8763000"/>
          <p14:tracePt t="52932" x="14135100" y="8763000"/>
          <p14:tracePt t="52940" x="14097000" y="8763000"/>
          <p14:tracePt t="52955" x="14071600" y="8763000"/>
          <p14:tracePt t="53000" x="14046200" y="8763000"/>
          <p14:tracePt t="53448" x="14071600" y="8763000"/>
          <p14:tracePt t="53457" x="14097000" y="8763000"/>
          <p14:tracePt t="53466" x="14135100" y="8763000"/>
          <p14:tracePt t="53474" x="14211300" y="8763000"/>
          <p14:tracePt t="53484" x="14262100" y="8763000"/>
          <p14:tracePt t="53492" x="14338300" y="8763000"/>
          <p14:tracePt t="53501" x="14452600" y="8763000"/>
          <p14:tracePt t="53512" x="14554200" y="8763000"/>
          <p14:tracePt t="53514" x="14693900" y="8763000"/>
          <p14:tracePt t="53522" x="14795500" y="8763000"/>
          <p14:tracePt t="53531" x="14935200" y="8763000"/>
          <p14:tracePt t="53540" x="14986000" y="8763000"/>
          <p14:tracePt t="53549" x="15062200" y="8763000"/>
          <p14:tracePt t="53557" x="15138400" y="8763000"/>
          <p14:tracePt t="53566" x="15201900" y="8763000"/>
          <p14:tracePt t="53574" x="15278100" y="8763000"/>
          <p14:tracePt t="53582" x="15328900" y="8763000"/>
          <p14:tracePt t="53590" x="15354300" y="8763000"/>
          <p14:tracePt t="53597" x="15379700" y="8763000"/>
          <p14:tracePt t="53605" x="15405100" y="8763000"/>
          <p14:tracePt t="53636" x="15430500" y="8763000"/>
          <p14:tracePt t="53809" x="15405100" y="8763000"/>
          <p14:tracePt t="53818" x="15379700" y="8763000"/>
          <p14:tracePt t="53828" x="15354300" y="8763000"/>
          <p14:tracePt t="53844" x="15303500" y="8763000"/>
          <p14:tracePt t="53852" x="15252700" y="8763000"/>
          <p14:tracePt t="53861" x="15201900" y="8763000"/>
          <p14:tracePt t="53869" x="15138400" y="8763000"/>
          <p14:tracePt t="53878" x="15062200" y="8763000"/>
          <p14:tracePt t="53886" x="14986000" y="8763000"/>
          <p14:tracePt t="53894" x="14960600" y="8763000"/>
          <p14:tracePt t="53902" x="14897100" y="8763000"/>
          <p14:tracePt t="53911" x="14846300" y="8737600"/>
          <p14:tracePt t="53920" x="14795500" y="8737600"/>
          <p14:tracePt t="53921" x="14744700" y="8712200"/>
          <p14:tracePt t="53932" x="14719300" y="8712200"/>
          <p14:tracePt t="53948" x="14693900" y="8712200"/>
          <p14:tracePt t="53957" x="14668500" y="8712200"/>
          <p14:tracePt t="53972" x="14630400" y="8712200"/>
          <p14:tracePt t="53985" x="14630400" y="8686800"/>
          <p14:tracePt t="54080" x="14668500" y="8661400"/>
          <p14:tracePt t="54184" x="14605000" y="8686800"/>
          <p14:tracePt t="54195" x="14579600" y="8686800"/>
          <p14:tracePt t="54203" x="14528800" y="8712200"/>
          <p14:tracePt t="54214" x="14478000" y="8737600"/>
          <p14:tracePt t="54223" x="14401800" y="8763000"/>
          <p14:tracePt t="54233" x="14312900" y="8788400"/>
          <p14:tracePt t="54246" x="14287500" y="8788400"/>
          <p14:tracePt t="54249" x="14211300" y="8826500"/>
          <p14:tracePt t="54251" x="14160500" y="8826500"/>
          <p14:tracePt t="54263" x="14071600" y="8826500"/>
          <p14:tracePt t="54265" x="14020800" y="8851900"/>
          <p14:tracePt t="54277" x="13995400" y="8851900"/>
          <p14:tracePt t="54285" x="13970000" y="8851900"/>
          <p14:tracePt t="54296" x="13944600" y="8851900"/>
          <p14:tracePt t="54298" x="13919200" y="8851900"/>
          <p14:tracePt t="54545" x="13893800" y="8851900"/>
          <p14:tracePt t="54570" x="13868400" y="8826500"/>
          <p14:tracePt t="54596" x="13830300" y="8826500"/>
          <p14:tracePt t="54604" x="13830300" y="8788400"/>
          <p14:tracePt t="54657" x="13830300" y="8763000"/>
          <p14:tracePt t="54697" x="13868400" y="8763000"/>
          <p14:tracePt t="54713" x="13868400" y="8737600"/>
          <p14:tracePt t="54729" x="13893800" y="8737600"/>
          <p14:tracePt t="54753" x="13893800" y="8712200"/>
          <p14:tracePt t="54779" x="13893800" y="8686800"/>
          <p14:tracePt t="54803" x="13893800" y="8661400"/>
          <p14:tracePt t="54813" x="13919200" y="8636000"/>
          <p14:tracePt t="54824" x="13919200" y="8610600"/>
          <p14:tracePt t="54827" x="13919200" y="8585200"/>
          <p14:tracePt t="54836" x="13919200" y="8559800"/>
          <p14:tracePt t="54845" x="13919200" y="8534400"/>
          <p14:tracePt t="54853" x="13919200" y="8496300"/>
          <p14:tracePt t="54863" x="13919200" y="8470900"/>
          <p14:tracePt t="54870" x="13919200" y="8445500"/>
          <p14:tracePt t="54880" x="13919200" y="8420100"/>
          <p14:tracePt t="54882" x="13919200" y="8394700"/>
          <p14:tracePt t="54898" x="13919200" y="8369300"/>
          <p14:tracePt t="54906" x="13919200" y="8343900"/>
          <p14:tracePt t="55026" x="13919200" y="8369300"/>
          <p14:tracePt t="55042" x="13919200" y="8394700"/>
          <p14:tracePt t="55058" x="13919200" y="8420100"/>
          <p14:tracePt t="55068" x="13919200" y="8445500"/>
          <p14:tracePt t="55078" x="13944600" y="8470900"/>
          <p14:tracePt t="55087" x="13944600" y="8496300"/>
          <p14:tracePt t="55095" x="13944600" y="8534400"/>
          <p14:tracePt t="55102" x="13944600" y="8559800"/>
          <p14:tracePt t="55112" x="13944600" y="8585200"/>
          <p14:tracePt t="55114" x="13944600" y="8610600"/>
          <p14:tracePt t="55122" x="13944600" y="8636000"/>
          <p14:tracePt t="55138" x="13944600" y="8661400"/>
          <p14:tracePt t="55162" x="13944600" y="8686800"/>
          <p14:tracePt t="55505" x="13970000" y="8686800"/>
          <p14:tracePt t="55530" x="13995400" y="8686800"/>
          <p14:tracePt t="55547" x="14020800" y="8686800"/>
          <p14:tracePt t="55557" x="14046200" y="8686800"/>
          <p14:tracePt t="55567" x="14071600" y="8712200"/>
          <p14:tracePt t="55579" x="14097000" y="8712200"/>
          <p14:tracePt t="55581" x="14135100" y="8737600"/>
          <p14:tracePt t="55596" x="14160500" y="8737600"/>
          <p14:tracePt t="55605" x="14160500" y="8763000"/>
          <p14:tracePt t="55627" x="14185900" y="8763000"/>
          <p14:tracePt t="55650" x="14211300" y="8763000"/>
          <p14:tracePt t="55938" x="14185900" y="8788400"/>
          <p14:tracePt t="55948" x="14185900" y="8826500"/>
          <p14:tracePt t="55956" x="14160500" y="8877300"/>
          <p14:tracePt t="55966" x="14135100" y="8953500"/>
          <p14:tracePt t="55975" x="14071600" y="9029700"/>
          <p14:tracePt t="55986" x="14046200" y="9144000"/>
          <p14:tracePt t="55987" x="13995400" y="9220200"/>
          <p14:tracePt t="55999" x="13944600" y="9321800"/>
          <p14:tracePt t="56011" x="13919200" y="9410700"/>
          <p14:tracePt t="56012" x="13893800" y="9461500"/>
          <p14:tracePt t="56023" x="13830300" y="9512300"/>
          <p14:tracePt t="56034" x="13804900" y="9563100"/>
          <p14:tracePt t="56035" x="13779500" y="9626600"/>
          <p14:tracePt t="56047" x="13754100" y="9652000"/>
          <p14:tracePt t="56057" x="13728700" y="9652000"/>
          <p14:tracePt t="56059" x="13703300" y="9677400"/>
          <p14:tracePt t="56069" x="13677900" y="9677400"/>
          <p14:tracePt t="56079" x="13652500" y="9677400"/>
          <p14:tracePt t="56095" x="13627100" y="9677400"/>
          <p14:tracePt t="56112" x="13601700" y="9677400"/>
          <p14:tracePt t="56134" x="13563600" y="9652000"/>
          <p14:tracePt t="56146" x="13563600" y="9563100"/>
          <p14:tracePt t="56155" x="13563600" y="9512300"/>
          <p14:tracePt t="56164" x="13563600" y="9486900"/>
          <p14:tracePt t="56172" x="13563600" y="9410700"/>
          <p14:tracePt t="56181" x="13563600" y="9321800"/>
          <p14:tracePt t="56190" x="13563600" y="9271000"/>
          <p14:tracePt t="56199" x="13601700" y="9220200"/>
          <p14:tracePt t="56208" x="13627100" y="9144000"/>
          <p14:tracePt t="56218" x="13677900" y="9093200"/>
          <p14:tracePt t="56220" x="13677900" y="9055100"/>
          <p14:tracePt t="56230" x="13728700" y="9004300"/>
          <p14:tracePt t="56240" x="13754100" y="8953500"/>
          <p14:tracePt t="56243" x="13779500" y="8928100"/>
          <p14:tracePt t="56254" x="13804900" y="8902700"/>
          <p14:tracePt t="56265" x="13830300" y="8877300"/>
          <p14:tracePt t="56267" x="13830300" y="8851900"/>
          <p14:tracePt t="56277" x="13868400" y="8851900"/>
          <p14:tracePt t="56286" x="13868400" y="8826500"/>
          <p14:tracePt t="56296" x="13893800" y="8826500"/>
          <p14:tracePt t="56311" x="13893800" y="8788400"/>
          <p14:tracePt t="56324" x="13919200" y="8788400"/>
          <p14:tracePt t="56458" x="13893800" y="8788400"/>
          <p14:tracePt t="56515" x="13868400" y="8788400"/>
          <p14:tracePt t="57127" x="13830300" y="8788400"/>
          <p14:tracePt t="57135" x="13804900" y="8788400"/>
          <p14:tracePt t="57144" x="13779500" y="8763000"/>
          <p14:tracePt t="57154" x="13754100" y="8737600"/>
          <p14:tracePt t="57165" x="13728700" y="8737600"/>
          <p14:tracePt t="57172" x="13703300" y="8712200"/>
          <p14:tracePt t="57182" x="13677900" y="8712200"/>
          <p14:tracePt t="57184" x="13652500" y="8686800"/>
          <p14:tracePt t="57202" x="13627100" y="8661400"/>
          <p14:tracePt t="57214" x="13601700" y="8661400"/>
          <p14:tracePt t="57216" x="13601700" y="8636000"/>
          <p14:tracePt t="57225" x="13563600" y="8636000"/>
          <p14:tracePt t="57234" x="13563600" y="8610600"/>
          <p14:tracePt t="57244" x="13538200" y="8610600"/>
          <p14:tracePt t="57251" x="13512800" y="8585200"/>
          <p14:tracePt t="57262" x="13462000" y="8585200"/>
          <p14:tracePt t="57264" x="13360400" y="8534400"/>
          <p14:tracePt t="57273" x="13246100" y="8496300"/>
          <p14:tracePt t="57284" x="13093700" y="8420100"/>
          <p14:tracePt t="57296" x="12903200" y="8343900"/>
          <p14:tracePt t="57298" x="12534900" y="8153400"/>
          <p14:tracePt t="57315" x="12268200" y="8001000"/>
          <p14:tracePt t="57318" x="12077700" y="7912100"/>
          <p14:tracePt t="57320" x="11785600" y="7696200"/>
          <p14:tracePt t="57333" x="11544300" y="7518400"/>
          <p14:tracePt t="57335" x="11277600" y="7353300"/>
          <p14:tracePt t="57347" x="11036300" y="7200900"/>
          <p14:tracePt t="57357" x="10960100" y="7112000"/>
          <p14:tracePt t="57366" x="10769600" y="6985000"/>
          <p14:tracePt t="57368" x="10642600" y="6845300"/>
          <p14:tracePt t="57380" x="10579100" y="6819900"/>
          <p14:tracePt t="57389" x="10502900" y="6743700"/>
          <p14:tracePt t="57399" x="10452100" y="6692900"/>
          <p14:tracePt t="57400" x="10401300" y="6667500"/>
          <p14:tracePt t="57412" x="10337800" y="6642100"/>
          <p14:tracePt t="57420" x="10312400" y="6604000"/>
          <p14:tracePt t="57429" x="10312400" y="6578600"/>
          <p14:tracePt t="57663" x="9918700" y="6578600"/>
          <p14:tracePt t="57672" x="9702800" y="6553200"/>
          <p14:tracePt t="57682" x="9410700" y="6477000"/>
          <p14:tracePt t="57691" x="9093200" y="6400800"/>
          <p14:tracePt t="57701" x="8750300" y="6261100"/>
          <p14:tracePt t="57711" x="8394700" y="6134100"/>
          <p14:tracePt t="57713" x="8051800" y="5969000"/>
          <p14:tracePt t="57724" x="7734300" y="5803900"/>
          <p14:tracePt t="57734" x="7010400" y="5486400"/>
          <p14:tracePt t="57736" x="6451600" y="5194300"/>
          <p14:tracePt t="57745" x="6210300" y="5092700"/>
          <p14:tracePt t="57754" x="5791200" y="4876800"/>
          <p14:tracePt t="57764" x="5626100" y="4800600"/>
          <p14:tracePt t="57775" x="5359400" y="4686300"/>
          <p14:tracePt t="57777" x="5118100" y="4610100"/>
          <p14:tracePt t="57789" x="5067300" y="4584700"/>
          <p14:tracePt t="57799" x="4953000" y="4533900"/>
          <p14:tracePt t="57800" x="4876800" y="4508500"/>
          <p14:tracePt t="57812" x="4800600" y="4483100"/>
          <p14:tracePt t="57821" x="4775200" y="4483100"/>
          <p14:tracePt t="58039" x="4749800" y="4483100"/>
          <p14:tracePt t="58048" x="4686300" y="4483100"/>
          <p14:tracePt t="58056" x="4635500" y="4508500"/>
          <p14:tracePt t="58066" x="4559300" y="4559300"/>
          <p14:tracePt t="58078" x="4508500" y="4584700"/>
          <p14:tracePt t="58080" x="4483100" y="4584700"/>
          <p14:tracePt t="58089" x="4419600" y="4610100"/>
          <p14:tracePt t="58100" x="4394200" y="4635500"/>
          <p14:tracePt t="58112" x="4343400" y="4660900"/>
          <p14:tracePt t="58113" x="4292600" y="4711700"/>
          <p14:tracePt t="58124" x="4267200" y="4711700"/>
          <p14:tracePt t="58133" x="4216400" y="4749800"/>
          <p14:tracePt t="58143" x="4216400" y="4775200"/>
          <p14:tracePt t="58145" x="4191000" y="4800600"/>
          <p14:tracePt t="58165" x="4152900" y="4800600"/>
          <p14:tracePt t="58178" x="4152900" y="4826000"/>
          <p14:tracePt t="58231" x="4191000" y="4826000"/>
          <p14:tracePt t="58240" x="4216400" y="4826000"/>
          <p14:tracePt t="58250" x="4241800" y="4826000"/>
          <p14:tracePt t="58258" x="4267200" y="4826000"/>
          <p14:tracePt t="58268" x="4292600" y="4826000"/>
          <p14:tracePt t="58280" x="4368800" y="4826000"/>
          <p14:tracePt t="58289" x="4394200" y="4826000"/>
          <p14:tracePt t="58299" x="4457700" y="4851400"/>
          <p14:tracePt t="58314" x="4483100" y="4851400"/>
          <p14:tracePt t="58317" x="4533900" y="4851400"/>
          <p14:tracePt t="58325" x="4584700" y="4851400"/>
          <p14:tracePt t="58335" x="4635500" y="4851400"/>
          <p14:tracePt t="58336" x="4686300" y="4851400"/>
          <p14:tracePt t="58346" x="4724400" y="4851400"/>
          <p14:tracePt t="58355" x="4775200" y="4851400"/>
          <p14:tracePt t="58364" x="4800600" y="4851400"/>
          <p14:tracePt t="58372" x="4851400" y="4851400"/>
          <p14:tracePt t="58387" x="4876800" y="4851400"/>
          <p14:tracePt t="58396" x="4876800" y="4876800"/>
          <p14:tracePt t="58404" x="4902200" y="4876800"/>
          <p14:tracePt t="58429" x="4902200" y="4902200"/>
          <p14:tracePt t="58463" x="4902200" y="4927600"/>
          <p14:tracePt t="58473" x="4876800" y="4927600"/>
          <p14:tracePt t="58489" x="4851400" y="4953000"/>
          <p14:tracePt t="58506" x="4826000" y="4953000"/>
          <p14:tracePt t="58516" x="4800600" y="4978400"/>
          <p14:tracePt t="58525" x="4749800" y="4978400"/>
          <p14:tracePt t="58534" x="4724400" y="4978400"/>
          <p14:tracePt t="58536" x="4660900" y="4978400"/>
          <p14:tracePt t="58546" x="4635500" y="4978400"/>
          <p14:tracePt t="58554" x="4584700" y="5016500"/>
          <p14:tracePt t="58565" x="4533900" y="5016500"/>
          <p14:tracePt t="58572" x="4508500" y="5016500"/>
          <p14:tracePt t="58581" x="4457700" y="5016500"/>
          <p14:tracePt t="58588" x="4419600" y="5016500"/>
          <p14:tracePt t="58597" x="4394200" y="5016500"/>
          <p14:tracePt t="58611" x="4368800" y="5016500"/>
          <p14:tracePt t="58703" x="4368800" y="4978400"/>
          <p14:tracePt t="59064" x="4368800" y="5016500"/>
          <p14:tracePt t="59081" x="4343400" y="5016500"/>
          <p14:tracePt t="59097" x="4343400" y="5041900"/>
          <p14:tracePt t="59105" x="4318000" y="5041900"/>
          <p14:tracePt t="59130" x="4292600" y="5067300"/>
          <p14:tracePt t="59155" x="4267200" y="5092700"/>
          <p14:tracePt t="59166" x="4241800" y="5092700"/>
          <p14:tracePt t="59187" x="4216400" y="5118100"/>
          <p14:tracePt t="59198" x="4191000" y="5118100"/>
          <p14:tracePt t="59205" x="4191000" y="5143500"/>
          <p14:tracePt t="59214" x="4152900" y="5143500"/>
          <p14:tracePt t="59221" x="4127500" y="5143500"/>
          <p14:tracePt t="59230" x="4102100" y="5168900"/>
          <p14:tracePt t="59238" x="4076700" y="5168900"/>
          <p14:tracePt t="59249" x="4051300" y="5194300"/>
          <p14:tracePt t="59274" x="4025900" y="5194300"/>
          <p14:tracePt t="59283" x="4000500" y="5219700"/>
          <p14:tracePt t="59297" x="3975100" y="5219700"/>
          <p14:tracePt t="59317" x="3949700" y="5245100"/>
          <p14:tracePt t="59330" x="3924300" y="5245100"/>
          <p14:tracePt t="59346" x="3886200" y="5245100"/>
          <p14:tracePt t="59777" x="3860800" y="5245100"/>
          <p14:tracePt t="59785" x="3810000" y="5245100"/>
          <p14:tracePt t="59795" x="3759200" y="5245100"/>
          <p14:tracePt t="59803" x="3708400" y="5270500"/>
          <p14:tracePt t="59814" x="3657600" y="5270500"/>
          <p14:tracePt t="59822" x="3594100" y="5270500"/>
          <p14:tracePt t="59831" x="3543300" y="5308600"/>
          <p14:tracePt t="59833" x="3517900" y="5308600"/>
          <p14:tracePt t="59843" x="3441700" y="5308600"/>
          <p14:tracePt t="59852" x="3352800" y="5334000"/>
          <p14:tracePt t="59863" x="3302000" y="5334000"/>
          <p14:tracePt t="59865" x="3225800" y="5334000"/>
          <p14:tracePt t="59874" x="3200400" y="5334000"/>
          <p14:tracePt t="59885" x="3149600" y="5334000"/>
          <p14:tracePt t="59894" x="3124200" y="5334000"/>
          <p14:tracePt t="59901" x="3086100" y="5334000"/>
          <p14:tracePt t="59911" x="3060700" y="5334000"/>
          <p14:tracePt t="59924" x="3035300" y="5334000"/>
          <p14:tracePt t="59946" x="3009900" y="5334000"/>
          <p14:tracePt t="60009" x="3009900" y="5308600"/>
          <p14:tracePt t="60449" x="3035300" y="5308600"/>
          <p14:tracePt t="60457" x="3124200" y="5308600"/>
          <p14:tracePt t="60467" x="3200400" y="5308600"/>
          <p14:tracePt t="60475" x="3276600" y="5334000"/>
          <p14:tracePt t="60486" x="3327400" y="5334000"/>
          <p14:tracePt t="60495" x="3390900" y="5334000"/>
          <p14:tracePt t="60502" x="3441700" y="5334000"/>
          <p14:tracePt t="60511" x="3543300" y="5334000"/>
          <p14:tracePt t="60513" x="3619500" y="5359400"/>
          <p14:tracePt t="60523" x="3708400" y="5359400"/>
          <p14:tracePt t="60532" x="3759200" y="5359400"/>
          <p14:tracePt t="60540" x="3835400" y="5359400"/>
          <p14:tracePt t="60549" x="3860800" y="5359400"/>
          <p14:tracePt t="60559" x="3924300" y="5359400"/>
          <p14:tracePt t="60568" x="3949700" y="5359400"/>
          <p14:tracePt t="60570" x="3975100" y="5359400"/>
          <p14:tracePt t="60579" x="4000500" y="5359400"/>
          <p14:tracePt t="60587" x="4025900" y="5359400"/>
          <p14:tracePt t="60613" x="4051300" y="5359400"/>
          <p14:tracePt t="60825" x="4076700" y="5359400"/>
          <p14:tracePt t="60842" x="4102100" y="5359400"/>
          <p14:tracePt t="60859" x="4127500" y="5359400"/>
          <p14:tracePt t="60884" x="4152900" y="5359400"/>
          <p14:tracePt t="61194" x="4127500" y="5359400"/>
          <p14:tracePt t="61211" x="4102100" y="5359400"/>
          <p14:tracePt t="61220" x="4076700" y="5359400"/>
          <p14:tracePt t="61229" x="4051300" y="5359400"/>
          <p14:tracePt t="61238" x="4025900" y="5384800"/>
          <p14:tracePt t="61248" x="4000500" y="5384800"/>
          <p14:tracePt t="61255" x="3975100" y="5384800"/>
          <p14:tracePt t="61263" x="3949700" y="5384800"/>
          <p14:tracePt t="61271" x="3924300" y="5384800"/>
          <p14:tracePt t="61279" x="3886200" y="5384800"/>
          <p14:tracePt t="61286" x="3860800" y="5384800"/>
          <p14:tracePt t="61302" x="3835400" y="5384800"/>
          <p14:tracePt t="61316" x="3810000" y="5384800"/>
          <p14:tracePt t="61341" x="3784600" y="5384800"/>
          <p14:tracePt t="61690" x="3759200" y="5410200"/>
          <p14:tracePt t="61701" x="3733800" y="5410200"/>
          <p14:tracePt t="61711" x="3683000" y="5410200"/>
          <p14:tracePt t="61718" x="3619500" y="5435600"/>
          <p14:tracePt t="61730" x="3568700" y="5435600"/>
          <p14:tracePt t="61731" x="3467100" y="5461000"/>
          <p14:tracePt t="61741" x="3390900" y="5461000"/>
          <p14:tracePt t="61750" x="3276600" y="5461000"/>
          <p14:tracePt t="61759" x="3251200" y="5461000"/>
          <p14:tracePt t="61768" x="3175000" y="5461000"/>
          <p14:tracePt t="61775" x="3086100" y="5461000"/>
          <p14:tracePt t="61784" x="3035300" y="5461000"/>
          <p14:tracePt t="61786" x="2984500" y="5461000"/>
          <p14:tracePt t="61796" x="2933700" y="5461000"/>
          <p14:tracePt t="61805" x="2908300" y="5435600"/>
          <p14:tracePt t="61815" x="2882900" y="5435600"/>
          <p14:tracePt t="61831" x="2857500" y="5435600"/>
          <p14:tracePt t="61838" x="2832100" y="5410200"/>
          <p14:tracePt t="61874" x="2794000" y="5410200"/>
          <p14:tracePt t="61930" x="2794000" y="5384800"/>
          <p14:tracePt t="62491" x="2832100" y="5384800"/>
          <p14:tracePt t="62538" x="2857500" y="5384800"/>
          <p14:tracePt t="62682" x="2882900" y="5384800"/>
          <p14:tracePt t="62771" x="2882900" y="5359400"/>
          <p14:tracePt t="62851" x="2882900" y="5334000"/>
          <p14:tracePt t="62883" x="2882900" y="5308600"/>
          <p14:tracePt t="62907" x="2882900" y="5270500"/>
          <p14:tracePt t="62916" x="2908300" y="5270500"/>
          <p14:tracePt t="62929" x="2908300" y="5245100"/>
          <p14:tracePt t="62931" x="2908300" y="5219700"/>
          <p14:tracePt t="62940" x="2908300" y="5194300"/>
          <p14:tracePt t="62956" x="2908300" y="5143500"/>
          <p14:tracePt t="62964" x="2908300" y="5118100"/>
          <p14:tracePt t="62973" x="2933700" y="5092700"/>
          <p14:tracePt t="62984" x="2933700" y="5067300"/>
          <p14:tracePt t="62999" x="2933700" y="5041900"/>
          <p14:tracePt t="63016" x="2933700" y="5016500"/>
          <p14:tracePt t="63023" x="2959100" y="5016500"/>
          <p14:tracePt t="63091" x="2959100" y="5041900"/>
          <p14:tracePt t="63100" x="2959100" y="5067300"/>
          <p14:tracePt t="63108" x="2959100" y="5092700"/>
          <p14:tracePt t="63117" x="2959100" y="5118100"/>
          <p14:tracePt t="63126" x="2959100" y="5168900"/>
          <p14:tracePt t="63135" x="2933700" y="5245100"/>
          <p14:tracePt t="63147" x="2933700" y="5308600"/>
          <p14:tracePt t="63148" x="2933700" y="5359400"/>
          <p14:tracePt t="63157" x="2908300" y="5435600"/>
          <p14:tracePt t="63167" x="2908300" y="5486400"/>
          <p14:tracePt t="63175" x="2908300" y="5537200"/>
          <p14:tracePt t="63184" x="2908300" y="5575300"/>
          <p14:tracePt t="63192" x="2908300" y="5600700"/>
          <p14:tracePt t="63201" x="2908300" y="5626100"/>
          <p14:tracePt t="63213" x="2908300" y="5651500"/>
          <p14:tracePt t="63275" x="2908300" y="5626100"/>
          <p14:tracePt t="63284" x="2908300" y="5600700"/>
          <p14:tracePt t="63293" x="2908300" y="5537200"/>
          <p14:tracePt t="63302" x="2908300" y="5461000"/>
          <p14:tracePt t="63316" x="2908300" y="5384800"/>
          <p14:tracePt t="63319" x="2908300" y="5308600"/>
          <p14:tracePt t="63329" x="2908300" y="5194300"/>
          <p14:tracePt t="63336" x="2933700" y="5118100"/>
          <p14:tracePt t="63346" x="2933700" y="5067300"/>
          <p14:tracePt t="63348" x="2933700" y="4978400"/>
          <p14:tracePt t="63356" x="2959100" y="4902200"/>
          <p14:tracePt t="63367" x="2984500" y="4876800"/>
          <p14:tracePt t="63378" x="2984500" y="4826000"/>
          <p14:tracePt t="63379" x="2984500" y="4800600"/>
          <p14:tracePt t="63396" x="2984500" y="4775200"/>
          <p14:tracePt t="63404" x="3009900" y="4775200"/>
          <p14:tracePt t="63628" x="3009900" y="4800600"/>
          <p14:tracePt t="63636" x="3009900" y="4826000"/>
          <p14:tracePt t="63645" x="3009900" y="4876800"/>
          <p14:tracePt t="63654" x="3009900" y="4953000"/>
          <p14:tracePt t="63664" x="3009900" y="5041900"/>
          <p14:tracePt t="63672" x="3009900" y="5168900"/>
          <p14:tracePt t="63681" x="3009900" y="5308600"/>
          <p14:tracePt t="63689" x="3009900" y="5435600"/>
          <p14:tracePt t="63696" x="3009900" y="5575300"/>
          <p14:tracePt t="63704" x="3035300" y="5651500"/>
          <p14:tracePt t="63714" x="3035300" y="5727700"/>
          <p14:tracePt t="63715" x="3035300" y="5803900"/>
          <p14:tracePt t="63724" x="3060700" y="5867400"/>
          <p14:tracePt t="63735" x="3060700" y="5918200"/>
          <p14:tracePt t="63745" x="3060700" y="5943600"/>
          <p14:tracePt t="63753" x="3086100" y="5943600"/>
          <p14:tracePt t="63762" x="3086100" y="5969000"/>
          <p14:tracePt t="63788" x="3086100" y="5994400"/>
          <p14:tracePt t="63859" x="3086100" y="5969000"/>
          <p14:tracePt t="63891" x="3086100" y="5943600"/>
          <p14:tracePt t="63939" x="3086100" y="5918200"/>
          <p14:tracePt t="64444" x="3124200" y="5892800"/>
          <p14:tracePt t="64454" x="3149600" y="5842000"/>
          <p14:tracePt t="64464" x="3225800" y="5753100"/>
          <p14:tracePt t="64474" x="3302000" y="5651500"/>
          <p14:tracePt t="64477" x="3416300" y="5537200"/>
          <p14:tracePt t="64488" x="3492500" y="5410200"/>
          <p14:tracePt t="64498" x="3568700" y="5334000"/>
          <p14:tracePt t="64500" x="3683000" y="5194300"/>
          <p14:tracePt t="64512" x="3784600" y="5092700"/>
          <p14:tracePt t="64522" x="3860800" y="5016500"/>
          <p14:tracePt t="64524" x="3886200" y="4978400"/>
          <p14:tracePt t="64535" x="3949700" y="4927600"/>
          <p14:tracePt t="64547" x="4000500" y="4876800"/>
          <p14:tracePt t="64549" x="4025900" y="4851400"/>
          <p14:tracePt t="64561" x="4051300" y="4826000"/>
          <p14:tracePt t="64569" x="4076700" y="4826000"/>
          <p14:tracePt t="64578" x="4102100" y="4826000"/>
          <p14:tracePt t="64585" x="4102100" y="4800600"/>
          <p14:tracePt t="64593" x="4127500" y="4800600"/>
          <p14:tracePt t="64608" x="4152900" y="4800600"/>
          <p14:tracePt t="64623" x="4191000" y="4800600"/>
          <p14:tracePt t="64639" x="4216400" y="4800600"/>
          <p14:tracePt t="64648" x="4216400" y="4826000"/>
          <p14:tracePt t="64656" x="4241800" y="4851400"/>
          <p14:tracePt t="64667" x="4267200" y="4851400"/>
          <p14:tracePt t="64669" x="4292600" y="4876800"/>
          <p14:tracePt t="64679" x="4318000" y="4927600"/>
          <p14:tracePt t="64689" x="4343400" y="4953000"/>
          <p14:tracePt t="64699" x="4343400" y="4978400"/>
          <p14:tracePt t="64701" x="4394200" y="5016500"/>
          <p14:tracePt t="64712" x="4394200" y="5041900"/>
          <p14:tracePt t="64720" x="4394200" y="5067300"/>
          <p14:tracePt t="64729" x="4419600" y="5092700"/>
          <p14:tracePt t="64738" x="4419600" y="5118100"/>
          <p14:tracePt t="64746" x="4419600" y="5143500"/>
          <p14:tracePt t="64748" x="4419600" y="5168900"/>
          <p14:tracePt t="64764" x="4419600" y="5194300"/>
          <p14:tracePt t="64781" x="4419600" y="5219700"/>
          <p14:tracePt t="64805" x="4419600" y="5245100"/>
          <p14:tracePt t="64892" x="4419600" y="5219700"/>
          <p14:tracePt t="64900" x="4419600" y="5168900"/>
          <p14:tracePt t="64908" x="4394200" y="5118100"/>
          <p14:tracePt t="64919" x="4394200" y="5067300"/>
          <p14:tracePt t="64928" x="4368800" y="4978400"/>
          <p14:tracePt t="64938" x="4343400" y="4927600"/>
          <p14:tracePt t="64949" x="4318000" y="4851400"/>
          <p14:tracePt t="64950" x="4318000" y="4775200"/>
          <p14:tracePt t="64961" x="4318000" y="4711700"/>
          <p14:tracePt t="64969" x="4292600" y="4660900"/>
          <p14:tracePt t="64980" x="4292600" y="4584700"/>
          <p14:tracePt t="64988" x="4292600" y="4559300"/>
          <p14:tracePt t="65013" x="4292600" y="4533900"/>
          <p14:tracePt t="65084" x="4292600" y="4559300"/>
          <p14:tracePt t="65100" x="4292600" y="4584700"/>
          <p14:tracePt t="65111" x="4292600" y="4635500"/>
          <p14:tracePt t="65119" x="4292600" y="4686300"/>
          <p14:tracePt t="65129" x="4292600" y="4711700"/>
          <p14:tracePt t="65137" x="4292600" y="4775200"/>
          <p14:tracePt t="65147" x="4292600" y="4800600"/>
          <p14:tracePt t="65148" x="4292600" y="4826000"/>
          <p14:tracePt t="65159" x="4292600" y="4851400"/>
          <p14:tracePt t="65170" x="4292600" y="4876800"/>
          <p14:tracePt t="65182" x="4292600" y="4902200"/>
          <p14:tracePt t="65183" x="4267200" y="4902200"/>
          <p14:tracePt t="65228" x="4241800" y="4902200"/>
          <p14:tracePt t="65246" x="4216400" y="4876800"/>
          <p14:tracePt t="65264" x="4216400" y="4851400"/>
          <p14:tracePt t="65272" x="4216400" y="4826000"/>
          <p14:tracePt t="65281" x="4191000" y="4826000"/>
          <p14:tracePt t="65289" x="4191000" y="4800600"/>
          <p14:tracePt t="65304" x="4191000" y="4775200"/>
          <p14:tracePt t="65397" x="4216400" y="4800600"/>
          <p14:tracePt t="65405" x="4216400" y="4851400"/>
          <p14:tracePt t="65415" x="4216400" y="4927600"/>
          <p14:tracePt t="65424" x="4241800" y="5016500"/>
          <p14:tracePt t="65436" x="4241800" y="5118100"/>
          <p14:tracePt t="65438" x="4241800" y="5194300"/>
          <p14:tracePt t="65447" x="4241800" y="5245100"/>
          <p14:tracePt t="65456" x="4241800" y="5334000"/>
          <p14:tracePt t="65465" x="4241800" y="5384800"/>
          <p14:tracePt t="65473" x="4241800" y="5435600"/>
          <p14:tracePt t="65482" x="4241800" y="5461000"/>
          <p14:tracePt t="65490" x="4241800" y="5486400"/>
          <p14:tracePt t="65737" x="4241800" y="5435600"/>
          <p14:tracePt t="65748" x="4241800" y="5410200"/>
          <p14:tracePt t="65757" x="4241800" y="5334000"/>
          <p14:tracePt t="65768" x="4241800" y="5245100"/>
          <p14:tracePt t="65769" x="4241800" y="5168900"/>
          <p14:tracePt t="65793" x="4216400" y="5016500"/>
          <p14:tracePt t="65795" x="4216400" y="4978400"/>
          <p14:tracePt t="65806" x="4216400" y="4902200"/>
          <p14:tracePt t="65816" x="4216400" y="4851400"/>
          <p14:tracePt t="65818" x="4216400" y="4826000"/>
          <p14:tracePt t="65836" x="4191000" y="4775200"/>
          <p14:tracePt t="65853" x="4191000" y="4749800"/>
          <p14:tracePt t="65864" x="4191000" y="4711700"/>
          <p14:tracePt t="65921" x="4191000" y="4749800"/>
          <p14:tracePt t="65937" x="4191000" y="4775200"/>
          <p14:tracePt t="65947" x="4191000" y="4826000"/>
          <p14:tracePt t="65956" x="4191000" y="4876800"/>
          <p14:tracePt t="65965" x="4216400" y="4902200"/>
          <p14:tracePt t="65974" x="4216400" y="4953000"/>
          <p14:tracePt t="65983" x="4216400" y="5016500"/>
          <p14:tracePt t="65990" x="4241800" y="5067300"/>
          <p14:tracePt t="66001" x="4241800" y="5118100"/>
          <p14:tracePt t="66002" x="4241800" y="5143500"/>
          <p14:tracePt t="66018" x="4241800" y="5168900"/>
          <p14:tracePt t="66028" x="4241800" y="5194300"/>
          <p14:tracePt t="66045" x="4241800" y="5219700"/>
          <p14:tracePt t="66097" x="4241800" y="5194300"/>
          <p14:tracePt t="66106" x="4241800" y="5143500"/>
          <p14:tracePt t="66115" x="4241800" y="5118100"/>
          <p14:tracePt t="66123" x="4241800" y="5067300"/>
          <p14:tracePt t="66132" x="4241800" y="5016500"/>
          <p14:tracePt t="66140" x="4216400" y="4927600"/>
          <p14:tracePt t="66152" x="4216400" y="4851400"/>
          <p14:tracePt t="66153" x="4216400" y="4800600"/>
          <p14:tracePt t="66163" x="4216400" y="4711700"/>
          <p14:tracePt t="66171" x="4216400" y="4660900"/>
          <p14:tracePt t="66181" x="4216400" y="4610100"/>
          <p14:tracePt t="66189" x="4216400" y="4559300"/>
          <p14:tracePt t="66200" x="4216400" y="4533900"/>
          <p14:tracePt t="66202" x="4216400" y="4508500"/>
          <p14:tracePt t="66225" x="4216400" y="4483100"/>
          <p14:tracePt t="66306" x="4216400" y="4508500"/>
          <p14:tracePt t="66318" x="4216400" y="4533900"/>
          <p14:tracePt t="66333" x="4216400" y="4584700"/>
          <p14:tracePt t="66342" x="4216400" y="4635500"/>
          <p14:tracePt t="66351" x="4216400" y="4686300"/>
          <p14:tracePt t="66359" x="4216400" y="4775200"/>
          <p14:tracePt t="66367" x="4216400" y="4800600"/>
          <p14:tracePt t="66375" x="4216400" y="4851400"/>
          <p14:tracePt t="66384" x="4216400" y="4927600"/>
          <p14:tracePt t="66386" x="4216400" y="4953000"/>
          <p14:tracePt t="66396" x="4216400" y="5041900"/>
          <p14:tracePt t="66404" x="4216400" y="5092700"/>
          <p14:tracePt t="66413" x="4216400" y="5118100"/>
          <p14:tracePt t="66421" x="4216400" y="5143500"/>
          <p14:tracePt t="66431" x="4216400" y="5168900"/>
          <p14:tracePt t="66438" x="4216400" y="5194300"/>
          <p14:tracePt t="66446" x="4216400" y="5219700"/>
          <p14:tracePt t="66468" x="4216400" y="5245100"/>
          <p14:tracePt t="67074" x="4216400" y="5270500"/>
          <p14:tracePt t="67083" x="4241800" y="5308600"/>
          <p14:tracePt t="67093" x="4292600" y="5384800"/>
          <p14:tracePt t="67103" x="4318000" y="5435600"/>
          <p14:tracePt t="67113" x="4368800" y="5511800"/>
          <p14:tracePt t="67115" x="4394200" y="5600700"/>
          <p14:tracePt t="67129" x="4483100" y="5676900"/>
          <p14:tracePt t="67131" x="4508500" y="5778500"/>
          <p14:tracePt t="67141" x="4559300" y="5867400"/>
          <p14:tracePt t="67152" x="4610100" y="5943600"/>
          <p14:tracePt t="67154" x="4660900" y="5994400"/>
          <p14:tracePt t="67166" x="4724400" y="6108700"/>
          <p14:tracePt t="67178" x="4749800" y="6159500"/>
          <p14:tracePt t="67180" x="4800600" y="6235700"/>
          <p14:tracePt t="67192" x="4826000" y="6311900"/>
          <p14:tracePt t="67203" x="4851400" y="6311900"/>
          <p14:tracePt t="67205" x="4876800" y="6400800"/>
          <p14:tracePt t="67215" x="4876800" y="6451600"/>
          <p14:tracePt t="67223" x="4902200" y="6502400"/>
          <p14:tracePt t="67234" x="4902200" y="6527800"/>
          <p14:tracePt t="67236" x="4902200" y="6578600"/>
          <p14:tracePt t="67246" x="4902200" y="6604000"/>
          <p14:tracePt t="67254" x="4902200" y="6642100"/>
          <p14:tracePt t="67263" x="4902200" y="6667500"/>
          <p14:tracePt t="67278" x="4902200" y="6692900"/>
          <p14:tracePt t="67302" x="4902200" y="6718300"/>
          <p14:tracePt t="67320" x="4876800" y="6743700"/>
          <p14:tracePt t="67331" x="4851400" y="6743700"/>
          <p14:tracePt t="67340" x="4826000" y="6743700"/>
          <p14:tracePt t="67350" x="4800600" y="6769100"/>
          <p14:tracePt t="67360" x="4775200" y="6769100"/>
          <p14:tracePt t="67368" x="4749800" y="6769100"/>
          <p14:tracePt t="67375" x="4724400" y="6769100"/>
          <p14:tracePt t="67385" x="4660900" y="6794500"/>
          <p14:tracePt t="67386" x="4635500" y="6794500"/>
          <p14:tracePt t="67397" x="4584700" y="6794500"/>
          <p14:tracePt t="67406" x="4533900" y="6819900"/>
          <p14:tracePt t="67417" x="4483100" y="6819900"/>
          <p14:tracePt t="67418" x="4394200" y="6845300"/>
          <p14:tracePt t="67429" x="4318000" y="6845300"/>
          <p14:tracePt t="67437" x="4241800" y="6845300"/>
          <p14:tracePt t="67446" x="4216400" y="6870700"/>
          <p14:tracePt t="67456" x="4127500" y="6870700"/>
          <p14:tracePt t="67464" x="4076700" y="6870700"/>
          <p14:tracePt t="67471" x="4025900" y="6896100"/>
          <p14:tracePt t="67481" x="3975100" y="6896100"/>
          <p14:tracePt t="67483" x="3949700" y="6896100"/>
          <p14:tracePt t="67491" x="3924300" y="6896100"/>
          <p14:tracePt t="67501" x="3886200" y="6896100"/>
          <p14:tracePt t="67517" x="3860800" y="6896100"/>
          <p14:tracePt t="67795" x="3924300" y="6896100"/>
          <p14:tracePt t="67803" x="3949700" y="6896100"/>
          <p14:tracePt t="67813" x="4000500" y="6896100"/>
          <p14:tracePt t="67823" x="4025900" y="6934200"/>
          <p14:tracePt t="67834" x="4076700" y="6934200"/>
          <p14:tracePt t="67835" x="4102100" y="6934200"/>
          <p14:tracePt t="67845" x="4127500" y="6959600"/>
          <p14:tracePt t="67854" x="4152900" y="6959600"/>
          <p14:tracePt t="67863" x="4191000" y="6985000"/>
          <p14:tracePt t="67872" x="4216400" y="6985000"/>
          <p14:tracePt t="67887" x="4241800" y="6985000"/>
          <p14:tracePt t="67913" x="4267200" y="6985000"/>
          <p14:tracePt t="67931" x="4267200" y="7010400"/>
          <p14:tracePt t="67995" x="4241800" y="7010400"/>
          <p14:tracePt t="68035" x="4216400" y="7010400"/>
          <p14:tracePt t="68299" x="4191000" y="7010400"/>
          <p14:tracePt t="68316" x="4152900" y="7010400"/>
          <p14:tracePt t="68324" x="4102100" y="7010400"/>
          <p14:tracePt t="68333" x="4076700" y="7010400"/>
          <p14:tracePt t="68348" x="4025900" y="7010400"/>
          <p14:tracePt t="68349" x="3975100" y="7010400"/>
          <p14:tracePt t="68358" x="3949700" y="7010400"/>
          <p14:tracePt t="68367" x="3886200" y="7010400"/>
          <p14:tracePt t="68376" x="3860800" y="6985000"/>
          <p14:tracePt t="68386" x="3835400" y="6985000"/>
          <p14:tracePt t="68387" x="3810000" y="6985000"/>
          <p14:tracePt t="68397" x="3784600" y="6985000"/>
          <p14:tracePt t="68406" x="3784600" y="6959600"/>
          <p14:tracePt t="68475" x="3784600" y="6934200"/>
          <p14:tracePt t="68803" x="3759200" y="6934200"/>
          <p14:tracePt t="68813" x="3708400" y="6934200"/>
          <p14:tracePt t="68823" x="3683000" y="6934200"/>
          <p14:tracePt t="68833" x="3619500" y="6934200"/>
          <p14:tracePt t="68840" x="3543300" y="6934200"/>
          <p14:tracePt t="68849" x="3517900" y="6934200"/>
          <p14:tracePt t="68856" x="3416300" y="6934200"/>
          <p14:tracePt t="68865" x="3327400" y="6934200"/>
          <p14:tracePt t="68872" x="3276600" y="6934200"/>
          <p14:tracePt t="68881" x="3225800" y="6934200"/>
          <p14:tracePt t="68889" x="3149600" y="6934200"/>
          <p14:tracePt t="68897" x="3086100" y="6934200"/>
          <p14:tracePt t="68905" x="3035300" y="6934200"/>
          <p14:tracePt t="68908" x="3009900" y="6896100"/>
          <p14:tracePt t="68918" x="2984500" y="6896100"/>
          <p14:tracePt t="68928" x="2959100" y="6896100"/>
          <p14:tracePt t="68936" x="2959100" y="6870700"/>
          <p14:tracePt t="68945" x="2933700" y="6870700"/>
          <p14:tracePt t="68988" x="2933700" y="6845300"/>
          <p14:tracePt t="69276" x="2959100" y="6845300"/>
          <p14:tracePt t="69332" x="2984500" y="6845300"/>
          <p14:tracePt t="69340" x="3035300" y="6845300"/>
          <p14:tracePt t="69349" x="3086100" y="6845300"/>
          <p14:tracePt t="69358" x="3175000" y="6845300"/>
          <p14:tracePt t="69368" x="3276600" y="6845300"/>
          <p14:tracePt t="69377" x="3390900" y="6845300"/>
          <p14:tracePt t="69385" x="3492500" y="6845300"/>
          <p14:tracePt t="69392" x="3594100" y="6845300"/>
          <p14:tracePt t="69401" x="3733800" y="6870700"/>
          <p14:tracePt t="69410" x="3759200" y="6896100"/>
          <p14:tracePt t="69420" x="3835400" y="6934200"/>
          <p14:tracePt t="69421" x="3924300" y="6959600"/>
          <p14:tracePt t="69433" x="4000500" y="6959600"/>
          <p14:tracePt t="69441" x="4051300" y="6985000"/>
          <p14:tracePt t="69450" x="4076700" y="6985000"/>
          <p14:tracePt t="69464" x="4127500" y="7010400"/>
          <p14:tracePt t="69477" x="4152900" y="7035800"/>
          <p14:tracePt t="69479" x="4191000" y="7035800"/>
          <p14:tracePt t="69488" x="4191000" y="7061200"/>
          <p14:tracePt t="69498" x="4216400" y="7061200"/>
          <p14:tracePt t="69564" x="4216400" y="7086600"/>
          <p14:tracePt t="69692" x="4191000" y="7086600"/>
          <p14:tracePt t="69701" x="4152900" y="7086600"/>
          <p14:tracePt t="69709" x="4127500" y="7112000"/>
          <p14:tracePt t="69719" x="4076700" y="7112000"/>
          <p14:tracePt t="69729" x="4000500" y="7112000"/>
          <p14:tracePt t="69736" x="3949700" y="7112000"/>
          <p14:tracePt t="69746" x="3924300" y="7112000"/>
          <p14:tracePt t="69749" x="3835400" y="7112000"/>
          <p14:tracePt t="69757" x="3784600" y="7112000"/>
          <p14:tracePt t="69766" x="3733800" y="7112000"/>
          <p14:tracePt t="69775" x="3708400" y="7112000"/>
          <p14:tracePt t="69784" x="3683000" y="7112000"/>
          <p14:tracePt t="69795" x="3657600" y="7086600"/>
          <p14:tracePt t="69797" x="3619500" y="7086600"/>
          <p14:tracePt t="69869" x="3619500" y="7061200"/>
          <p14:tracePt t="69908" x="3619500" y="7035800"/>
          <p14:tracePt t="69947" x="3619500" y="7010400"/>
          <p14:tracePt t="69957" x="3657600" y="7010400"/>
          <p14:tracePt t="69973" x="3657600" y="6985000"/>
          <p14:tracePt t="70029" x="3683000" y="6985000"/>
          <p14:tracePt t="70409" x="3683000" y="6934200"/>
          <p14:tracePt t="70417" x="3683000" y="6819900"/>
          <p14:tracePt t="70425" x="3657600" y="6604000"/>
          <p14:tracePt t="70437" x="3594100" y="6337300"/>
          <p14:tracePt t="70448" x="3568700" y="5867400"/>
          <p14:tracePt t="70450" x="3517900" y="5245100"/>
          <p14:tracePt t="70458" x="3492500" y="4533900"/>
          <p14:tracePt t="70467" x="3492500" y="3759200"/>
          <p14:tracePt t="70476" x="3492500" y="3390900"/>
          <p14:tracePt t="70486" x="3492500" y="2717800"/>
          <p14:tracePt t="70494" x="3492500" y="2184400"/>
          <p14:tracePt t="70497" x="3492500" y="1993900"/>
          <p14:tracePt t="70506" x="3543300" y="1651000"/>
          <p14:tracePt t="70517" x="3543300" y="1574800"/>
          <p14:tracePt t="70525" x="3568700" y="1384300"/>
          <p14:tracePt t="70536" x="3594100" y="1282700"/>
          <p14:tracePt t="70538" x="3594100" y="1231900"/>
          <p14:tracePt t="70549" x="3594100" y="1193800"/>
          <p14:tracePt t="70557" x="3619500" y="1143000"/>
          <p14:tracePt t="70625" x="3619500" y="1168400"/>
          <p14:tracePt t="70634" x="3657600" y="1193800"/>
          <p14:tracePt t="70644" x="3657600" y="1282700"/>
          <p14:tracePt t="70653" x="3683000" y="1333500"/>
          <p14:tracePt t="70664" x="3683000" y="1435100"/>
          <p14:tracePt t="70665" x="3683000" y="1549400"/>
          <p14:tracePt t="70674" x="3708400" y="1676400"/>
          <p14:tracePt t="70684" x="3708400" y="1790700"/>
          <p14:tracePt t="70693" x="3708400" y="1892300"/>
          <p14:tracePt t="70702" x="3708400" y="1968500"/>
          <p14:tracePt t="70709" x="3708400" y="2057400"/>
          <p14:tracePt t="70717" x="3733800" y="2108200"/>
          <p14:tracePt t="70729" x="3733800" y="2159000"/>
          <p14:tracePt t="70731" x="3733800" y="2184400"/>
          <p14:tracePt t="70748" x="3733800" y="2209800"/>
          <p14:tracePt t="70764" x="3759200" y="2209800"/>
          <p14:tracePt t="70773" x="3810000" y="2082800"/>
          <p14:tracePt t="70783" x="3835400" y="1968500"/>
          <p14:tracePt t="70792" x="3924300" y="1790700"/>
          <p14:tracePt t="70795" x="3975100" y="1676400"/>
          <p14:tracePt t="70806" x="3975100" y="1600200"/>
          <p14:tracePt t="70814" x="4025900" y="1498600"/>
          <p14:tracePt t="70824" x="4076700" y="1409700"/>
          <p14:tracePt t="70826" x="4076700" y="1333500"/>
          <p14:tracePt t="70836" x="4102100" y="1308100"/>
          <p14:tracePt t="70847" x="4127500" y="1282700"/>
          <p14:tracePt t="70858" x="4127500" y="1257300"/>
          <p14:tracePt t="70882" x="4127500" y="1282700"/>
          <p14:tracePt t="70890" x="4127500" y="1308100"/>
          <p14:tracePt t="70899" x="4102100" y="1384300"/>
          <p14:tracePt t="70908" x="4076700" y="1435100"/>
          <p14:tracePt t="70919" x="4051300" y="1524000"/>
          <p14:tracePt t="70929" x="4025900" y="1574800"/>
          <p14:tracePt t="70931" x="4000500" y="1600200"/>
          <p14:tracePt t="70941" x="4000500" y="1651000"/>
          <p14:tracePt t="70950" x="3975100" y="1676400"/>
          <p14:tracePt t="70967" x="3949700" y="1701800"/>
          <p14:tracePt t="71017" x="3949700" y="1727200"/>
          <p14:tracePt t="71033" x="3949700" y="1790700"/>
          <p14:tracePt t="71042" x="3949700" y="1866900"/>
          <p14:tracePt t="71051" x="3949700" y="1943100"/>
          <p14:tracePt t="71062" x="3949700" y="2057400"/>
          <p14:tracePt t="71070" x="3949700" y="2184400"/>
          <p14:tracePt t="71081" x="3949700" y="2349500"/>
          <p14:tracePt t="71082" x="3949700" y="2501900"/>
          <p14:tracePt t="71091" x="3949700" y="2667000"/>
          <p14:tracePt t="71101" x="3949700" y="2819400"/>
          <p14:tracePt t="71114" x="3949700" y="2959100"/>
          <p14:tracePt t="71115" x="3949700" y="3009900"/>
          <p14:tracePt t="71124" x="3949700" y="3086100"/>
          <p14:tracePt t="71133" x="3949700" y="3175000"/>
          <p14:tracePt t="71142" x="3949700" y="3200400"/>
          <p14:tracePt t="71151" x="3949700" y="3251200"/>
          <p14:tracePt t="71158" x="3949700" y="3276600"/>
          <p14:tracePt t="71185" x="3949700" y="3302000"/>
          <p14:tracePt t="71195" x="3975100" y="3302000"/>
          <p14:tracePt t="71217" x="4000500" y="3302000"/>
          <p14:tracePt t="71228" x="4025900" y="3302000"/>
          <p14:tracePt t="71236" x="4051300" y="3302000"/>
          <p14:tracePt t="71245" x="4076700" y="3302000"/>
          <p14:tracePt t="71262" x="4102100" y="3302000"/>
          <p14:tracePt t="71270" x="4127500" y="3302000"/>
          <p14:tracePt t="71286" x="4152900" y="3302000"/>
          <p14:tracePt t="71313" x="4191000" y="3327400"/>
          <p14:tracePt t="71317" x="4191000" y="3352800"/>
          <p14:tracePt t="71327" x="4191000" y="3390900"/>
          <p14:tracePt t="71331" x="4191000" y="3416300"/>
          <p14:tracePt t="71339" x="4216400" y="3467100"/>
          <p14:tracePt t="71350" x="4216400" y="3492500"/>
          <p14:tracePt t="71366" x="4216400" y="3517900"/>
          <p14:tracePt t="71381" x="4216400" y="3543300"/>
          <p14:tracePt t="71473" x="4191000" y="3543300"/>
          <p14:tracePt t="71482" x="4191000" y="3517900"/>
          <p14:tracePt t="71490" x="4152900" y="3492500"/>
          <p14:tracePt t="71500" x="4127500" y="3492500"/>
          <p14:tracePt t="71509" x="4127500" y="3467100"/>
          <p14:tracePt t="71519" x="4102100" y="3467100"/>
          <p14:tracePt t="71527" x="4102100" y="3441700"/>
          <p14:tracePt t="71549" x="4076700" y="3441700"/>
          <p14:tracePt t="71802" x="4076700" y="3543300"/>
          <p14:tracePt t="71811" x="4076700" y="3644900"/>
          <p14:tracePt t="71821" x="4076700" y="3784600"/>
          <p14:tracePt t="71831" x="4076700" y="3949700"/>
          <p14:tracePt t="71838" x="4076700" y="4216400"/>
          <p14:tracePt t="71848" x="4076700" y="4584700"/>
          <p14:tracePt t="71856" x="4076700" y="4749800"/>
          <p14:tracePt t="71864" x="4076700" y="5067300"/>
          <p14:tracePt t="71866" x="4076700" y="5334000"/>
          <p14:tracePt t="71875" x="4076700" y="5600700"/>
          <p14:tracePt t="71884" x="4076700" y="5676900"/>
          <p14:tracePt t="71893" x="4076700" y="5842000"/>
          <p14:tracePt t="71903" x="4051300" y="5943600"/>
          <p14:tracePt t="71914" x="4051300" y="6045200"/>
          <p14:tracePt t="71915" x="4051300" y="6108700"/>
          <p14:tracePt t="71924" x="4051300" y="6159500"/>
          <p14:tracePt t="71934" x="4051300" y="6184900"/>
          <p14:tracePt t="71950" x="4051300" y="6210300"/>
          <p14:tracePt t="71973" x="4051300" y="6235700"/>
          <p14:tracePt t="72083" x="4025900" y="6261100"/>
          <p14:tracePt t="72100" x="4025900" y="6286500"/>
          <p14:tracePt t="72109" x="4025900" y="6311900"/>
          <p14:tracePt t="72119" x="4025900" y="6337300"/>
          <p14:tracePt t="72129" x="4025900" y="6400800"/>
          <p14:tracePt t="72131" x="4000500" y="6426200"/>
          <p14:tracePt t="72140" x="4000500" y="6477000"/>
          <p14:tracePt t="72149" x="4000500" y="6502400"/>
          <p14:tracePt t="72159" x="3975100" y="6553200"/>
          <p14:tracePt t="72171" x="3949700" y="6578600"/>
          <p14:tracePt t="72173" x="3949700" y="6604000"/>
          <p14:tracePt t="72187" x="3886200" y="6667500"/>
          <p14:tracePt t="72197" x="3860800" y="6692900"/>
          <p14:tracePt t="72207" x="3835400" y="6718300"/>
          <p14:tracePt t="72229" x="3810000" y="6743700"/>
          <p14:tracePt t="72231" x="3784600" y="6769100"/>
          <p14:tracePt t="72243" x="3759200" y="6769100"/>
          <p14:tracePt t="72259" x="3759200" y="6794500"/>
          <p14:tracePt t="72283" x="3733800" y="6794500"/>
          <p14:tracePt t="73323" x="3759200" y="6819900"/>
          <p14:tracePt t="73333" x="3784600" y="6896100"/>
          <p14:tracePt t="73342" x="3835400" y="6985000"/>
          <p14:tracePt t="73352" x="3886200" y="7112000"/>
          <p14:tracePt t="73363" x="3975100" y="7302500"/>
          <p14:tracePt t="73365" x="4051300" y="7518400"/>
          <p14:tracePt t="73376" x="4076700" y="7645400"/>
          <p14:tracePt t="73386" x="4152900" y="7835900"/>
          <p14:tracePt t="73388" x="4216400" y="8026400"/>
          <p14:tracePt t="73400" x="4267200" y="8204200"/>
          <p14:tracePt t="73409" x="4292600" y="8343900"/>
          <p14:tracePt t="73420" x="4343400" y="8470900"/>
          <p14:tracePt t="73421" x="4343400" y="8534400"/>
          <p14:tracePt t="73432" x="4394200" y="8686800"/>
          <p14:tracePt t="73441" x="4394200" y="8712200"/>
          <p14:tracePt t="73731" x="4368800" y="8712200"/>
          <p14:tracePt t="73739" x="4343400" y="8712200"/>
          <p14:tracePt t="73748" x="4318000" y="8712200"/>
          <p14:tracePt t="73764" x="4292600" y="8712200"/>
          <p14:tracePt t="73773" x="4267200" y="8712200"/>
          <p14:tracePt t="73782" x="4241800" y="8712200"/>
          <p14:tracePt t="73804" x="4216400" y="8712200"/>
          <p14:tracePt t="73828" x="4216400" y="8686800"/>
          <p14:tracePt t="74324" x="4191000" y="8686800"/>
          <p14:tracePt t="74340" x="4152900" y="8686800"/>
          <p14:tracePt t="74349" x="4152900" y="8712200"/>
          <p14:tracePt t="74358" x="4127500" y="8712200"/>
          <p14:tracePt t="74366" x="4102100" y="8712200"/>
          <p14:tracePt t="74381" x="4076700" y="8712200"/>
          <p14:tracePt t="74383" x="4051300" y="8737600"/>
          <p14:tracePt t="74400" x="4025900" y="8737600"/>
          <p14:tracePt t="74409" x="4000500" y="8737600"/>
          <p14:tracePt t="74418" x="3975100" y="8737600"/>
          <p14:tracePt t="74436" x="3949700" y="8737600"/>
          <p14:tracePt t="74468" x="3924300" y="8737600"/>
          <p14:tracePt t="74496" x="3886200" y="8737600"/>
          <p14:tracePt t="74504" x="3860800" y="8737600"/>
          <p14:tracePt t="74516" x="3835400" y="8737600"/>
          <p14:tracePt t="74524" x="3810000" y="8737600"/>
          <p14:tracePt t="74533" x="3784600" y="8712200"/>
          <p14:tracePt t="74551" x="3759200" y="8712200"/>
          <p14:tracePt t="74560" x="3733800" y="8712200"/>
          <p14:tracePt t="74575" x="3708400" y="8712200"/>
          <p14:tracePt t="74585" x="3708400" y="8686800"/>
          <p14:tracePt t="74604" x="3683000" y="8686800"/>
          <p14:tracePt t="74836" x="3657600" y="8686800"/>
          <p14:tracePt t="74852" x="3619500" y="8686800"/>
          <p14:tracePt t="74868" x="3594100" y="8686800"/>
          <p14:tracePt t="74877" x="3568700" y="8686800"/>
          <p14:tracePt t="74887" x="3543300" y="8686800"/>
          <p14:tracePt t="74896" x="3492500" y="8686800"/>
          <p14:tracePt t="74905" x="3467100" y="8686800"/>
          <p14:tracePt t="74913" x="3441700" y="8686800"/>
          <p14:tracePt t="74920" x="3390900" y="8686800"/>
          <p14:tracePt t="74931" x="3327400" y="8686800"/>
          <p14:tracePt t="74932" x="3302000" y="8686800"/>
          <p14:tracePt t="74941" x="3276600" y="8686800"/>
          <p14:tracePt t="74950" x="3251200" y="8686800"/>
          <p14:tracePt t="74958" x="3200400" y="8661400"/>
          <p14:tracePt t="74969" x="3175000" y="8661400"/>
          <p14:tracePt t="74980" x="3149600" y="8636000"/>
          <p14:tracePt t="74998" x="3124200" y="8636000"/>
          <p14:tracePt t="75014" x="3086100" y="8636000"/>
          <p14:tracePt t="75031" x="3060700" y="8636000"/>
          <p14:tracePt t="75039" x="3060700" y="8610600"/>
          <p14:tracePt t="75070" x="3035300" y="8610600"/>
          <p14:tracePt t="75388" x="3060700" y="8610600"/>
          <p14:tracePt t="75413" x="3086100" y="8610600"/>
          <p14:tracePt t="75421" x="3124200" y="8610600"/>
          <p14:tracePt t="75431" x="3175000" y="8610600"/>
          <p14:tracePt t="75440" x="3225800" y="8610600"/>
          <p14:tracePt t="75449" x="3276600" y="8610600"/>
          <p14:tracePt t="75457" x="3327400" y="8636000"/>
          <p14:tracePt t="75469" x="3467100" y="8686800"/>
          <p14:tracePt t="75479" x="3517900" y="8712200"/>
          <p14:tracePt t="75489" x="3543300" y="8737600"/>
          <p14:tracePt t="75500" x="3619500" y="8763000"/>
          <p14:tracePt t="75502" x="3683000" y="8788400"/>
          <p14:tracePt t="75514" x="3708400" y="8788400"/>
          <p14:tracePt t="75521" x="3759200" y="8826500"/>
          <p14:tracePt t="75531" x="3810000" y="8826500"/>
          <p14:tracePt t="75533" x="3835400" y="8851900"/>
          <p14:tracePt t="75543" x="3886200" y="8851900"/>
          <p14:tracePt t="75552" x="3924300" y="8851900"/>
          <p14:tracePt t="75562" x="3949700" y="8851900"/>
          <p14:tracePt t="75569" x="3975100" y="8851900"/>
          <p14:tracePt t="75578" x="4000500" y="8851900"/>
          <p14:tracePt t="75585" x="4025900" y="8851900"/>
          <p14:tracePt t="75597" x="4051300" y="8851900"/>
          <p14:tracePt t="75605" x="4076700" y="8851900"/>
          <p14:tracePt t="75615" x="4102100" y="8851900"/>
          <p14:tracePt t="75623" x="4127500" y="8851900"/>
          <p14:tracePt t="75632" x="4152900" y="8851900"/>
          <p14:tracePt t="75642" x="4191000" y="8826500"/>
          <p14:tracePt t="75652" x="4216400" y="8826500"/>
          <p14:tracePt t="75653" x="4241800" y="8826500"/>
          <p14:tracePt t="75663" x="4267200" y="8826500"/>
          <p14:tracePt t="75686" x="4292600" y="8826500"/>
          <p14:tracePt t="75712" x="4318000" y="8826500"/>
          <p14:tracePt t="75909" x="4292600" y="8826500"/>
          <p14:tracePt t="76173" x="4267200" y="8826500"/>
          <p14:tracePt t="76190" x="4216400" y="8826500"/>
          <p14:tracePt t="76199" x="4152900" y="8826500"/>
          <p14:tracePt t="76207" x="4076700" y="8826500"/>
          <p14:tracePt t="76216" x="4000500" y="8826500"/>
          <p14:tracePt t="76224" x="3975100" y="8826500"/>
          <p14:tracePt t="76234" x="3886200" y="8826500"/>
          <p14:tracePt t="76242" x="3810000" y="8826500"/>
          <p14:tracePt t="76252" x="3759200" y="8826500"/>
          <p14:tracePt t="76253" x="3708400" y="8826500"/>
          <p14:tracePt t="76263" x="3683000" y="8826500"/>
          <p14:tracePt t="76271" x="3657600" y="8826500"/>
          <p14:tracePt t="76281" x="3619500" y="8826500"/>
          <p14:tracePt t="76293" x="3594100" y="8826500"/>
          <p14:tracePt t="76365" x="3594100" y="8788400"/>
          <p14:tracePt t="76754" x="3568700" y="8788400"/>
          <p14:tracePt t="76764" x="3517900" y="8788400"/>
          <p14:tracePt t="76772" x="3441700" y="8788400"/>
          <p14:tracePt t="76781" x="3416300" y="8826500"/>
          <p14:tracePt t="76792" x="3276600" y="8851900"/>
          <p14:tracePt t="76795" x="3251200" y="8851900"/>
          <p14:tracePt t="76805" x="3175000" y="8877300"/>
          <p14:tracePt t="76816" x="3124200" y="8877300"/>
          <p14:tracePt t="76818" x="3060700" y="8877300"/>
          <p14:tracePt t="76826" x="3009900" y="8877300"/>
          <p14:tracePt t="76836" x="2984500" y="8877300"/>
          <p14:tracePt t="76846" x="2959100" y="8877300"/>
          <p14:tracePt t="76854" x="2933700" y="8877300"/>
          <p14:tracePt t="76863" x="2908300" y="8877300"/>
          <p14:tracePt t="76866" x="2882900" y="8877300"/>
          <p14:tracePt t="76882" x="2882900" y="8851900"/>
          <p14:tracePt t="76890" x="2857500" y="8851900"/>
          <p14:tracePt t="76914" x="2857500" y="8826500"/>
          <p14:tracePt t="76970" x="2857500" y="8788400"/>
          <p14:tracePt t="77010" x="2882900" y="8788400"/>
          <p14:tracePt t="77034" x="2882900" y="8763000"/>
          <p14:tracePt t="77042" x="2882900" y="8737600"/>
          <p14:tracePt t="77051" x="2882900" y="8712200"/>
          <p14:tracePt t="77060" x="2882900" y="8661400"/>
          <p14:tracePt t="77069" x="2882900" y="8585200"/>
          <p14:tracePt t="77079" x="2882900" y="8470900"/>
          <p14:tracePt t="77086" x="2882900" y="8343900"/>
          <p14:tracePt t="77095" x="2882900" y="8204200"/>
          <p14:tracePt t="77103" x="2882900" y="8153400"/>
          <p14:tracePt t="77111" x="2882900" y="8026400"/>
          <p14:tracePt t="77118" x="2882900" y="7937500"/>
          <p14:tracePt t="77127" x="2882900" y="7861300"/>
          <p14:tracePt t="77135" x="2882900" y="7785100"/>
          <p14:tracePt t="77142" x="2882900" y="7734300"/>
          <p14:tracePt t="77152" x="2882900" y="7696200"/>
          <p14:tracePt t="77166" x="2882900" y="7670800"/>
          <p14:tracePt t="77226" x="2882900" y="7696200"/>
          <p14:tracePt t="77235" x="2882900" y="7734300"/>
          <p14:tracePt t="77245" x="2882900" y="7785100"/>
          <p14:tracePt t="77254" x="2882900" y="7861300"/>
          <p14:tracePt t="77264" x="2882900" y="7937500"/>
          <p14:tracePt t="77271" x="2882900" y="8051800"/>
          <p14:tracePt t="77280" x="2882900" y="8102600"/>
          <p14:tracePt t="77287" x="2908300" y="8153400"/>
          <p14:tracePt t="77298" x="2908300" y="8229600"/>
          <p14:tracePt t="77299" x="2908300" y="8293100"/>
          <p14:tracePt t="77312" x="2908300" y="8343900"/>
          <p14:tracePt t="77316" x="2908300" y="8369300"/>
          <p14:tracePt t="77324" x="2908300" y="8394700"/>
          <p14:tracePt t="77334" x="2908300" y="8420100"/>
          <p14:tracePt t="77402" x="2908300" y="8394700"/>
          <p14:tracePt t="77410" x="2908300" y="8343900"/>
          <p14:tracePt t="77419" x="2908300" y="8318500"/>
          <p14:tracePt t="77429" x="2908300" y="8293100"/>
          <p14:tracePt t="77437" x="2908300" y="8229600"/>
          <p14:tracePt t="77447" x="2908300" y="8178800"/>
          <p14:tracePt t="77454" x="2908300" y="8153400"/>
          <p14:tracePt t="77464" x="2908300" y="8128000"/>
          <p14:tracePt t="77471" x="2908300" y="8102600"/>
          <p14:tracePt t="77480" x="2908300" y="8077200"/>
          <p14:tracePt t="77488" x="2908300" y="8051800"/>
          <p14:tracePt t="77522" x="2933700" y="8051800"/>
          <p14:tracePt t="77538" x="2933700" y="8128000"/>
          <p14:tracePt t="77548" x="2959100" y="8178800"/>
          <p14:tracePt t="77558" x="2959100" y="8293100"/>
          <p14:tracePt t="77567" x="2984500" y="8369300"/>
          <p14:tracePt t="77576" x="2984500" y="8496300"/>
          <p14:tracePt t="77584" x="2984500" y="8610600"/>
          <p14:tracePt t="77592" x="2984500" y="8661400"/>
          <p14:tracePt t="77599" x="2984500" y="8737600"/>
          <p14:tracePt t="77607" x="2984500" y="8826500"/>
          <p14:tracePt t="77615" x="2984500" y="8877300"/>
          <p14:tracePt t="77622" x="2984500" y="8902700"/>
          <p14:tracePt t="77631" x="2984500" y="8928100"/>
          <p14:tracePt t="77639" x="2984500" y="8953500"/>
          <p14:tracePt t="77648" x="2984500" y="8978900"/>
          <p14:tracePt t="77691" x="2984500" y="8953500"/>
          <p14:tracePt t="77699" x="2984500" y="8877300"/>
          <p14:tracePt t="77708" x="2984500" y="8788400"/>
          <p14:tracePt t="77717" x="2984500" y="8712200"/>
          <p14:tracePt t="77726" x="2984500" y="8661400"/>
          <p14:tracePt t="77734" x="2984500" y="8585200"/>
          <p14:tracePt t="77743" x="2984500" y="8559800"/>
          <p14:tracePt t="77747" x="2984500" y="8534400"/>
          <p14:tracePt t="77755" x="2984500" y="8445500"/>
          <p14:tracePt t="77765" x="2984500" y="8420100"/>
          <p14:tracePt t="77782" x="2984500" y="839470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0451" y="278286"/>
            <a:ext cx="17710583" cy="10008714"/>
          </a:xfrm>
          <a:custGeom>
            <a:avLst/>
            <a:gdLst/>
            <a:ahLst/>
            <a:cxnLst/>
            <a:rect l="l" t="t" r="r" b="b"/>
            <a:pathLst>
              <a:path w="17710583" h="10008714">
                <a:moveTo>
                  <a:pt x="0" y="0"/>
                </a:moveTo>
                <a:lnTo>
                  <a:pt x="17710582" y="0"/>
                </a:lnTo>
                <a:lnTo>
                  <a:pt x="17710582" y="10008714"/>
                </a:lnTo>
                <a:lnTo>
                  <a:pt x="0" y="10008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36" b="-158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257261" y="709683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529683" y="-213721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3" y="0"/>
                </a:lnTo>
                <a:lnTo>
                  <a:pt x="947113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239783">
            <a:off x="-1308014" y="-767769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574553" y="2577622"/>
            <a:ext cx="4809031" cy="1611025"/>
          </a:xfrm>
          <a:custGeom>
            <a:avLst/>
            <a:gdLst/>
            <a:ahLst/>
            <a:cxnLst/>
            <a:rect l="l" t="t" r="r" b="b"/>
            <a:pathLst>
              <a:path w="4809031" h="1611025">
                <a:moveTo>
                  <a:pt x="0" y="0"/>
                </a:moveTo>
                <a:lnTo>
                  <a:pt x="4809030" y="0"/>
                </a:lnTo>
                <a:lnTo>
                  <a:pt x="4809030" y="1611026"/>
                </a:lnTo>
                <a:lnTo>
                  <a:pt x="0" y="16110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6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1792040" y="2502531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7"/>
                </a:lnTo>
                <a:lnTo>
                  <a:pt x="0" y="14874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6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2176359" y="861125"/>
            <a:ext cx="1747811" cy="1264780"/>
          </a:xfrm>
          <a:custGeom>
            <a:avLst/>
            <a:gdLst/>
            <a:ahLst/>
            <a:cxnLst/>
            <a:rect l="l" t="t" r="r" b="b"/>
            <a:pathLst>
              <a:path w="1747811" h="1264780">
                <a:moveTo>
                  <a:pt x="0" y="0"/>
                </a:moveTo>
                <a:lnTo>
                  <a:pt x="1747811" y="0"/>
                </a:lnTo>
                <a:lnTo>
                  <a:pt x="1747811" y="1264779"/>
                </a:lnTo>
                <a:lnTo>
                  <a:pt x="0" y="12647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2942902" y="790976"/>
            <a:ext cx="1808827" cy="1168454"/>
          </a:xfrm>
          <a:custGeom>
            <a:avLst/>
            <a:gdLst/>
            <a:ahLst/>
            <a:cxnLst/>
            <a:rect l="l" t="t" r="r" b="b"/>
            <a:pathLst>
              <a:path w="1808827" h="1168454">
                <a:moveTo>
                  <a:pt x="0" y="0"/>
                </a:moveTo>
                <a:lnTo>
                  <a:pt x="1808827" y="0"/>
                </a:lnTo>
                <a:lnTo>
                  <a:pt x="1808827" y="1168454"/>
                </a:lnTo>
                <a:lnTo>
                  <a:pt x="0" y="116845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6397791" y="6943635"/>
            <a:ext cx="937383" cy="2222245"/>
          </a:xfrm>
          <a:custGeom>
            <a:avLst/>
            <a:gdLst/>
            <a:ahLst/>
            <a:cxnLst/>
            <a:rect l="l" t="t" r="r" b="b"/>
            <a:pathLst>
              <a:path w="937383" h="2222245">
                <a:moveTo>
                  <a:pt x="0" y="0"/>
                </a:moveTo>
                <a:lnTo>
                  <a:pt x="937384" y="0"/>
                </a:lnTo>
                <a:lnTo>
                  <a:pt x="937384" y="2222246"/>
                </a:lnTo>
                <a:lnTo>
                  <a:pt x="0" y="22222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6232332" y="5424192"/>
            <a:ext cx="1102842" cy="1482813"/>
          </a:xfrm>
          <a:custGeom>
            <a:avLst/>
            <a:gdLst/>
            <a:ahLst/>
            <a:cxnLst/>
            <a:rect l="l" t="t" r="r" b="b"/>
            <a:pathLst>
              <a:path w="1102842" h="1482813">
                <a:moveTo>
                  <a:pt x="0" y="0"/>
                </a:moveTo>
                <a:lnTo>
                  <a:pt x="1102843" y="0"/>
                </a:lnTo>
                <a:lnTo>
                  <a:pt x="1102843" y="1482813"/>
                </a:lnTo>
                <a:lnTo>
                  <a:pt x="0" y="148281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5561306" y="4275476"/>
            <a:ext cx="2444896" cy="1110156"/>
          </a:xfrm>
          <a:custGeom>
            <a:avLst/>
            <a:gdLst/>
            <a:ahLst/>
            <a:cxnLst/>
            <a:rect l="l" t="t" r="r" b="b"/>
            <a:pathLst>
              <a:path w="2444896" h="1110156">
                <a:moveTo>
                  <a:pt x="0" y="0"/>
                </a:moveTo>
                <a:lnTo>
                  <a:pt x="2444895" y="0"/>
                </a:lnTo>
                <a:lnTo>
                  <a:pt x="2444895" y="1110156"/>
                </a:lnTo>
                <a:lnTo>
                  <a:pt x="0" y="111015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5375066" y="7514874"/>
            <a:ext cx="720010" cy="1107707"/>
          </a:xfrm>
          <a:custGeom>
            <a:avLst/>
            <a:gdLst/>
            <a:ahLst/>
            <a:cxnLst/>
            <a:rect l="l" t="t" r="r" b="b"/>
            <a:pathLst>
              <a:path w="720010" h="1107707">
                <a:moveTo>
                  <a:pt x="0" y="0"/>
                </a:moveTo>
                <a:lnTo>
                  <a:pt x="720009" y="0"/>
                </a:lnTo>
                <a:lnTo>
                  <a:pt x="720009" y="1107707"/>
                </a:lnTo>
                <a:lnTo>
                  <a:pt x="0" y="110770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5286099" y="4350330"/>
            <a:ext cx="1164896" cy="1035301"/>
          </a:xfrm>
          <a:custGeom>
            <a:avLst/>
            <a:gdLst/>
            <a:ahLst/>
            <a:cxnLst/>
            <a:rect l="l" t="t" r="r" b="b"/>
            <a:pathLst>
              <a:path w="1164896" h="1035301">
                <a:moveTo>
                  <a:pt x="0" y="0"/>
                </a:moveTo>
                <a:lnTo>
                  <a:pt x="1164896" y="0"/>
                </a:lnTo>
                <a:lnTo>
                  <a:pt x="1164896" y="1035302"/>
                </a:lnTo>
                <a:lnTo>
                  <a:pt x="0" y="103530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375066" y="6027529"/>
            <a:ext cx="1029962" cy="1060450"/>
          </a:xfrm>
          <a:custGeom>
            <a:avLst/>
            <a:gdLst/>
            <a:ahLst/>
            <a:cxnLst/>
            <a:rect l="l" t="t" r="r" b="b"/>
            <a:pathLst>
              <a:path w="1029962" h="1060450">
                <a:moveTo>
                  <a:pt x="0" y="0"/>
                </a:moveTo>
                <a:lnTo>
                  <a:pt x="1029962" y="0"/>
                </a:lnTo>
                <a:lnTo>
                  <a:pt x="1029962" y="1060450"/>
                </a:lnTo>
                <a:lnTo>
                  <a:pt x="0" y="106045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2215236" y="858906"/>
            <a:ext cx="727666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sad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9168" y="2665645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صـ ـصـ ـص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416185" y="752717"/>
            <a:ext cx="847409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371"/>
              </a:lnSpc>
            </a:pPr>
            <a:r>
              <a:rPr lang="ar-EG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  <a:rtl/>
              </a:rPr>
              <a:t>ٍ</a:t>
            </a: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sine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76923" y="2653685"/>
            <a:ext cx="4161371" cy="1148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سَـ ـسـ ـس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76359" y="4359125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سَـمَـك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76359" y="6064437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مَـسْجِد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110411" y="777452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جَلَسَ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67596" y="4350330"/>
            <a:ext cx="2729478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صَـوْتٌ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04704" y="6059497"/>
            <a:ext cx="3301873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بَـصَـلٌ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78163" y="7775763"/>
            <a:ext cx="2729478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قَـفَصٌ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94108" y="9809857"/>
            <a:ext cx="5016303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pic>
        <p:nvPicPr>
          <p:cNvPr id="29" name="Audio 28">
            <a:extLst>
              <a:ext uri="{FF2B5EF4-FFF2-40B4-BE49-F238E27FC236}">
                <a16:creationId xmlns:a16="http://schemas.microsoft.com/office/drawing/2014/main" id="{EA7D0F96-FA68-051A-CDE9-EB3748523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25"/>
    </mc:Choice>
    <mc:Fallback xmlns="">
      <p:transition spd="slow" advTm="58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47" x="3467100" y="8153400"/>
          <p14:tracePt t="455" x="3784600" y="8001000"/>
          <p14:tracePt t="466" x="4076700" y="7835900"/>
          <p14:tracePt t="478" x="4508500" y="7645400"/>
          <p14:tracePt t="479" x="4991100" y="7467600"/>
          <p14:tracePt t="488" x="5461000" y="7251700"/>
          <p14:tracePt t="497" x="5943600" y="7086600"/>
          <p14:tracePt t="506" x="6819900" y="6718300"/>
          <p14:tracePt t="515" x="7226300" y="6578600"/>
          <p14:tracePt t="523" x="8026400" y="6235700"/>
          <p14:tracePt t="532" x="8750300" y="5943600"/>
          <p14:tracePt t="540" x="9385300" y="5651500"/>
          <p14:tracePt t="548" x="9893300" y="5359400"/>
          <p14:tracePt t="556" x="10109200" y="5245100"/>
          <p14:tracePt t="566" x="10502900" y="5041900"/>
          <p14:tracePt t="568" x="10795000" y="4826000"/>
          <p14:tracePt t="578" x="10909300" y="4749800"/>
          <p14:tracePt t="588" x="11112500" y="4610100"/>
          <p14:tracePt t="598" x="11252200" y="4533900"/>
          <p14:tracePt t="599" x="11277600" y="4483100"/>
          <p14:tracePt t="767" x="11252200" y="4483100"/>
          <p14:tracePt t="777" x="11201400" y="4445000"/>
          <p14:tracePt t="786" x="11176000" y="4419600"/>
          <p14:tracePt t="797" x="11137900" y="4368800"/>
          <p14:tracePt t="805" x="11061700" y="4318000"/>
          <p14:tracePt t="815" x="10960100" y="4127500"/>
          <p14:tracePt t="816" x="10909300" y="3975100"/>
          <p14:tracePt t="827" x="10871200" y="3784600"/>
          <p14:tracePt t="837" x="10871200" y="3683000"/>
          <p14:tracePt t="839" x="10845800" y="3302000"/>
          <p14:tracePt t="848" x="10845800" y="3124200"/>
          <p14:tracePt t="856" x="10845800" y="2908300"/>
          <p14:tracePt t="865" x="10909300" y="2692400"/>
          <p14:tracePt t="875" x="10960100" y="2616200"/>
          <p14:tracePt t="885" x="11036300" y="2476500"/>
          <p14:tracePt t="895" x="11137900" y="2349500"/>
          <p14:tracePt t="896" x="11226800" y="2260600"/>
          <p14:tracePt t="907" x="11328400" y="2184400"/>
          <p14:tracePt t="917" x="11404600" y="2108200"/>
          <p14:tracePt t="928" x="11518900" y="2082800"/>
          <p14:tracePt t="930" x="11595100" y="2019300"/>
          <p14:tracePt t="945" x="11709400" y="1993900"/>
          <p14:tracePt t="947" x="11811000" y="1968500"/>
          <p14:tracePt t="960" x="11912600" y="1968500"/>
          <p14:tracePt t="1147" x="11976100" y="1968500"/>
          <p14:tracePt t="1156" x="12052300" y="1968500"/>
          <p14:tracePt t="1166" x="12179300" y="1968500"/>
          <p14:tracePt t="1176" x="12344400" y="1943100"/>
          <p14:tracePt t="1184" x="12446000" y="1943100"/>
          <p14:tracePt t="1193" x="12636500" y="1917700"/>
          <p14:tracePt t="1202" x="12827000" y="1892300"/>
          <p14:tracePt t="1204" x="13004800" y="1841500"/>
          <p14:tracePt t="1215" x="13093700" y="1841500"/>
          <p14:tracePt t="1223" x="13195300" y="1816100"/>
          <p14:tracePt t="1235" x="13385800" y="1790700"/>
          <p14:tracePt t="1246" x="13411200" y="1752600"/>
          <p14:tracePt t="1256" x="13462000" y="1752600"/>
          <p14:tracePt t="1265" x="13487400" y="1752600"/>
          <p14:tracePt t="1286" x="13512800" y="1752600"/>
          <p14:tracePt t="1652" x="13512800" y="1727200"/>
          <p14:tracePt t="1665" x="13512800" y="1701800"/>
          <p14:tracePt t="1672" x="13512800" y="1676400"/>
          <p14:tracePt t="1680" x="13512800" y="1625600"/>
          <p14:tracePt t="1695" x="13563600" y="1460500"/>
          <p14:tracePt t="1705" x="13563600" y="1435100"/>
          <p14:tracePt t="1713" x="13601700" y="1384300"/>
          <p14:tracePt t="1722" x="13601700" y="1333500"/>
          <p14:tracePt t="1724" x="13627100" y="1282700"/>
          <p14:tracePt t="1734" x="13627100" y="1257300"/>
          <p14:tracePt t="1744" x="13652500" y="1231900"/>
          <p14:tracePt t="2405" x="13411200" y="1231900"/>
          <p14:tracePt t="2416" x="13068300" y="1231900"/>
          <p14:tracePt t="2430" x="12560300" y="1257300"/>
          <p14:tracePt t="2431" x="11887200" y="1282700"/>
          <p14:tracePt t="2440" x="10579100" y="1282700"/>
          <p14:tracePt t="2449" x="8928100" y="1282700"/>
          <p14:tracePt t="2456" x="7200900" y="1282700"/>
          <p14:tracePt t="2465" x="6451600" y="1282700"/>
          <p14:tracePt t="2478" x="4927600" y="1282700"/>
          <p14:tracePt t="2480" x="3683000" y="1282700"/>
          <p14:tracePt t="2488" x="3251200" y="1282700"/>
          <p14:tracePt t="2497" x="2451100" y="1282700"/>
          <p14:tracePt t="2505" x="2235200" y="1308100"/>
          <p14:tracePt t="2516" x="1790700" y="1333500"/>
          <p14:tracePt t="2518" x="1676400" y="1358900"/>
          <p14:tracePt t="2529" x="1460500" y="1409700"/>
          <p14:tracePt t="2538" x="1308100" y="1435100"/>
          <p14:tracePt t="2548" x="1231900" y="1435100"/>
          <p14:tracePt t="2550" x="1193800" y="1460500"/>
          <p14:tracePt t="2560" x="1168400" y="1460500"/>
          <p14:tracePt t="2568" x="1143000" y="1460500"/>
          <p14:tracePt t="2580" x="1193800" y="1409700"/>
          <p14:tracePt t="2589" x="1333500" y="1257300"/>
          <p14:tracePt t="2599" x="1435100" y="1168400"/>
          <p14:tracePt t="2611" x="1625600" y="1016000"/>
          <p14:tracePt t="2613" x="1701800" y="965200"/>
          <p14:tracePt t="2624" x="1790700" y="901700"/>
          <p14:tracePt t="2633" x="1892300" y="825500"/>
          <p14:tracePt t="2645" x="1993900" y="774700"/>
          <p14:tracePt t="2647" x="2082800" y="723900"/>
          <p14:tracePt t="2663" x="2159000" y="698500"/>
          <p14:tracePt t="2667" x="2209800" y="698500"/>
          <p14:tracePt t="2668" x="2235200" y="698500"/>
          <p14:tracePt t="2679" x="2260600" y="698500"/>
          <p14:tracePt t="2688" x="2298700" y="698500"/>
          <p14:tracePt t="2697" x="2324100" y="698500"/>
          <p14:tracePt t="2705" x="2349500" y="698500"/>
          <p14:tracePt t="2720" x="2374900" y="723900"/>
          <p14:tracePt t="2731" x="2400300" y="723900"/>
          <p14:tracePt t="2734" x="2425700" y="723900"/>
          <p14:tracePt t="2744" x="2451100" y="749300"/>
          <p14:tracePt t="2753" x="2501900" y="774700"/>
          <p14:tracePt t="2763" x="2565400" y="774700"/>
          <p14:tracePt t="2765" x="2616200" y="800100"/>
          <p14:tracePt t="2775" x="2692400" y="825500"/>
          <p14:tracePt t="2785" x="2794000" y="825500"/>
          <p14:tracePt t="2794" x="2882900" y="850900"/>
          <p14:tracePt t="2803" x="3035300" y="876300"/>
          <p14:tracePt t="2805" x="3175000" y="901700"/>
          <p14:tracePt t="2817" x="3302000" y="927100"/>
          <p14:tracePt t="2828" x="3467100" y="965200"/>
          <p14:tracePt t="2829" x="3594100" y="990600"/>
          <p14:tracePt t="2841" x="3733800" y="1016000"/>
          <p14:tracePt t="2852" x="3784600" y="1041400"/>
          <p14:tracePt t="2854" x="3860800" y="1066800"/>
          <p14:tracePt t="2866" x="3949700" y="1066800"/>
          <p14:tracePt t="2873" x="4000500" y="1092200"/>
          <p14:tracePt t="2885" x="4051300" y="1117600"/>
          <p14:tracePt t="2887" x="4076700" y="1117600"/>
          <p14:tracePt t="2897" x="4102100" y="1117600"/>
          <p14:tracePt t="2912" x="4127500" y="1143000"/>
          <p14:tracePt t="3116" x="4191000" y="1143000"/>
          <p14:tracePt t="3125" x="4343400" y="1143000"/>
          <p14:tracePt t="3134" x="4584700" y="1143000"/>
          <p14:tracePt t="3144" x="4902200" y="1143000"/>
          <p14:tracePt t="3152" x="5359400" y="1143000"/>
          <p14:tracePt t="3161" x="6286500" y="1257300"/>
          <p14:tracePt t="3169" x="7302500" y="1384300"/>
          <p14:tracePt t="3178" x="7835900" y="1498600"/>
          <p14:tracePt t="3186" x="8851900" y="1600200"/>
          <p14:tracePt t="3194" x="9194800" y="1676400"/>
          <p14:tracePt t="3202" x="9969500" y="1816100"/>
          <p14:tracePt t="3211" x="10185400" y="1866900"/>
          <p14:tracePt t="3213" x="10604500" y="1943100"/>
          <p14:tracePt t="3223" x="10960100" y="2019300"/>
          <p14:tracePt t="3234" x="11176000" y="2108200"/>
          <p14:tracePt t="3421" x="11277600" y="2108200"/>
          <p14:tracePt t="3430" x="11379200" y="2108200"/>
          <p14:tracePt t="3438" x="11518900" y="2108200"/>
          <p14:tracePt t="3446" x="11645900" y="2108200"/>
          <p14:tracePt t="3455" x="11785600" y="2108200"/>
          <p14:tracePt t="3464" x="11912600" y="2108200"/>
          <p14:tracePt t="3472" x="12179300" y="2057400"/>
          <p14:tracePt t="3484" x="12319000" y="2019300"/>
          <p14:tracePt t="3485" x="12534900" y="1968500"/>
          <p14:tracePt t="3496" x="12738100" y="1943100"/>
          <p14:tracePt t="3507" x="12903200" y="1917700"/>
          <p14:tracePt t="3517" x="12954000" y="1892300"/>
          <p14:tracePt t="3519" x="13068300" y="1866900"/>
          <p14:tracePt t="3531" x="13169900" y="1841500"/>
          <p14:tracePt t="3540" x="13220700" y="1841500"/>
          <p14:tracePt t="3543" x="13271500" y="1816100"/>
          <p14:tracePt t="3553" x="13335000" y="1816100"/>
          <p14:tracePt t="3562" x="13360400" y="1816100"/>
          <p14:tracePt t="3570" x="13360400" y="1790700"/>
          <p14:tracePt t="3579" x="13385800" y="1790700"/>
          <p14:tracePt t="3594" x="13411200" y="1790700"/>
          <p14:tracePt t="3941" x="13411200" y="1752600"/>
          <p14:tracePt t="3997" x="13411200" y="1727200"/>
          <p14:tracePt t="4006" x="13411200" y="1676400"/>
          <p14:tracePt t="4014" x="13411200" y="1625600"/>
          <p14:tracePt t="4022" x="13385800" y="1574800"/>
          <p14:tracePt t="4033" x="13360400" y="1498600"/>
          <p14:tracePt t="4045" x="13360400" y="1384300"/>
          <p14:tracePt t="4046" x="13360400" y="1282700"/>
          <p14:tracePt t="4055" x="13335000" y="1193800"/>
          <p14:tracePt t="4065" x="13335000" y="1117600"/>
          <p14:tracePt t="4073" x="13335000" y="1041400"/>
          <p14:tracePt t="4083" x="13296900" y="990600"/>
          <p14:tracePt t="4094" x="13296900" y="927100"/>
          <p14:tracePt t="4095" x="13296900" y="876300"/>
          <p14:tracePt t="4104" x="13296900" y="850900"/>
          <p14:tracePt t="4113" x="13296900" y="825500"/>
          <p14:tracePt t="4137" x="13296900" y="800100"/>
          <p14:tracePt t="4158" x="13271500" y="800100"/>
          <p14:tracePt t="4166" x="13246100" y="800100"/>
          <p14:tracePt t="4178" x="13220700" y="800100"/>
          <p14:tracePt t="4186" x="13169900" y="800100"/>
          <p14:tracePt t="4195" x="13119100" y="800100"/>
          <p14:tracePt t="4203" x="13030200" y="825500"/>
          <p14:tracePt t="4213" x="12954000" y="850900"/>
          <p14:tracePt t="4214" x="12877800" y="901700"/>
          <p14:tracePt t="4225" x="12763500" y="927100"/>
          <p14:tracePt t="4235" x="12661900" y="990600"/>
          <p14:tracePt t="4245" x="12585700" y="1041400"/>
          <p14:tracePt t="4247" x="12471400" y="1117600"/>
          <p14:tracePt t="4258" x="12395200" y="1193800"/>
          <p14:tracePt t="4268" x="12319000" y="1282700"/>
          <p14:tracePt t="4270" x="12268200" y="1358900"/>
          <p14:tracePt t="4282" x="12204700" y="1435100"/>
          <p14:tracePt t="4294" x="12153900" y="1524000"/>
          <p14:tracePt t="4296" x="12103100" y="1600200"/>
          <p14:tracePt t="4306" x="12077700" y="1676400"/>
          <p14:tracePt t="4316" x="12052300" y="1727200"/>
          <p14:tracePt t="4318" x="12026900" y="1892300"/>
          <p14:tracePt t="4330" x="12001500" y="1993900"/>
          <p14:tracePt t="4340" x="12001500" y="2082800"/>
          <p14:tracePt t="4348" x="12001500" y="2184400"/>
          <p14:tracePt t="4355" x="12001500" y="2286000"/>
          <p14:tracePt t="4363" x="12001500" y="2374900"/>
          <p14:tracePt t="4370" x="12052300" y="2451100"/>
          <p14:tracePt t="4381" x="12077700" y="2501900"/>
          <p14:tracePt t="4382" x="12128500" y="2552700"/>
          <p14:tracePt t="4394" x="12204700" y="2616200"/>
          <p14:tracePt t="4404" x="12293600" y="2667000"/>
          <p14:tracePt t="4406" x="12369800" y="2692400"/>
          <p14:tracePt t="4417" x="12446000" y="2717800"/>
          <p14:tracePt t="4429" x="12560300" y="2743200"/>
          <p14:tracePt t="4430" x="12661900" y="2743200"/>
          <p14:tracePt t="4440" x="12763500" y="2743200"/>
          <p14:tracePt t="4450" x="12877800" y="2743200"/>
          <p14:tracePt t="4459" x="12979400" y="2743200"/>
          <p14:tracePt t="4466" x="13068300" y="2743200"/>
          <p14:tracePt t="4474" x="13195300" y="2743200"/>
          <p14:tracePt t="4484" x="13271500" y="2717800"/>
          <p14:tracePt t="4494" x="13360400" y="2692400"/>
          <p14:tracePt t="4496" x="13436600" y="2641600"/>
          <p14:tracePt t="4509" x="13538200" y="2590800"/>
          <p14:tracePt t="4511" x="13601700" y="2527300"/>
          <p14:tracePt t="4522" x="13652500" y="2451100"/>
          <p14:tracePt t="4534" x="13703300" y="2400300"/>
          <p14:tracePt t="4535" x="13754100" y="2324100"/>
          <p14:tracePt t="4547" x="13779500" y="2209800"/>
          <p14:tracePt t="4557" x="13804900" y="2108200"/>
          <p14:tracePt t="4560" x="13830300" y="1968500"/>
          <p14:tracePt t="4570" x="13868400" y="1841500"/>
          <p14:tracePt t="4580" x="13868400" y="1701800"/>
          <p14:tracePt t="4582" x="13893800" y="1600200"/>
          <p14:tracePt t="4592" x="13893800" y="1549400"/>
          <p14:tracePt t="4601" x="13893800" y="1358900"/>
          <p14:tracePt t="4611" x="13893800" y="1257300"/>
          <p14:tracePt t="4618" x="13893800" y="1193800"/>
          <p14:tracePt t="4627" x="13893800" y="1143000"/>
          <p14:tracePt t="4635" x="13893800" y="1066800"/>
          <p14:tracePt t="4645" x="13868400" y="990600"/>
          <p14:tracePt t="4647" x="13804900" y="927100"/>
          <p14:tracePt t="4665" x="13754100" y="901700"/>
          <p14:tracePt t="4674" x="13703300" y="850900"/>
          <p14:tracePt t="4685" x="13652500" y="850900"/>
          <p14:tracePt t="4687" x="13563600" y="850900"/>
          <p14:tracePt t="4697" x="13512800" y="850900"/>
          <p14:tracePt t="4705" x="13436600" y="850900"/>
          <p14:tracePt t="4715" x="13360400" y="850900"/>
          <p14:tracePt t="4723" x="13296900" y="850900"/>
          <p14:tracePt t="4731" x="13220700" y="876300"/>
          <p14:tracePt t="4740" x="13144500" y="901700"/>
          <p14:tracePt t="4743" x="13119100" y="927100"/>
          <p14:tracePt t="4754" x="13068300" y="965200"/>
          <p14:tracePt t="4765" x="13030200" y="990600"/>
          <p14:tracePt t="4767" x="12954000" y="1041400"/>
          <p14:tracePt t="4778" x="12928600" y="1066800"/>
          <p14:tracePt t="4788" x="12877800" y="1117600"/>
          <p14:tracePt t="4797" x="12852400" y="1168400"/>
          <p14:tracePt t="4799" x="12801600" y="1231900"/>
          <p14:tracePt t="4811" x="12738100" y="1308100"/>
          <p14:tracePt t="4820" x="12712700" y="1358900"/>
          <p14:tracePt t="4822" x="12687300" y="1409700"/>
          <p14:tracePt t="4834" x="12636500" y="1524000"/>
          <p14:tracePt t="4846" x="12636500" y="1549400"/>
          <p14:tracePt t="4847" x="12611100" y="1625600"/>
          <p14:tracePt t="4857" x="12585700" y="1676400"/>
          <p14:tracePt t="4867" x="12560300" y="1816100"/>
          <p14:tracePt t="4878" x="12560300" y="1892300"/>
          <p14:tracePt t="4880" x="12560300" y="1968500"/>
          <p14:tracePt t="4888" x="12560300" y="2057400"/>
          <p14:tracePt t="4897" x="12560300" y="2133600"/>
          <p14:tracePt t="4906" x="12560300" y="2209800"/>
          <p14:tracePt t="4915" x="12611100" y="2286000"/>
          <p14:tracePt t="4924" x="12661900" y="2349500"/>
          <p14:tracePt t="4927" x="12712700" y="2400300"/>
          <p14:tracePt t="4946" x="12852400" y="2501900"/>
          <p14:tracePt t="4961" x="12903200" y="2527300"/>
          <p14:tracePt t="4962" x="12954000" y="2552700"/>
          <p14:tracePt t="4974" x="13068300" y="2616200"/>
          <p14:tracePt t="4976" x="13119100" y="2616200"/>
          <p14:tracePt t="4995" x="13296900" y="2641600"/>
          <p14:tracePt t="5006" x="13360400" y="2641600"/>
          <p14:tracePt t="5008" x="13385800" y="2641600"/>
          <p14:tracePt t="5018" x="13462000" y="2641600"/>
          <p14:tracePt t="5027" x="13512800" y="2641600"/>
          <p14:tracePt t="5030" x="13601700" y="2641600"/>
          <p14:tracePt t="5038" x="13627100" y="2616200"/>
          <p14:tracePt t="5049" x="13677900" y="2590800"/>
          <p14:tracePt t="5061" x="13728700" y="2552700"/>
          <p14:tracePt t="5063" x="13754100" y="2476500"/>
          <p14:tracePt t="5074" x="13804900" y="2425700"/>
          <p14:tracePt t="5086" x="13830300" y="2349500"/>
          <p14:tracePt t="5087" x="13868400" y="2260600"/>
          <p14:tracePt t="5099" x="13893800" y="2184400"/>
          <p14:tracePt t="5108" x="13893800" y="2057400"/>
          <p14:tracePt t="5117" x="13919200" y="1943100"/>
          <p14:tracePt t="5119" x="13919200" y="1841500"/>
          <p14:tracePt t="5129" x="13919200" y="1701800"/>
          <p14:tracePt t="5138" x="13919200" y="1600200"/>
          <p14:tracePt t="5148" x="13919200" y="1498600"/>
          <p14:tracePt t="5155" x="13919200" y="1409700"/>
          <p14:tracePt t="5163" x="13919200" y="1358900"/>
          <p14:tracePt t="5179" x="13893800" y="1257300"/>
          <p14:tracePt t="5191" x="13893800" y="1193800"/>
          <p14:tracePt t="5193" x="13868400" y="1143000"/>
          <p14:tracePt t="5213" x="13830300" y="1117600"/>
          <p14:tracePt t="5227" x="13804900" y="1092200"/>
          <p14:tracePt t="5229" x="13754100" y="1092200"/>
          <p14:tracePt t="5231" x="13728700" y="1066800"/>
          <p14:tracePt t="5243" x="13703300" y="1066800"/>
          <p14:tracePt t="5251" x="13652500" y="1066800"/>
          <p14:tracePt t="5260" x="13627100" y="1066800"/>
          <p14:tracePt t="5267" x="13563600" y="1066800"/>
          <p14:tracePt t="5275" x="13538200" y="1066800"/>
          <p14:tracePt t="5283" x="13512800" y="1066800"/>
          <p14:tracePt t="5291" x="13487400" y="1066800"/>
          <p14:tracePt t="5300" x="13462000" y="1066800"/>
          <p14:tracePt t="5315" x="13436600" y="1066800"/>
          <p14:tracePt t="5975" x="13411200" y="1066800"/>
          <p14:tracePt t="5983" x="13385800" y="1066800"/>
          <p14:tracePt t="5992" x="13360400" y="1066800"/>
          <p14:tracePt t="6001" x="13335000" y="1092200"/>
          <p14:tracePt t="6011" x="13271500" y="1117600"/>
          <p14:tracePt t="6021" x="13220700" y="1143000"/>
          <p14:tracePt t="6023" x="13144500" y="1168400"/>
          <p14:tracePt t="6035" x="13093700" y="1193800"/>
          <p14:tracePt t="6046" x="13004800" y="1231900"/>
          <p14:tracePt t="6048" x="12928600" y="1257300"/>
          <p14:tracePt t="6059" x="12852400" y="1308100"/>
          <p14:tracePt t="6068" x="12738100" y="1333500"/>
          <p14:tracePt t="6079" x="12661900" y="1358900"/>
          <p14:tracePt t="6081" x="12585700" y="1409700"/>
          <p14:tracePt t="6092" x="12560300" y="1435100"/>
          <p14:tracePt t="6101" x="12471400" y="1460500"/>
          <p14:tracePt t="6103" x="12420600" y="1498600"/>
          <p14:tracePt t="6114" x="12369800" y="1524000"/>
          <p14:tracePt t="6124" x="12344400" y="1524000"/>
          <p14:tracePt t="6133" x="12319000" y="1549400"/>
          <p14:tracePt t="6144" x="12293600" y="1549400"/>
          <p14:tracePt t="6153" x="12293600" y="1574800"/>
          <p14:tracePt t="6207" x="12319000" y="1574800"/>
          <p14:tracePt t="6223" x="12319000" y="1600200"/>
          <p14:tracePt t="6233" x="12344400" y="1600200"/>
          <p14:tracePt t="6241" x="12369800" y="1625600"/>
          <p14:tracePt t="6252" x="12395200" y="1625600"/>
          <p14:tracePt t="6261" x="12395200" y="1651000"/>
          <p14:tracePt t="6268" x="12420600" y="1651000"/>
          <p14:tracePt t="6278" x="12446000" y="1676400"/>
          <p14:tracePt t="6288" x="12446000" y="1701800"/>
          <p14:tracePt t="6297" x="12471400" y="1701800"/>
          <p14:tracePt t="6344" x="12471400" y="1727200"/>
          <p14:tracePt t="6611" x="12369800" y="1727200"/>
          <p14:tracePt t="6619" x="12103100" y="1727200"/>
          <p14:tracePt t="6629" x="11785600" y="1727200"/>
          <p14:tracePt t="6638" x="11379200" y="1727200"/>
          <p14:tracePt t="6647" x="10934700" y="1727200"/>
          <p14:tracePt t="6657" x="10134600" y="1727200"/>
          <p14:tracePt t="6670" x="8267700" y="1625600"/>
          <p14:tracePt t="6679" x="7416800" y="1524000"/>
          <p14:tracePt t="6688" x="7086600" y="1460500"/>
          <p14:tracePt t="6698" x="6426200" y="1358900"/>
          <p14:tracePt t="6700" x="6184900" y="1333500"/>
          <p14:tracePt t="6711" x="5753100" y="1282700"/>
          <p14:tracePt t="6719" x="5461000" y="1231900"/>
          <p14:tracePt t="6730" x="5384800" y="1231900"/>
          <p14:tracePt t="6731" x="5194300" y="1193800"/>
          <p14:tracePt t="6741" x="5092700" y="1193800"/>
          <p14:tracePt t="6750" x="5016500" y="1193800"/>
          <p14:tracePt t="6760" x="4991100" y="1168400"/>
          <p14:tracePt t="6932" x="4953000" y="1168400"/>
          <p14:tracePt t="6940" x="4876800" y="1193800"/>
          <p14:tracePt t="6950" x="4800600" y="1257300"/>
          <p14:tracePt t="6961" x="4724400" y="1282700"/>
          <p14:tracePt t="6970" x="4559300" y="1308100"/>
          <p14:tracePt t="6980" x="4368800" y="1358900"/>
          <p14:tracePt t="6981" x="4216400" y="1358900"/>
          <p14:tracePt t="6991" x="4051300" y="1384300"/>
          <p14:tracePt t="7001" x="3924300" y="1384300"/>
          <p14:tracePt t="7008" x="3860800" y="1384300"/>
          <p14:tracePt t="7016" x="3759200" y="1384300"/>
          <p14:tracePt t="7024" x="3683000" y="1384300"/>
          <p14:tracePt t="7033" x="3619500" y="1384300"/>
          <p14:tracePt t="7041" x="3594100" y="1384300"/>
          <p14:tracePt t="7050" x="3568700" y="1384300"/>
          <p14:tracePt t="7052" x="3543300" y="1384300"/>
          <p14:tracePt t="7061" x="3543300" y="1358900"/>
          <p14:tracePt t="7123" x="3543300" y="1333500"/>
          <p14:tracePt t="7284" x="3568700" y="1333500"/>
          <p14:tracePt t="7724" x="3543300" y="1333500"/>
          <p14:tracePt t="7740" x="3492500" y="1333500"/>
          <p14:tracePt t="7749" x="3441700" y="1333500"/>
          <p14:tracePt t="7759" x="3390900" y="1333500"/>
          <p14:tracePt t="7768" x="3302000" y="1333500"/>
          <p14:tracePt t="7777" x="3200400" y="1333500"/>
          <p14:tracePt t="7785" x="3124200" y="1308100"/>
          <p14:tracePt t="7796" x="3035300" y="1282700"/>
          <p14:tracePt t="7797" x="2984500" y="1282700"/>
          <p14:tracePt t="7808" x="2933700" y="1257300"/>
          <p14:tracePt t="7820" x="2857500" y="1231900"/>
          <p14:tracePt t="7821" x="2794000" y="1231900"/>
          <p14:tracePt t="7833" x="2743200" y="1193800"/>
          <p14:tracePt t="7845" x="2717800" y="1193800"/>
          <p14:tracePt t="7847" x="2667000" y="1168400"/>
          <p14:tracePt t="7857" x="2641600" y="1168400"/>
          <p14:tracePt t="7867" x="2616200" y="1143000"/>
          <p14:tracePt t="7868" x="2565400" y="1143000"/>
          <p14:tracePt t="7879" x="2527300" y="1143000"/>
          <p14:tracePt t="7888" x="2501900" y="1117600"/>
          <p14:tracePt t="7898" x="2476500" y="1117600"/>
          <p14:tracePt t="7906" x="2451100" y="1117600"/>
          <p14:tracePt t="7913" x="2425700" y="1117600"/>
          <p14:tracePt t="7921" x="2400300" y="1117600"/>
          <p14:tracePt t="7929" x="2374900" y="1117600"/>
          <p14:tracePt t="7945" x="2349500" y="1117600"/>
          <p14:tracePt t="7972" x="2349500" y="1092200"/>
          <p14:tracePt t="8013" x="2349500" y="1066800"/>
          <p14:tracePt t="8028" x="2349500" y="1041400"/>
          <p14:tracePt t="8045" x="2374900" y="1041400"/>
          <p14:tracePt t="8054" x="2400300" y="1016000"/>
          <p14:tracePt t="8065" x="2451100" y="1016000"/>
          <p14:tracePt t="8073" x="2527300" y="965200"/>
          <p14:tracePt t="8084" x="2641600" y="927100"/>
          <p14:tracePt t="8085" x="2794000" y="876300"/>
          <p14:tracePt t="8097" x="2908300" y="876300"/>
          <p14:tracePt t="8105" x="3060700" y="850900"/>
          <p14:tracePt t="8115" x="3251200" y="800100"/>
          <p14:tracePt t="8117" x="3441700" y="800100"/>
          <p14:tracePt t="8128" x="3568700" y="800100"/>
          <p14:tracePt t="8137" x="3708400" y="800100"/>
          <p14:tracePt t="8145" x="3860800" y="800100"/>
          <p14:tracePt t="8153" x="3975100" y="800100"/>
          <p14:tracePt t="8161" x="4025900" y="800100"/>
          <p14:tracePt t="8169" x="4152900" y="800100"/>
          <p14:tracePt t="8179" x="4191000" y="800100"/>
          <p14:tracePt t="8181" x="4267200" y="825500"/>
          <p14:tracePt t="8190" x="4292600" y="825500"/>
          <p14:tracePt t="8200" x="4318000" y="850900"/>
          <p14:tracePt t="8211" x="4343400" y="850900"/>
          <p14:tracePt t="8213" x="4368800" y="876300"/>
          <p14:tracePt t="8237" x="4394200" y="876300"/>
          <p14:tracePt t="8247" x="4394200" y="901700"/>
          <p14:tracePt t="8284" x="4394200" y="927100"/>
          <p14:tracePt t="8325" x="4368800" y="965200"/>
          <p14:tracePt t="8342" x="4343400" y="965200"/>
          <p14:tracePt t="8359" x="4318000" y="965200"/>
          <p14:tracePt t="8384" x="4292600" y="965200"/>
          <p14:tracePt t="8741" x="4343400" y="965200"/>
          <p14:tracePt t="8750" x="4368800" y="965200"/>
          <p14:tracePt t="8758" x="4419600" y="965200"/>
          <p14:tracePt t="8768" x="4533900" y="965200"/>
          <p14:tracePt t="8777" x="4635500" y="965200"/>
          <p14:tracePt t="8785" x="4775200" y="965200"/>
          <p14:tracePt t="8795" x="4902200" y="965200"/>
          <p14:tracePt t="8802" x="5067300" y="965200"/>
          <p14:tracePt t="8811" x="5283200" y="990600"/>
          <p14:tracePt t="8814" x="5461000" y="1041400"/>
          <p14:tracePt t="8824" x="5651500" y="1092200"/>
          <p14:tracePt t="8834" x="5842000" y="1168400"/>
          <p14:tracePt t="8844" x="6057900" y="1257300"/>
          <p14:tracePt t="8846" x="6261100" y="1358900"/>
          <p14:tracePt t="8856" x="6477000" y="1460500"/>
          <p14:tracePt t="8867" x="6692900" y="1574800"/>
          <p14:tracePt t="8877" x="6934200" y="1701800"/>
          <p14:tracePt t="8879" x="7112000" y="1841500"/>
          <p14:tracePt t="8890" x="7226300" y="1892300"/>
          <p14:tracePt t="8899" x="7378700" y="1993900"/>
          <p14:tracePt t="8911" x="7543800" y="2108200"/>
          <p14:tracePt t="8913" x="7569200" y="2133600"/>
          <p14:tracePt t="8927" x="7759700" y="2235200"/>
          <p14:tracePt t="8936" x="7810500" y="2260600"/>
          <p14:tracePt t="9126" x="7886700" y="2260600"/>
          <p14:tracePt t="9134" x="8077200" y="2260600"/>
          <p14:tracePt t="9144" x="8293100" y="2260600"/>
          <p14:tracePt t="9152" x="8610600" y="2260600"/>
          <p14:tracePt t="9162" x="9309100" y="2324100"/>
          <p14:tracePt t="9170" x="10134600" y="2425700"/>
          <p14:tracePt t="9179" x="11087100" y="2590800"/>
          <p14:tracePt t="9186" x="11544300" y="2667000"/>
          <p14:tracePt t="9195" x="12395200" y="2819400"/>
          <p14:tracePt t="9202" x="12738100" y="2882900"/>
          <p14:tracePt t="9213" x="13360400" y="2984500"/>
          <p14:tracePt t="9215" x="13601700" y="3009900"/>
          <p14:tracePt t="9225" x="14020800" y="3035300"/>
          <p14:tracePt t="9233" x="14363700" y="3124200"/>
          <p14:tracePt t="9244" x="14452600" y="3124200"/>
          <p14:tracePt t="9246" x="14846300" y="3175000"/>
          <p14:tracePt t="9429" x="14935200" y="3175000"/>
          <p14:tracePt t="9438" x="15036800" y="3175000"/>
          <p14:tracePt t="9448" x="15138400" y="3175000"/>
          <p14:tracePt t="9456" x="15252700" y="3175000"/>
          <p14:tracePt t="9466" x="15354300" y="3175000"/>
          <p14:tracePt t="9474" x="15494000" y="3175000"/>
          <p14:tracePt t="9483" x="15646400" y="3200400"/>
          <p14:tracePt t="9494" x="15836900" y="3200400"/>
          <p14:tracePt t="9495" x="15989300" y="3200400"/>
          <p14:tracePt t="9504" x="16078200" y="3200400"/>
          <p14:tracePt t="9513" x="16154400" y="3200400"/>
          <p14:tracePt t="9522" x="16230600" y="3200400"/>
          <p14:tracePt t="9531" x="16294100" y="3200400"/>
          <p14:tracePt t="9538" x="16319500" y="3200400"/>
          <p14:tracePt t="9547" x="16344900" y="3200400"/>
          <p14:tracePt t="9555" x="16344900" y="3225800"/>
          <p14:tracePt t="9563" x="16370300" y="3225800"/>
          <p14:tracePt t="9605" x="16344900" y="3225800"/>
          <p14:tracePt t="9615" x="16319500" y="3251200"/>
          <p14:tracePt t="9625" x="16294100" y="3251200"/>
          <p14:tracePt t="9634" x="16230600" y="3251200"/>
          <p14:tracePt t="9642" x="16154400" y="3251200"/>
          <p14:tracePt t="9650" x="16103600" y="3276600"/>
          <p14:tracePt t="9661" x="16078200" y="3276600"/>
          <p14:tracePt t="9663" x="16052800" y="3276600"/>
          <p14:tracePt t="9674" x="15989300" y="3302000"/>
          <p14:tracePt t="9686" x="15913100" y="3302000"/>
          <p14:tracePt t="9696" x="15887700" y="3327400"/>
          <p14:tracePt t="9705" x="15862300" y="3327400"/>
          <p14:tracePt t="9721" x="15836900" y="3327400"/>
          <p14:tracePt t="9731" x="15811500" y="3352800"/>
          <p14:tracePt t="9742" x="15786100" y="3352800"/>
          <p14:tracePt t="10046" x="15811500" y="3352800"/>
          <p14:tracePt t="10086" x="15811500" y="3390900"/>
          <p14:tracePt t="10095" x="15811500" y="3416300"/>
          <p14:tracePt t="10112" x="15811500" y="3441700"/>
          <p14:tracePt t="10129" x="15811500" y="3467100"/>
          <p14:tracePt t="10150" x="15811500" y="3492500"/>
          <p14:tracePt t="10206" x="15786100" y="3492500"/>
          <p14:tracePt t="10254" x="15760700" y="3492500"/>
          <p14:tracePt t="10263" x="15722600" y="3517900"/>
          <p14:tracePt t="10272" x="15671800" y="3517900"/>
          <p14:tracePt t="10282" x="15621000" y="3517900"/>
          <p14:tracePt t="10290" x="15570200" y="3543300"/>
          <p14:tracePt t="10302" x="15430500" y="3568700"/>
          <p14:tracePt t="10313" x="15354300" y="3594100"/>
          <p14:tracePt t="10323" x="15278100" y="3619500"/>
          <p14:tracePt t="10332" x="15227300" y="3619500"/>
          <p14:tracePt t="10345" x="15062200" y="3619500"/>
          <p14:tracePt t="10353" x="14986000" y="3619500"/>
          <p14:tracePt t="10369" x="14935200" y="3619500"/>
          <p14:tracePt t="10379" x="14871700" y="3619500"/>
          <p14:tracePt t="10386" x="14820900" y="3619500"/>
          <p14:tracePt t="10396" x="14795500" y="3619500"/>
          <p14:tracePt t="10404" x="14770100" y="3619500"/>
          <p14:tracePt t="10412" x="14744700" y="3594100"/>
          <p14:tracePt t="10414" x="14693900" y="3594100"/>
          <p14:tracePt t="10425" x="14668500" y="3594100"/>
          <p14:tracePt t="10435" x="14630400" y="3568700"/>
          <p14:tracePt t="10446" x="14579600" y="3568700"/>
          <p14:tracePt t="10455" x="14554200" y="3568700"/>
          <p14:tracePt t="10466" x="14528800" y="3568700"/>
          <p14:tracePt t="10482" x="14503400" y="3568700"/>
          <p14:tracePt t="10802" x="14478000" y="3568700"/>
          <p14:tracePt t="10812" x="14452600" y="3568700"/>
          <p14:tracePt t="10820" x="14401800" y="3568700"/>
          <p14:tracePt t="10830" x="14312900" y="3594100"/>
          <p14:tracePt t="10840" x="14287500" y="3619500"/>
          <p14:tracePt t="10850" x="14185900" y="3683000"/>
          <p14:tracePt t="10852" x="14071600" y="3708400"/>
          <p14:tracePt t="10864" x="13970000" y="3733800"/>
          <p14:tracePt t="10873" x="13919200" y="3733800"/>
          <p14:tracePt t="10875" x="13830300" y="3759200"/>
          <p14:tracePt t="10886" x="13754100" y="3784600"/>
          <p14:tracePt t="10897" x="13703300" y="3784600"/>
          <p14:tracePt t="10898" x="13652500" y="3784600"/>
          <p14:tracePt t="10908" x="13601700" y="3784600"/>
          <p14:tracePt t="10918" x="13563600" y="3784600"/>
          <p14:tracePt t="10927" x="13512800" y="3784600"/>
          <p14:tracePt t="10942" x="13487400" y="3784600"/>
          <p14:tracePt t="10957" x="13462000" y="3784600"/>
          <p14:tracePt t="11043" x="13436600" y="3784600"/>
          <p14:tracePt t="11074" x="13411200" y="3784600"/>
          <p14:tracePt t="11083" x="13360400" y="3784600"/>
          <p14:tracePt t="11091" x="13335000" y="3784600"/>
          <p14:tracePt t="11100" x="13271500" y="3759200"/>
          <p14:tracePt t="11111" x="13246100" y="3759200"/>
          <p14:tracePt t="11119" x="13195300" y="3733800"/>
          <p14:tracePt t="11131" x="13119100" y="3708400"/>
          <p14:tracePt t="11142" x="13068300" y="3708400"/>
          <p14:tracePt t="11152" x="13030200" y="3683000"/>
          <p14:tracePt t="11165" x="13004800" y="3683000"/>
          <p14:tracePt t="11182" x="12979400" y="3683000"/>
          <p14:tracePt t="11190" x="12979400" y="3644900"/>
          <p14:tracePt t="11275" x="12979400" y="3619500"/>
          <p14:tracePt t="11346" x="13004800" y="3619500"/>
          <p14:tracePt t="11355" x="13030200" y="3619500"/>
          <p14:tracePt t="11365" x="13093700" y="3619500"/>
          <p14:tracePt t="11373" x="13144500" y="3619500"/>
          <p14:tracePt t="11383" x="13220700" y="3619500"/>
          <p14:tracePt t="11397" x="13436600" y="3619500"/>
          <p14:tracePt t="11406" x="13563600" y="3594100"/>
          <p14:tracePt t="11417" x="13728700" y="3594100"/>
          <p14:tracePt t="11428" x="14046200" y="3594100"/>
          <p14:tracePt t="11436" x="14236700" y="3594100"/>
          <p14:tracePt t="11446" x="14427200" y="3594100"/>
          <p14:tracePt t="11454" x="14579600" y="3594100"/>
          <p14:tracePt t="11464" x="14744700" y="3594100"/>
          <p14:tracePt t="11472" x="14871700" y="3594100"/>
          <p14:tracePt t="11480" x="15011400" y="3594100"/>
          <p14:tracePt t="11487" x="15062200" y="3594100"/>
          <p14:tracePt t="11496" x="15138400" y="3594100"/>
          <p14:tracePt t="11504" x="15252700" y="3594100"/>
          <p14:tracePt t="11512" x="15328900" y="3568700"/>
          <p14:tracePt t="11521" x="15379700" y="3568700"/>
          <p14:tracePt t="11739" x="15430500" y="3568700"/>
          <p14:tracePt t="11749" x="15494000" y="3568700"/>
          <p14:tracePt t="11758" x="15519400" y="3568700"/>
          <p14:tracePt t="11767" x="15544800" y="3568700"/>
          <p14:tracePt t="11776" x="15570200" y="3568700"/>
          <p14:tracePt t="11784" x="15595600" y="3568700"/>
          <p14:tracePt t="11792" x="15621000" y="3568700"/>
          <p14:tracePt t="11800" x="15646400" y="3568700"/>
          <p14:tracePt t="11815" x="15671800" y="3568700"/>
          <p14:tracePt t="11995" x="15646400" y="3568700"/>
          <p14:tracePt t="12012" x="15621000" y="3568700"/>
          <p14:tracePt t="12029" x="15595600" y="3568700"/>
          <p14:tracePt t="12046" x="15570200" y="3568700"/>
          <p14:tracePt t="12063" x="15544800" y="3568700"/>
          <p14:tracePt t="12123" x="15544800" y="3543300"/>
          <p14:tracePt t="12347" x="15519400" y="3543300"/>
          <p14:tracePt t="12356" x="15494000" y="3543300"/>
          <p14:tracePt t="12365" x="15455900" y="3543300"/>
          <p14:tracePt t="12374" x="15379700" y="3543300"/>
          <p14:tracePt t="12383" x="15303500" y="3543300"/>
          <p14:tracePt t="12392" x="15227300" y="3543300"/>
          <p14:tracePt t="12401" x="15138400" y="3543300"/>
          <p14:tracePt t="12409" x="15087600" y="3543300"/>
          <p14:tracePt t="12418" x="15011400" y="3543300"/>
          <p14:tracePt t="12425" x="14935200" y="3543300"/>
          <p14:tracePt t="12434" x="14846300" y="3543300"/>
          <p14:tracePt t="12436" x="14795500" y="3543300"/>
          <p14:tracePt t="12446" x="14770100" y="3543300"/>
          <p14:tracePt t="12455" x="14719300" y="3543300"/>
          <p14:tracePt t="12464" x="14693900" y="3543300"/>
          <p14:tracePt t="12472" x="14668500" y="3543300"/>
          <p14:tracePt t="12495" x="14630400" y="3543300"/>
          <p14:tracePt t="12587" x="14605000" y="3543300"/>
          <p14:tracePt t="12708" x="14605000" y="3517900"/>
          <p14:tracePt t="12940" x="14579600" y="3517900"/>
          <p14:tracePt t="12949" x="14554200" y="3543300"/>
          <p14:tracePt t="12961" x="14503400" y="3568700"/>
          <p14:tracePt t="12970" x="14427200" y="3619500"/>
          <p14:tracePt t="12981" x="14312900" y="3644900"/>
          <p14:tracePt t="12983" x="14211300" y="3683000"/>
          <p14:tracePt t="12996" x="14135100" y="3708400"/>
          <p14:tracePt t="12997" x="14020800" y="3733800"/>
          <p14:tracePt t="13011" x="13944600" y="3759200"/>
          <p14:tracePt t="13012" x="13830300" y="3759200"/>
          <p14:tracePt t="13023" x="13754100" y="3759200"/>
          <p14:tracePt t="13032" x="13652500" y="3759200"/>
          <p14:tracePt t="13041" x="13563600" y="3759200"/>
          <p14:tracePt t="13051" x="13487400" y="3759200"/>
          <p14:tracePt t="13052" x="13436600" y="3759200"/>
          <p14:tracePt t="13062" x="13360400" y="3759200"/>
          <p14:tracePt t="13070" x="13335000" y="3759200"/>
          <p14:tracePt t="13080" x="13271500" y="3733800"/>
          <p14:tracePt t="13090" x="13220700" y="3708400"/>
          <p14:tracePt t="13100" x="13169900" y="3708400"/>
          <p14:tracePt t="13102" x="13144500" y="3683000"/>
          <p14:tracePt t="13112" x="13119100" y="3683000"/>
          <p14:tracePt t="13128" x="13093700" y="3683000"/>
          <p14:tracePt t="13137" x="13093700" y="3644900"/>
          <p14:tracePt t="13148" x="13068300" y="3644900"/>
          <p14:tracePt t="13244" x="13068300" y="3619500"/>
          <p14:tracePt t="13709" x="13004800" y="3619500"/>
          <p14:tracePt t="13717" x="12763500" y="3619500"/>
          <p14:tracePt t="13727" x="12534900" y="3619500"/>
          <p14:tracePt t="13736" x="11938000" y="3683000"/>
          <p14:tracePt t="13746" x="11226800" y="3708400"/>
          <p14:tracePt t="13754" x="10477500" y="3733800"/>
          <p14:tracePt t="13762" x="9728200" y="3733800"/>
          <p14:tracePt t="13770" x="9359900" y="3733800"/>
          <p14:tracePt t="13779" x="8750300" y="3733800"/>
          <p14:tracePt t="13786" x="8216900" y="3733800"/>
          <p14:tracePt t="13795" x="8001000" y="3733800"/>
          <p14:tracePt t="13797" x="7620000" y="3733800"/>
          <p14:tracePt t="13806" x="7327900" y="3708400"/>
          <p14:tracePt t="13816" x="7226300" y="3708400"/>
          <p14:tracePt t="13824" x="7061200" y="3683000"/>
          <p14:tracePt t="13834" x="6934200" y="3683000"/>
          <p14:tracePt t="13841" x="6819900" y="3644900"/>
          <p14:tracePt t="13852" x="6769100" y="3644900"/>
          <p14:tracePt t="13853" x="6743700" y="3644900"/>
          <p14:tracePt t="13863" x="6718300" y="3619500"/>
          <p14:tracePt t="14053" x="6667500" y="3619500"/>
          <p14:tracePt t="14063" x="6616700" y="3644900"/>
          <p14:tracePt t="14072" x="6553200" y="3644900"/>
          <p14:tracePt t="14081" x="6426200" y="3683000"/>
          <p14:tracePt t="14091" x="6311900" y="3708400"/>
          <p14:tracePt t="14101" x="6210300" y="3708400"/>
          <p14:tracePt t="14103" x="6134100" y="3708400"/>
          <p14:tracePt t="14112" x="6057900" y="3708400"/>
          <p14:tracePt t="14121" x="5969000" y="3708400"/>
          <p14:tracePt t="14131" x="5918200" y="3708400"/>
          <p14:tracePt t="14138" x="5867400" y="3708400"/>
          <p14:tracePt t="14146" x="5842000" y="3708400"/>
          <p14:tracePt t="14154" x="5816600" y="3708400"/>
          <p14:tracePt t="14163" x="5816600" y="3683000"/>
          <p14:tracePt t="14170" x="5791200" y="3683000"/>
          <p14:tracePt t="14196" x="5791200" y="3644900"/>
          <p14:tracePt t="14221" x="5791200" y="3619500"/>
          <p14:tracePt t="14269" x="5791200" y="3594100"/>
          <p14:tracePt t="14301" x="5753100" y="3568700"/>
          <p14:tracePt t="14317" x="5753100" y="3543300"/>
          <p14:tracePt t="14341" x="5727700" y="3543300"/>
          <p14:tracePt t="14351" x="5727700" y="3517900"/>
          <p14:tracePt t="14421" x="5702300" y="3517900"/>
          <p14:tracePt t="14565" x="5676900" y="3517900"/>
          <p14:tracePt t="14597" x="5651500" y="3543300"/>
          <p14:tracePt t="14607" x="5626100" y="3543300"/>
          <p14:tracePt t="14615" x="5600700" y="3568700"/>
          <p14:tracePt t="14625" x="5575300" y="3594100"/>
          <p14:tracePt t="14642" x="5524500" y="3619500"/>
          <p14:tracePt t="14653" x="5486400" y="3644900"/>
          <p14:tracePt t="14654" x="5435600" y="3644900"/>
          <p14:tracePt t="14667" x="5410200" y="3683000"/>
          <p14:tracePt t="14678" x="5384800" y="3683000"/>
          <p14:tracePt t="14680" x="5359400" y="3683000"/>
          <p14:tracePt t="14689" x="5334000" y="3708400"/>
          <p14:tracePt t="14700" x="5308600" y="3708400"/>
          <p14:tracePt t="14702" x="5283200" y="3708400"/>
          <p14:tracePt t="14712" x="5257800" y="3708400"/>
          <p14:tracePt t="14789" x="5257800" y="3683000"/>
          <p14:tracePt t="14798" x="5308600" y="3683000"/>
          <p14:tracePt t="14807" x="5334000" y="3644900"/>
          <p14:tracePt t="14817" x="5384800" y="3644900"/>
          <p14:tracePt t="14828" x="5435600" y="3619500"/>
          <p14:tracePt t="14830" x="5486400" y="3619500"/>
          <p14:tracePt t="14840" x="5549900" y="3594100"/>
          <p14:tracePt t="14851" x="5575300" y="3594100"/>
          <p14:tracePt t="14858" x="5651500" y="3568700"/>
          <p14:tracePt t="14869" x="5702300" y="3568700"/>
          <p14:tracePt t="14871" x="5753100" y="3568700"/>
          <p14:tracePt t="14880" x="5816600" y="3543300"/>
          <p14:tracePt t="14890" x="5867400" y="3543300"/>
          <p14:tracePt t="14899" x="5892800" y="3543300"/>
          <p14:tracePt t="14911" x="5943600" y="3543300"/>
          <p14:tracePt t="14938" x="5969000" y="3543300"/>
          <p14:tracePt t="14990" x="5943600" y="3543300"/>
          <p14:tracePt t="15006" x="5918200" y="3543300"/>
          <p14:tracePt t="15016" x="5892800" y="3543300"/>
          <p14:tracePt t="15025" x="5842000" y="3543300"/>
          <p14:tracePt t="15034" x="5816600" y="3568700"/>
          <p14:tracePt t="15046" x="5753100" y="3568700"/>
          <p14:tracePt t="15047" x="5727700" y="3568700"/>
          <p14:tracePt t="15056" x="5676900" y="3568700"/>
          <p14:tracePt t="15065" x="5626100" y="3568700"/>
          <p14:tracePt t="15073" x="5575300" y="3568700"/>
          <p14:tracePt t="15083" x="5549900" y="3568700"/>
          <p14:tracePt t="15090" x="5524500" y="3568700"/>
          <p14:tracePt t="15100" x="5486400" y="3568700"/>
          <p14:tracePt t="15107" x="5461000" y="3568700"/>
          <p14:tracePt t="15116" x="5435600" y="3568700"/>
          <p14:tracePt t="15394" x="5384800" y="3568700"/>
          <p14:tracePt t="15403" x="5308600" y="3568700"/>
          <p14:tracePt t="15412" x="5219700" y="3619500"/>
          <p14:tracePt t="15422" x="5143500" y="3619500"/>
          <p14:tracePt t="15432" x="5067300" y="3644900"/>
          <p14:tracePt t="15441" x="4902200" y="3683000"/>
          <p14:tracePt t="15444" x="4775200" y="3683000"/>
          <p14:tracePt t="15454" x="4635500" y="3708400"/>
          <p14:tracePt t="15465" x="4533900" y="3708400"/>
          <p14:tracePt t="15466" x="4457700" y="3733800"/>
          <p14:tracePt t="15478" x="4368800" y="3733800"/>
          <p14:tracePt t="15486" x="4292600" y="3733800"/>
          <p14:tracePt t="15496" x="4216400" y="3733800"/>
          <p14:tracePt t="15504" x="4191000" y="3733800"/>
          <p14:tracePt t="15513" x="4127500" y="3733800"/>
          <p14:tracePt t="15515" x="4102100" y="3733800"/>
          <p14:tracePt t="15523" x="4076700" y="3733800"/>
          <p14:tracePt t="15555" x="4051300" y="3733800"/>
          <p14:tracePt t="15714" x="4051300" y="3708400"/>
          <p14:tracePt t="16002" x="4025900" y="3708400"/>
          <p14:tracePt t="16012" x="4000500" y="3708400"/>
          <p14:tracePt t="16020" x="3949700" y="3708400"/>
          <p14:tracePt t="16030" x="3860800" y="3708400"/>
          <p14:tracePt t="16039" x="3784600" y="3708400"/>
          <p14:tracePt t="16049" x="3708400" y="3708400"/>
          <p14:tracePt t="16050" x="3568700" y="3708400"/>
          <p14:tracePt t="16059" x="3467100" y="3708400"/>
          <p14:tracePt t="16069" x="3327400" y="3708400"/>
          <p14:tracePt t="16078" x="3225800" y="3708400"/>
          <p14:tracePt t="16086" x="3149600" y="3708400"/>
          <p14:tracePt t="16096" x="3060700" y="3708400"/>
          <p14:tracePt t="16104" x="2908300" y="3708400"/>
          <p14:tracePt t="16112" x="2857500" y="3708400"/>
          <p14:tracePt t="16120" x="2768600" y="3708400"/>
          <p14:tracePt t="16128" x="2717800" y="3708400"/>
          <p14:tracePt t="16136" x="2667000" y="3708400"/>
          <p14:tracePt t="16145" x="2590800" y="3708400"/>
          <p14:tracePt t="16147" x="2527300" y="3708400"/>
          <p14:tracePt t="16156" x="2501900" y="3708400"/>
          <p14:tracePt t="16167" x="2451100" y="3708400"/>
          <p14:tracePt t="16175" x="2400300" y="3708400"/>
          <p14:tracePt t="16184" x="2374900" y="3708400"/>
          <p14:tracePt t="16191" x="2349500" y="3708400"/>
          <p14:tracePt t="16201" x="2324100" y="3708400"/>
          <p14:tracePt t="16203" x="2298700" y="3708400"/>
          <p14:tracePt t="16219" x="2260600" y="3708400"/>
          <p14:tracePt t="16237" x="2235200" y="3708400"/>
          <p14:tracePt t="16254" x="2209800" y="3708400"/>
          <p14:tracePt t="16291" x="2184400" y="3708400"/>
          <p14:tracePt t="16940" x="2235200" y="3708400"/>
          <p14:tracePt t="16949" x="2425700" y="3683000"/>
          <p14:tracePt t="16959" x="2717800" y="3644900"/>
          <p14:tracePt t="16969" x="3416300" y="3619500"/>
          <p14:tracePt t="16971" x="4216400" y="3619500"/>
          <p14:tracePt t="16981" x="5943600" y="3759200"/>
          <p14:tracePt t="16990" x="7302500" y="4102100"/>
          <p14:tracePt t="17000" x="7975600" y="4318000"/>
          <p14:tracePt t="17007" x="9194800" y="4686300"/>
          <p14:tracePt t="17017" x="9677400" y="4851400"/>
          <p14:tracePt t="17025" x="10020300" y="4953000"/>
          <p14:tracePt t="17035" x="10718800" y="5194300"/>
          <p14:tracePt t="17036" x="10934700" y="5308600"/>
          <p14:tracePt t="17048" x="11353800" y="5461000"/>
          <p14:tracePt t="17056" x="11645900" y="5600700"/>
          <p14:tracePt t="17066" x="11734800" y="5626100"/>
          <p14:tracePt t="17068" x="11887200" y="5702300"/>
          <p14:tracePt t="17079" x="12001500" y="5727700"/>
          <p14:tracePt t="17315" x="12052300" y="5727700"/>
          <p14:tracePt t="17324" x="12128500" y="5727700"/>
          <p14:tracePt t="17333" x="12230100" y="5676900"/>
          <p14:tracePt t="17344" x="12395200" y="5626100"/>
          <p14:tracePt t="17353" x="12585700" y="5575300"/>
          <p14:tracePt t="17363" x="12801600" y="5511800"/>
          <p14:tracePt t="17365" x="12877800" y="5486400"/>
          <p14:tracePt t="17375" x="13068300" y="5410200"/>
          <p14:tracePt t="17386" x="13220700" y="5384800"/>
          <p14:tracePt t="17388" x="13385800" y="5359400"/>
          <p14:tracePt t="17399" x="13512800" y="5334000"/>
          <p14:tracePt t="17409" x="13627100" y="5308600"/>
          <p14:tracePt t="17413" x="13728700" y="5308600"/>
          <p14:tracePt t="17422" x="13804900" y="5308600"/>
          <p14:tracePt t="17432" x="13944600" y="5308600"/>
          <p14:tracePt t="17440" x="13970000" y="5308600"/>
          <p14:tracePt t="17449" x="14046200" y="5308600"/>
          <p14:tracePt t="17462" x="14135100" y="5308600"/>
          <p14:tracePt t="17471" x="14185900" y="5308600"/>
          <p14:tracePt t="17480" x="14211300" y="5308600"/>
          <p14:tracePt t="17496" x="14236700" y="5308600"/>
          <p14:tracePt t="17572" x="14262100" y="5308600"/>
          <p14:tracePt t="17612" x="14287500" y="5308600"/>
          <p14:tracePt t="17621" x="14312900" y="5308600"/>
          <p14:tracePt t="17630" x="14363700" y="5308600"/>
          <p14:tracePt t="17640" x="14427200" y="5308600"/>
          <p14:tracePt t="17649" x="14503400" y="5334000"/>
          <p14:tracePt t="17659" x="14579600" y="5334000"/>
          <p14:tracePt t="17662" x="14668500" y="5359400"/>
          <p14:tracePt t="17674" x="14770100" y="5384800"/>
          <p14:tracePt t="17677" x="14795500" y="5410200"/>
          <p14:tracePt t="17688" x="14871700" y="5410200"/>
          <p14:tracePt t="17698" x="14935200" y="5435600"/>
          <p14:tracePt t="17707" x="14986000" y="5435600"/>
          <p14:tracePt t="17709" x="15011400" y="5461000"/>
          <p14:tracePt t="17720" x="15036800" y="5461000"/>
          <p14:tracePt t="17746" x="15062200" y="5461000"/>
          <p14:tracePt t="17772" x="15062200" y="5435600"/>
          <p14:tracePt t="17781" x="15062200" y="5384800"/>
          <p14:tracePt t="17790" x="15062200" y="5334000"/>
          <p14:tracePt t="17799" x="15062200" y="5245100"/>
          <p14:tracePt t="17807" x="15062200" y="5168900"/>
          <p14:tracePt t="17816" x="15062200" y="5041900"/>
          <p14:tracePt t="17830" x="15036800" y="4927600"/>
          <p14:tracePt t="17832" x="15036800" y="4775200"/>
          <p14:tracePt t="17841" x="15011400" y="4635500"/>
          <p14:tracePt t="17852" x="14986000" y="4343400"/>
          <p14:tracePt t="17863" x="14986000" y="4292600"/>
          <p14:tracePt t="17871" x="14986000" y="4178300"/>
          <p14:tracePt t="17881" x="14960600" y="4102100"/>
          <p14:tracePt t="17890" x="14960600" y="4076700"/>
          <p14:tracePt t="17894" x="14960600" y="4025900"/>
          <p14:tracePt t="17902" x="14960600" y="4000500"/>
          <p14:tracePt t="17912" x="14960600" y="3975100"/>
          <p14:tracePt t="17949" x="14935200" y="3975100"/>
          <p14:tracePt t="17972" x="14935200" y="3949700"/>
          <p14:tracePt t="17981" x="14897100" y="3911600"/>
          <p14:tracePt t="17991" x="14897100" y="3886200"/>
          <p14:tracePt t="18000" x="14820900" y="3810000"/>
          <p14:tracePt t="18013" x="14795500" y="3784600"/>
          <p14:tracePt t="18014" x="14770100" y="3683000"/>
          <p14:tracePt t="18026" x="14668500" y="3517900"/>
          <p14:tracePt t="18036" x="14579600" y="3352800"/>
          <p14:tracePt t="18038" x="14528800" y="3200400"/>
          <p14:tracePt t="18050" x="14452600" y="2984500"/>
          <p14:tracePt t="18059" x="14427200" y="2908300"/>
          <p14:tracePt t="18062" x="14363700" y="2717800"/>
          <p14:tracePt t="18073" x="14312900" y="2527300"/>
          <p14:tracePt t="18084" x="14262100" y="2400300"/>
          <p14:tracePt t="18095" x="14262100" y="2349500"/>
          <p14:tracePt t="18097" x="14236700" y="2260600"/>
          <p14:tracePt t="18109" x="14211300" y="2133600"/>
          <p14:tracePt t="18120" x="14211300" y="2108200"/>
          <p14:tracePt t="18300" x="14185900" y="2108200"/>
          <p14:tracePt t="18309" x="14135100" y="2057400"/>
          <p14:tracePt t="18319" x="14071600" y="1993900"/>
          <p14:tracePt t="18329" x="14020800" y="1943100"/>
          <p14:tracePt t="18338" x="13970000" y="1892300"/>
          <p14:tracePt t="18350" x="13919200" y="1841500"/>
          <p14:tracePt t="18351" x="13893800" y="1790700"/>
          <p14:tracePt t="18365" x="13754100" y="1600200"/>
          <p14:tracePt t="18374" x="13703300" y="1524000"/>
          <p14:tracePt t="18385" x="13652500" y="1435100"/>
          <p14:tracePt t="18396" x="13627100" y="1409700"/>
          <p14:tracePt t="18397" x="13601700" y="1308100"/>
          <p14:tracePt t="18408" x="13563600" y="1282700"/>
          <p14:tracePt t="18418" x="13538200" y="1231900"/>
          <p14:tracePt t="18429" x="13512800" y="1193800"/>
          <p14:tracePt t="18430" x="13512800" y="1168400"/>
          <p14:tracePt t="18440" x="13512800" y="1143000"/>
          <p14:tracePt t="18456" x="13512800" y="1117600"/>
          <p14:tracePt t="18467" x="13487400" y="1117600"/>
          <p14:tracePt t="18501" x="13487400" y="1143000"/>
          <p14:tracePt t="18510" x="13538200" y="1257300"/>
          <p14:tracePt t="18520" x="13627100" y="1358900"/>
          <p14:tracePt t="18532" x="13779500" y="1600200"/>
          <p14:tracePt t="18533" x="13893800" y="1866900"/>
          <p14:tracePt t="18545" x="14046200" y="2235200"/>
          <p14:tracePt t="18554" x="14262100" y="2667000"/>
          <p14:tracePt t="18563" x="14503400" y="3175000"/>
          <p14:tracePt t="18565" x="14744700" y="3683000"/>
          <p14:tracePt t="18573" x="14820900" y="3949700"/>
          <p14:tracePt t="18584" x="15011400" y="4368800"/>
          <p14:tracePt t="18594" x="15163800" y="4775200"/>
          <p14:tracePt t="18602" x="15227300" y="4927600"/>
          <p14:tracePt t="18612" x="15328900" y="5194300"/>
          <p14:tracePt t="18614" x="15354300" y="5270500"/>
          <p14:tracePt t="18626" x="15405100" y="5435600"/>
          <p14:tracePt t="18636" x="15455900" y="5511800"/>
          <p14:tracePt t="18638" x="15455900" y="5575300"/>
          <p14:tracePt t="18648" x="15494000" y="5600700"/>
          <p14:tracePt t="18829" x="15430500" y="5600700"/>
          <p14:tracePt t="18838" x="15405100" y="5600700"/>
          <p14:tracePt t="18848" x="15354300" y="5600700"/>
          <p14:tracePt t="18857" x="15278100" y="5600700"/>
          <p14:tracePt t="18866" x="15201900" y="5575300"/>
          <p14:tracePt t="18874" x="15113000" y="5537200"/>
          <p14:tracePt t="18885" x="15062200" y="5537200"/>
          <p14:tracePt t="18886" x="15011400" y="5511800"/>
          <p14:tracePt t="18897" x="14960600" y="5486400"/>
          <p14:tracePt t="18907" x="14897100" y="5486400"/>
          <p14:tracePt t="18915" x="14871700" y="5461000"/>
          <p14:tracePt t="18929" x="14820900" y="5435600"/>
          <p14:tracePt t="18940" x="14795500" y="5435600"/>
          <p14:tracePt t="18949" x="14770100" y="5435600"/>
          <p14:tracePt t="18957" x="14770100" y="5410200"/>
          <p14:tracePt t="19005" x="14770100" y="5384800"/>
          <p14:tracePt t="19790" x="14744700" y="5384800"/>
          <p14:tracePt t="19798" x="14693900" y="5384800"/>
          <p14:tracePt t="19807" x="14668500" y="5384800"/>
          <p14:tracePt t="19815" x="14605000" y="5410200"/>
          <p14:tracePt t="19825" x="14579600" y="5410200"/>
          <p14:tracePt t="19835" x="14528800" y="5410200"/>
          <p14:tracePt t="19843" x="14478000" y="5410200"/>
          <p14:tracePt t="19851" x="14427200" y="5410200"/>
          <p14:tracePt t="19858" x="14401800" y="5410200"/>
          <p14:tracePt t="19867" x="14363700" y="5410200"/>
          <p14:tracePt t="19874" x="14312900" y="5410200"/>
          <p14:tracePt t="19890" x="14287500" y="5410200"/>
          <p14:tracePt t="19906" x="14262100" y="5410200"/>
          <p14:tracePt t="20126" x="14236700" y="5410200"/>
          <p14:tracePt t="20230" x="14211300" y="5410200"/>
          <p14:tracePt t="20247" x="14185900" y="5410200"/>
          <p14:tracePt t="20255" x="14160500" y="5410200"/>
          <p14:tracePt t="20265" x="14135100" y="5410200"/>
          <p14:tracePt t="20273" x="14071600" y="5410200"/>
          <p14:tracePt t="20283" x="14046200" y="5410200"/>
          <p14:tracePt t="20291" x="14020800" y="5410200"/>
          <p14:tracePt t="20300" x="13970000" y="5410200"/>
          <p14:tracePt t="20307" x="13919200" y="5410200"/>
          <p14:tracePt t="20315" x="13893800" y="5410200"/>
          <p14:tracePt t="20323" x="13830300" y="5410200"/>
          <p14:tracePt t="20332" x="13779500" y="5410200"/>
          <p14:tracePt t="20334" x="13754100" y="5410200"/>
          <p14:tracePt t="20344" x="13728700" y="5410200"/>
          <p14:tracePt t="20353" x="13703300" y="5410200"/>
          <p14:tracePt t="20362" x="13677900" y="5410200"/>
          <p14:tracePt t="20371" x="13652500" y="5410200"/>
          <p14:tracePt t="20380" x="13652500" y="5384800"/>
          <p14:tracePt t="20388" x="13627100" y="5384800"/>
          <p14:tracePt t="20422" x="13601700" y="5384800"/>
          <p14:tracePt t="20526" x="13601700" y="5359400"/>
          <p14:tracePt t="20798" x="13627100" y="5359400"/>
          <p14:tracePt t="20815" x="13652500" y="5359400"/>
          <p14:tracePt t="20823" x="13677900" y="5359400"/>
          <p14:tracePt t="20832" x="13703300" y="5359400"/>
          <p14:tracePt t="20841" x="13728700" y="5359400"/>
          <p14:tracePt t="20849" x="13754100" y="5359400"/>
          <p14:tracePt t="20864" x="13804900" y="5359400"/>
          <p14:tracePt t="20865" x="13868400" y="5359400"/>
          <p14:tracePt t="20874" x="13944600" y="5359400"/>
          <p14:tracePt t="20883" x="13995400" y="5359400"/>
          <p14:tracePt t="20891" x="14071600" y="5359400"/>
          <p14:tracePt t="20900" x="14160500" y="5359400"/>
          <p14:tracePt t="20908" x="14211300" y="5359400"/>
          <p14:tracePt t="20917" x="14312900" y="5359400"/>
          <p14:tracePt t="20919" x="14427200" y="5359400"/>
          <p14:tracePt t="20928" x="14452600" y="5359400"/>
          <p14:tracePt t="20937" x="14554200" y="5359400"/>
          <p14:tracePt t="20947" x="14605000" y="5359400"/>
          <p14:tracePt t="20955" x="14693900" y="5359400"/>
          <p14:tracePt t="20964" x="14744700" y="5359400"/>
          <p14:tracePt t="20971" x="14795500" y="5359400"/>
          <p14:tracePt t="20980" x="14846300" y="5359400"/>
          <p14:tracePt t="20988" x="14897100" y="5359400"/>
          <p14:tracePt t="20997" x="14935200" y="5359400"/>
          <p14:tracePt t="20999" x="14960600" y="5359400"/>
          <p14:tracePt t="21016" x="14986000" y="5359400"/>
          <p14:tracePt t="21024" x="15011400" y="5359400"/>
          <p14:tracePt t="21055" x="15036800" y="5359400"/>
          <p14:tracePt t="21183" x="15011400" y="5359400"/>
          <p14:tracePt t="21191" x="14986000" y="5359400"/>
          <p14:tracePt t="21201" x="14960600" y="5359400"/>
          <p14:tracePt t="21209" x="14897100" y="5384800"/>
          <p14:tracePt t="21220" x="14846300" y="5410200"/>
          <p14:tracePt t="21230" x="14770100" y="5410200"/>
          <p14:tracePt t="21232" x="14693900" y="5410200"/>
          <p14:tracePt t="21241" x="14630400" y="5435600"/>
          <p14:tracePt t="21251" x="14554200" y="5435600"/>
          <p14:tracePt t="21259" x="14503400" y="5461000"/>
          <p14:tracePt t="21269" x="14427200" y="5461000"/>
          <p14:tracePt t="21277" x="14338300" y="5461000"/>
          <p14:tracePt t="21285" x="14287500" y="5461000"/>
          <p14:tracePt t="21287" x="14262100" y="5461000"/>
          <p14:tracePt t="21297" x="14236700" y="5461000"/>
          <p14:tracePt t="21306" x="14185900" y="5461000"/>
          <p14:tracePt t="21322" x="14160500" y="5461000"/>
          <p14:tracePt t="21345" x="14135100" y="5461000"/>
          <p14:tracePt t="21399" x="14097000" y="5461000"/>
          <p14:tracePt t="21416" x="14071600" y="5461000"/>
          <p14:tracePt t="21432" x="14020800" y="5461000"/>
          <p14:tracePt t="21441" x="13995400" y="5461000"/>
          <p14:tracePt t="21450" x="13970000" y="5461000"/>
          <p14:tracePt t="21459" x="13944600" y="5461000"/>
          <p14:tracePt t="21467" x="13893800" y="5461000"/>
          <p14:tracePt t="21475" x="13830300" y="5435600"/>
          <p14:tracePt t="21485" x="13804900" y="5435600"/>
          <p14:tracePt t="21492" x="13754100" y="5435600"/>
          <p14:tracePt t="21496" x="13728700" y="5435600"/>
          <p14:tracePt t="21505" x="13703300" y="5435600"/>
          <p14:tracePt t="21514" x="13677900" y="5410200"/>
          <p14:tracePt t="21524" x="13652500" y="5410200"/>
          <p14:tracePt t="21532" x="13627100" y="5410200"/>
          <p14:tracePt t="21540" x="13601700" y="5384800"/>
          <p14:tracePt t="21559" x="13563600" y="5384800"/>
          <p14:tracePt t="21568" x="13563600" y="5359400"/>
          <p14:tracePt t="21607" x="13563600" y="5334000"/>
          <p14:tracePt t="21919" x="13627100" y="5334000"/>
          <p14:tracePt t="21929" x="13677900" y="5334000"/>
          <p14:tracePt t="21937" x="13728700" y="5334000"/>
          <p14:tracePt t="21948" x="13804900" y="5308600"/>
          <p14:tracePt t="21956" x="13919200" y="5308600"/>
          <p14:tracePt t="21964" x="13995400" y="5308600"/>
          <p14:tracePt t="21972" x="14097000" y="5270500"/>
          <p14:tracePt t="21983" x="14211300" y="5270500"/>
          <p14:tracePt t="21984" x="14312900" y="5270500"/>
          <p14:tracePt t="21996" x="14401800" y="5270500"/>
          <p14:tracePt t="22005" x="14452600" y="5270500"/>
          <p14:tracePt t="22014" x="14579600" y="5270500"/>
          <p14:tracePt t="22015" x="14630400" y="5270500"/>
          <p14:tracePt t="22024" x="14719300" y="5270500"/>
          <p14:tracePt t="22033" x="14770100" y="5270500"/>
          <p14:tracePt t="22041" x="14820900" y="5270500"/>
          <p14:tracePt t="22050" x="14846300" y="5270500"/>
          <p14:tracePt t="22059" x="14897100" y="5270500"/>
          <p14:tracePt t="22075" x="14935200" y="5270500"/>
          <p14:tracePt t="22084" x="14960600" y="5270500"/>
          <p14:tracePt t="22099" x="14986000" y="5270500"/>
          <p14:tracePt t="22113" x="14986000" y="5308600"/>
          <p14:tracePt t="22255" x="14986000" y="5334000"/>
          <p14:tracePt t="22263" x="14960600" y="5334000"/>
          <p14:tracePt t="22272" x="14897100" y="5334000"/>
          <p14:tracePt t="22282" x="14846300" y="5359400"/>
          <p14:tracePt t="22291" x="14795500" y="5359400"/>
          <p14:tracePt t="22300" x="14719300" y="5359400"/>
          <p14:tracePt t="22309" x="14630400" y="5384800"/>
          <p14:tracePt t="22319" x="14554200" y="5384800"/>
          <p14:tracePt t="22320" x="14478000" y="5410200"/>
          <p14:tracePt t="22331" x="14401800" y="5410200"/>
          <p14:tracePt t="22340" x="14312900" y="5410200"/>
          <p14:tracePt t="22349" x="14236700" y="5410200"/>
          <p14:tracePt t="22356" x="14185900" y="5410200"/>
          <p14:tracePt t="22365" x="14135100" y="5410200"/>
          <p14:tracePt t="22372" x="14071600" y="5410200"/>
          <p14:tracePt t="22381" x="14020800" y="5410200"/>
          <p14:tracePt t="22388" x="13995400" y="5410200"/>
          <p14:tracePt t="22398" x="13970000" y="5410200"/>
          <p14:tracePt t="22400" x="13944600" y="5410200"/>
          <p14:tracePt t="22408" x="13893800" y="5410200"/>
          <p14:tracePt t="22424" x="13868400" y="5410200"/>
          <p14:tracePt t="22434" x="13830300" y="5410200"/>
          <p14:tracePt t="22447" x="13804900" y="5410200"/>
          <p14:tracePt t="22448" x="13779500" y="5410200"/>
          <p14:tracePt t="22457" x="13754100" y="5410200"/>
          <p14:tracePt t="22466" x="13703300" y="5410200"/>
          <p14:tracePt t="22482" x="13677900" y="5410200"/>
          <p14:tracePt t="22491" x="13652500" y="5410200"/>
          <p14:tracePt t="22500" x="13627100" y="5410200"/>
          <p14:tracePt t="22508" x="13601700" y="5410200"/>
          <p14:tracePt t="22523" x="13563600" y="5410200"/>
          <p14:tracePt t="22532" x="13538200" y="5410200"/>
          <p14:tracePt t="22591" x="13538200" y="5384800"/>
          <p14:tracePt t="22672" x="13563600" y="5384800"/>
          <p14:tracePt t="22681" x="13627100" y="5384800"/>
          <p14:tracePt t="22690" x="13652500" y="5384800"/>
          <p14:tracePt t="22699" x="13728700" y="5384800"/>
          <p14:tracePt t="22707" x="13804900" y="5384800"/>
          <p14:tracePt t="22716" x="13893800" y="5359400"/>
          <p14:tracePt t="22729" x="13970000" y="5359400"/>
          <p14:tracePt t="22731" x="14071600" y="5359400"/>
          <p14:tracePt t="22739" x="14185900" y="5359400"/>
          <p14:tracePt t="22749" x="14287500" y="5359400"/>
          <p14:tracePt t="22756" x="14401800" y="5359400"/>
          <p14:tracePt t="22765" x="14503400" y="5359400"/>
          <p14:tracePt t="22772" x="14528800" y="5359400"/>
          <p14:tracePt t="22781" x="14605000" y="5359400"/>
          <p14:tracePt t="22789" x="14693900" y="5359400"/>
          <p14:tracePt t="22797" x="14744700" y="5359400"/>
          <p14:tracePt t="22805" x="14795500" y="5359400"/>
          <p14:tracePt t="22813" x="14846300" y="5359400"/>
          <p14:tracePt t="22821" x="14871700" y="5359400"/>
          <p14:tracePt t="22830" x="14897100" y="5359400"/>
          <p14:tracePt t="22832" x="14935200" y="5359400"/>
          <p14:tracePt t="22849" x="14960600" y="5359400"/>
          <p14:tracePt t="22880" x="14986000" y="5359400"/>
          <p14:tracePt t="23056" x="14960600" y="5359400"/>
          <p14:tracePt t="23096" x="14960600" y="5334000"/>
          <p14:tracePt t="23120" x="14960600" y="5308600"/>
          <p14:tracePt t="23129" x="14960600" y="5270500"/>
          <p14:tracePt t="23139" x="14935200" y="5245100"/>
          <p14:tracePt t="23149" x="14897100" y="5219700"/>
          <p14:tracePt t="23157" x="14897100" y="5194300"/>
          <p14:tracePt t="23168" x="14871700" y="5168900"/>
          <p14:tracePt t="23169" x="14871700" y="5143500"/>
          <p14:tracePt t="23180" x="14846300" y="5118100"/>
          <p14:tracePt t="23190" x="14846300" y="5092700"/>
          <p14:tracePt t="23198" x="14820900" y="5092700"/>
          <p14:tracePt t="23205" x="14820900" y="5067300"/>
          <p14:tracePt t="23320" x="14820900" y="5092700"/>
          <p14:tracePt t="23346" x="14820900" y="5118100"/>
          <p14:tracePt t="23354" x="14795500" y="5143500"/>
          <p14:tracePt t="23371" x="14795500" y="5168900"/>
          <p14:tracePt t="23380" x="14795500" y="5194300"/>
          <p14:tracePt t="23389" x="14795500" y="5219700"/>
          <p14:tracePt t="23397" x="14795500" y="5245100"/>
          <p14:tracePt t="23405" x="14770100" y="5245100"/>
          <p14:tracePt t="23414" x="14770100" y="5270500"/>
          <p14:tracePt t="23421" x="14770100" y="5308600"/>
          <p14:tracePt t="23435" x="14770100" y="5334000"/>
          <p14:tracePt t="23462" x="14770100" y="5359400"/>
          <p14:tracePt t="23464" x="14744700" y="5359400"/>
          <p14:tracePt t="23608" x="14744700" y="5334000"/>
          <p14:tracePt t="23640" x="14744700" y="5308600"/>
          <p14:tracePt t="23665" x="14744700" y="5270500"/>
          <p14:tracePt t="23689" x="14744700" y="5245100"/>
          <p14:tracePt t="23705" x="14744700" y="5219700"/>
          <p14:tracePt t="23730" x="14744700" y="5194300"/>
          <p14:tracePt t="23739" x="14770100" y="5194300"/>
          <p14:tracePt t="23764" x="14770100" y="5168900"/>
          <p14:tracePt t="23787" x="14770100" y="5143500"/>
          <p14:tracePt t="23797" x="14770100" y="5118100"/>
          <p14:tracePt t="23805" x="14770100" y="5092700"/>
          <p14:tracePt t="23819" x="14770100" y="5067300"/>
          <p14:tracePt t="23836" x="14770100" y="5041900"/>
          <p14:tracePt t="23961" x="14770100" y="5067300"/>
          <p14:tracePt t="23977" x="14770100" y="5092700"/>
          <p14:tracePt t="23985" x="14770100" y="5118100"/>
          <p14:tracePt t="24009" x="14770100" y="5143500"/>
          <p14:tracePt t="24018" x="14770100" y="5168900"/>
          <p14:tracePt t="24026" x="14744700" y="5168900"/>
          <p14:tracePt t="24036" x="14744700" y="5194300"/>
          <p14:tracePt t="24045" x="14744700" y="5219700"/>
          <p14:tracePt t="24053" x="14744700" y="5245100"/>
          <p14:tracePt t="24069" x="14719300" y="5270500"/>
          <p14:tracePt t="24080" x="14719300" y="5308600"/>
          <p14:tracePt t="24097" x="14719300" y="5334000"/>
          <p14:tracePt t="24161" x="14693900" y="5334000"/>
          <p14:tracePt t="24216" x="14693900" y="5270500"/>
          <p14:tracePt t="25045" x="14693900" y="5308600"/>
          <p14:tracePt t="25054" x="14693900" y="5334000"/>
          <p14:tracePt t="25064" x="14719300" y="5359400"/>
          <p14:tracePt t="25073" x="14744700" y="5410200"/>
          <p14:tracePt t="25085" x="14770100" y="5461000"/>
          <p14:tracePt t="25086" x="14770100" y="5511800"/>
          <p14:tracePt t="25097" x="14795500" y="5575300"/>
          <p14:tracePt t="25107" x="14820900" y="5626100"/>
          <p14:tracePt t="25116" x="14820900" y="5676900"/>
          <p14:tracePt t="25118" x="14846300" y="5702300"/>
          <p14:tracePt t="25129" x="14871700" y="5753100"/>
          <p14:tracePt t="25141" x="14871700" y="5778500"/>
          <p14:tracePt t="25142" x="14871700" y="5842000"/>
          <p14:tracePt t="25152" x="14897100" y="5867400"/>
          <p14:tracePt t="25165" x="14897100" y="5892800"/>
          <p14:tracePt t="25167" x="14897100" y="5918200"/>
          <p14:tracePt t="25176" x="14935200" y="5943600"/>
          <p14:tracePt t="25187" x="14935200" y="5969000"/>
          <p14:tracePt t="25189" x="14935200" y="5994400"/>
          <p14:tracePt t="25198" x="14935200" y="6019800"/>
          <p14:tracePt t="25207" x="14960600" y="6019800"/>
          <p14:tracePt t="25216" x="14960600" y="6045200"/>
          <p14:tracePt t="25248" x="14960600" y="6070600"/>
          <p14:tracePt t="25265" x="14986000" y="6108700"/>
          <p14:tracePt t="25276" x="14986000" y="6134100"/>
          <p14:tracePt t="25278" x="14986000" y="6184900"/>
          <p14:tracePt t="25296" x="15036800" y="6261100"/>
          <p14:tracePt t="25309" x="15062200" y="6375400"/>
          <p14:tracePt t="25321" x="15087600" y="6400800"/>
          <p14:tracePt t="25331" x="15113000" y="6451600"/>
          <p14:tracePt t="25340" x="15113000" y="6502400"/>
          <p14:tracePt t="25341" x="15138400" y="6527800"/>
          <p14:tracePt t="25352" x="15163800" y="6553200"/>
          <p14:tracePt t="25363" x="15163800" y="6604000"/>
          <p14:tracePt t="25370" x="15163800" y="6642100"/>
          <p14:tracePt t="25380" x="15201900" y="6667500"/>
          <p14:tracePt t="25382" x="15201900" y="6692900"/>
          <p14:tracePt t="25391" x="15201900" y="6718300"/>
          <p14:tracePt t="25399" x="15227300" y="6718300"/>
          <p14:tracePt t="25414" x="15227300" y="6743700"/>
          <p14:tracePt t="25416" x="15227300" y="6769100"/>
          <p14:tracePt t="25438" x="15227300" y="6794500"/>
          <p14:tracePt t="25454" x="15227300" y="6819900"/>
          <p14:tracePt t="25480" x="15227300" y="6845300"/>
          <p14:tracePt t="25504" x="15227300" y="6870700"/>
          <p14:tracePt t="25521" x="15227300" y="6896100"/>
          <p14:tracePt t="25530" x="15201900" y="6896100"/>
          <p14:tracePt t="25538" x="15201900" y="6934200"/>
          <p14:tracePt t="25552" x="15163800" y="6959600"/>
          <p14:tracePt t="25563" x="15138400" y="6959600"/>
          <p14:tracePt t="25570" x="15113000" y="6985000"/>
          <p14:tracePt t="25581" x="15087600" y="6985000"/>
          <p14:tracePt t="25582" x="15062200" y="7010400"/>
          <p14:tracePt t="25593" x="15036800" y="7010400"/>
          <p14:tracePt t="25601" x="15011400" y="7010400"/>
          <p14:tracePt t="25610" x="14986000" y="7035800"/>
          <p14:tracePt t="25620" x="14960600" y="7035800"/>
          <p14:tracePt t="25622" x="14935200" y="7035800"/>
          <p14:tracePt t="25631" x="14897100" y="7035800"/>
          <p14:tracePt t="25646" x="14871700" y="7035800"/>
          <p14:tracePt t="25669" x="14871700" y="7061200"/>
          <p14:tracePt t="25693" x="14846300" y="7061200"/>
          <p14:tracePt t="25998" x="14846300" y="7035800"/>
          <p14:tracePt t="26062" x="14871700" y="7035800"/>
          <p14:tracePt t="26157" x="14871700" y="7010400"/>
          <p14:tracePt t="26502" x="14846300" y="7010400"/>
          <p14:tracePt t="26526" x="14846300" y="7035800"/>
          <p14:tracePt t="26534" x="14820900" y="7035800"/>
          <p14:tracePt t="26543" x="14795500" y="7061200"/>
          <p14:tracePt t="26554" x="14770100" y="7061200"/>
          <p14:tracePt t="26563" x="14719300" y="7086600"/>
          <p14:tracePt t="26571" x="14668500" y="7112000"/>
          <p14:tracePt t="26581" x="14605000" y="7137400"/>
          <p14:tracePt t="26583" x="14579600" y="7162800"/>
          <p14:tracePt t="26595" x="14528800" y="7162800"/>
          <p14:tracePt t="26603" x="14478000" y="7200900"/>
          <p14:tracePt t="26614" x="14427200" y="7226300"/>
          <p14:tracePt t="26615" x="14363700" y="7226300"/>
          <p14:tracePt t="26625" x="14338300" y="7226300"/>
          <p14:tracePt t="26634" x="14312900" y="7251700"/>
          <p14:tracePt t="26643" x="14287500" y="7251700"/>
          <p14:tracePt t="26652" x="14262100" y="7251700"/>
          <p14:tracePt t="26681" x="14236700" y="7251700"/>
          <p14:tracePt t="26879" x="14236700" y="7226300"/>
          <p14:tracePt t="27318" x="14160500" y="7226300"/>
          <p14:tracePt t="27327" x="14071600" y="7226300"/>
          <p14:tracePt t="27336" x="14020800" y="7226300"/>
          <p14:tracePt t="27346" x="13970000" y="7226300"/>
          <p14:tracePt t="27355" x="13919200" y="7226300"/>
          <p14:tracePt t="27363" x="13868400" y="7226300"/>
          <p14:tracePt t="27371" x="13830300" y="7226300"/>
          <p14:tracePt t="27380" x="13754100" y="7226300"/>
          <p14:tracePt t="27387" x="13703300" y="7226300"/>
          <p14:tracePt t="27397" x="13652500" y="7226300"/>
          <p14:tracePt t="27399" x="13601700" y="7226300"/>
          <p14:tracePt t="27407" x="13563600" y="7226300"/>
          <p14:tracePt t="27417" x="13538200" y="7226300"/>
          <p14:tracePt t="27426" x="13512800" y="7226300"/>
          <p14:tracePt t="27435" x="13487400" y="7226300"/>
          <p14:tracePt t="27451" x="13462000" y="7226300"/>
          <p14:tracePt t="27630" x="13462000" y="7200900"/>
          <p14:tracePt t="27839" x="13436600" y="7200900"/>
          <p14:tracePt t="27848" x="13411200" y="7200900"/>
          <p14:tracePt t="27857" x="13385800" y="7200900"/>
          <p14:tracePt t="27867" x="13360400" y="7200900"/>
          <p14:tracePt t="27875" x="13335000" y="7200900"/>
          <p14:tracePt t="27884" x="13271500" y="7200900"/>
          <p14:tracePt t="27900" x="13220700" y="7200900"/>
          <p14:tracePt t="27908" x="13195300" y="7200900"/>
          <p14:tracePt t="27917" x="13169900" y="7200900"/>
          <p14:tracePt t="27925" x="13144500" y="7200900"/>
          <p14:tracePt t="27935" x="13119100" y="7200900"/>
          <p14:tracePt t="27946" x="13119100" y="7162800"/>
          <p14:tracePt t="27955" x="13093700" y="7162800"/>
          <p14:tracePt t="27983" x="13068300" y="7162800"/>
          <p14:tracePt t="28031" x="13068300" y="7137400"/>
          <p14:tracePt t="28263" x="13093700" y="7137400"/>
          <p14:tracePt t="28280" x="13144500" y="7137400"/>
          <p14:tracePt t="28288" x="13195300" y="7137400"/>
          <p14:tracePt t="28298" x="13296900" y="7137400"/>
          <p14:tracePt t="28307" x="13411200" y="7137400"/>
          <p14:tracePt t="28316" x="13563600" y="7137400"/>
          <p14:tracePt t="28324" x="13728700" y="7137400"/>
          <p14:tracePt t="28333" x="13893800" y="7137400"/>
          <p14:tracePt t="28340" x="14020800" y="7137400"/>
          <p14:tracePt t="28349" x="14185900" y="7137400"/>
          <p14:tracePt t="28357" x="14236700" y="7137400"/>
          <p14:tracePt t="28366" x="14338300" y="7137400"/>
          <p14:tracePt t="28368" x="14452600" y="7137400"/>
          <p14:tracePt t="28378" x="14503400" y="7137400"/>
          <p14:tracePt t="28387" x="14579600" y="7137400"/>
          <p14:tracePt t="28396" x="14605000" y="7137400"/>
          <p14:tracePt t="28404" x="14630400" y="7137400"/>
          <p14:tracePt t="28414" x="14668500" y="7162800"/>
          <p14:tracePt t="28415" x="14693900" y="7162800"/>
          <p14:tracePt t="28440" x="14719300" y="7162800"/>
          <p14:tracePt t="28663" x="14693900" y="7162800"/>
          <p14:tracePt t="28680" x="14668500" y="7162800"/>
          <p14:tracePt t="28689" x="14630400" y="7162800"/>
          <p14:tracePt t="28698" x="14605000" y="7162800"/>
          <p14:tracePt t="28707" x="14554200" y="7162800"/>
          <p14:tracePt t="28716" x="14503400" y="7200900"/>
          <p14:tracePt t="28729" x="14427200" y="7200900"/>
          <p14:tracePt t="28738" x="14338300" y="7226300"/>
          <p14:tracePt t="28750" x="14312900" y="7226300"/>
          <p14:tracePt t="28752" x="14236700" y="7251700"/>
          <p14:tracePt t="28763" x="14160500" y="7251700"/>
          <p14:tracePt t="28772" x="14097000" y="7251700"/>
          <p14:tracePt t="28780" x="14046200" y="7251700"/>
          <p14:tracePt t="28788" x="13995400" y="7251700"/>
          <p14:tracePt t="28798" x="13919200" y="7251700"/>
          <p14:tracePt t="28800" x="13868400" y="7251700"/>
          <p14:tracePt t="28810" x="13830300" y="7251700"/>
          <p14:tracePt t="28821" x="13779500" y="7251700"/>
          <p14:tracePt t="28830" x="13754100" y="7251700"/>
          <p14:tracePt t="28831" x="13728700" y="7251700"/>
          <p14:tracePt t="28840" x="13677900" y="7251700"/>
          <p14:tracePt t="28850" x="13652500" y="7251700"/>
          <p14:tracePt t="28867" x="13627100" y="7251700"/>
          <p14:tracePt t="28875" x="13601700" y="7251700"/>
          <p14:tracePt t="28885" x="13538200" y="7251700"/>
          <p14:tracePt t="28887" x="13512800" y="7251700"/>
          <p14:tracePt t="28897" x="13487400" y="7251700"/>
          <p14:tracePt t="28906" x="13462000" y="7251700"/>
          <p14:tracePt t="28916" x="13436600" y="7251700"/>
          <p14:tracePt t="28925" x="13411200" y="7277100"/>
          <p14:tracePt t="28935" x="13385800" y="7277100"/>
          <p14:tracePt t="28936" x="13360400" y="7277100"/>
          <p14:tracePt t="28946" x="13335000" y="7277100"/>
          <p14:tracePt t="28963" x="13296900" y="7277100"/>
          <p14:tracePt t="28972" x="13271500" y="7277100"/>
          <p14:tracePt t="28987" x="13246100" y="7277100"/>
          <p14:tracePt t="28997" x="13220700" y="7277100"/>
          <p14:tracePt t="29007" x="13195300" y="7277100"/>
          <p14:tracePt t="29017" x="13169900" y="7277100"/>
          <p14:tracePt t="29026" x="13144500" y="7277100"/>
          <p14:tracePt t="29035" x="13119100" y="7251700"/>
          <p14:tracePt t="29048" x="13093700" y="7251700"/>
          <p14:tracePt t="29057" x="13068300" y="7251700"/>
          <p14:tracePt t="29067" x="13068300" y="7226300"/>
          <p14:tracePt t="29076" x="13030200" y="7226300"/>
          <p14:tracePt t="29087" x="13004800" y="7226300"/>
          <p14:tracePt t="29127" x="13004800" y="7200900"/>
          <p14:tracePt t="29264" x="13004800" y="7162800"/>
          <p14:tracePt t="29408" x="13030200" y="7162800"/>
          <p14:tracePt t="29416" x="13068300" y="7162800"/>
          <p14:tracePt t="29427" x="13119100" y="7162800"/>
          <p14:tracePt t="29436" x="13195300" y="7162800"/>
          <p14:tracePt t="29447" x="13271500" y="7162800"/>
          <p14:tracePt t="29448" x="13411200" y="7162800"/>
          <p14:tracePt t="29458" x="13512800" y="7137400"/>
          <p14:tracePt t="29469" x="13652500" y="7137400"/>
          <p14:tracePt t="29479" x="13804900" y="7137400"/>
          <p14:tracePt t="29481" x="13944600" y="7137400"/>
          <p14:tracePt t="29489" x="14046200" y="7137400"/>
          <p14:tracePt t="29499" x="14135100" y="7137400"/>
          <p14:tracePt t="29508" x="14211300" y="7137400"/>
          <p14:tracePt t="29518" x="14287500" y="7137400"/>
          <p14:tracePt t="29529" x="14338300" y="7137400"/>
          <p14:tracePt t="29539" x="14363700" y="7137400"/>
          <p14:tracePt t="29550" x="14401800" y="7137400"/>
          <p14:tracePt t="29572" x="14427200" y="7137400"/>
          <p14:tracePt t="29887" x="14401800" y="7137400"/>
          <p14:tracePt t="29920" x="14363700" y="7137400"/>
          <p14:tracePt t="29936" x="14338300" y="7137400"/>
          <p14:tracePt t="29952" x="14338300" y="7112000"/>
          <p14:tracePt t="29962" x="14312900" y="7112000"/>
          <p14:tracePt t="29987" x="14287500" y="7086600"/>
          <p14:tracePt t="30004" x="14287500" y="7061200"/>
          <p14:tracePt t="30014" x="14262100" y="7061200"/>
          <p14:tracePt t="30040" x="14262100" y="7035800"/>
          <p14:tracePt t="30120" x="14262100" y="7010400"/>
          <p14:tracePt t="30160" x="14262100" y="6985000"/>
          <p14:tracePt t="30272" x="14262100" y="7010400"/>
          <p14:tracePt t="30408" x="14262100" y="6985000"/>
          <p14:tracePt t="30417" x="14236700" y="6959600"/>
          <p14:tracePt t="30426" x="14236700" y="6934200"/>
          <p14:tracePt t="30436" x="14211300" y="6896100"/>
          <p14:tracePt t="30447" x="14211300" y="6870700"/>
          <p14:tracePt t="30456" x="14185900" y="6845300"/>
          <p14:tracePt t="30474" x="14185900" y="6819900"/>
          <p14:tracePt t="30568" x="14160500" y="6845300"/>
          <p14:tracePt t="30600" x="14160500" y="6870700"/>
          <p14:tracePt t="30624" x="14160500" y="6896100"/>
          <p14:tracePt t="30680" x="14160500" y="6934200"/>
          <p14:tracePt t="30745" x="14160500" y="6959600"/>
          <p14:tracePt t="30762" x="14160500" y="6985000"/>
          <p14:tracePt t="30779" x="14160500" y="7010400"/>
          <p14:tracePt t="30803" x="14160500" y="7035800"/>
          <p14:tracePt t="30826" x="14160500" y="7061200"/>
          <p14:tracePt t="30928" x="14160500" y="7035800"/>
          <p14:tracePt t="30953" x="14160500" y="7010400"/>
          <p14:tracePt t="30970" x="14160500" y="6985000"/>
          <p14:tracePt t="30986" x="14160500" y="6959600"/>
          <p14:tracePt t="31003" x="14160500" y="6934200"/>
          <p14:tracePt t="31012" x="14160500" y="6896100"/>
          <p14:tracePt t="31029" x="14160500" y="6870700"/>
          <p14:tracePt t="31051" x="14160500" y="6845300"/>
          <p14:tracePt t="32082" x="14160500" y="6870700"/>
          <p14:tracePt t="32093" x="14160500" y="6896100"/>
          <p14:tracePt t="32103" x="14160500" y="6934200"/>
          <p14:tracePt t="32112" x="14160500" y="6985000"/>
          <p14:tracePt t="32114" x="14185900" y="7010400"/>
          <p14:tracePt t="32124" x="14185900" y="7061200"/>
          <p14:tracePt t="32133" x="14185900" y="7112000"/>
          <p14:tracePt t="32147" x="14211300" y="7226300"/>
          <p14:tracePt t="32157" x="14211300" y="7277100"/>
          <p14:tracePt t="32166" x="14236700" y="7302500"/>
          <p14:tracePt t="32180" x="14236700" y="7353300"/>
          <p14:tracePt t="32192" x="14262100" y="7353300"/>
          <p14:tracePt t="32196" x="14262100" y="7378700"/>
          <p14:tracePt t="32414" x="14262100" y="7429500"/>
          <p14:tracePt t="32422" x="14287500" y="7493000"/>
          <p14:tracePt t="32433" x="14338300" y="7543800"/>
          <p14:tracePt t="32444" x="14363700" y="7569200"/>
          <p14:tracePt t="32455" x="14427200" y="7620000"/>
          <p14:tracePt t="32456" x="14503400" y="7696200"/>
          <p14:tracePt t="32470" x="14630400" y="7912100"/>
          <p14:tracePt t="32481" x="14693900" y="7962900"/>
          <p14:tracePt t="32491" x="14744700" y="8051800"/>
          <p14:tracePt t="32493" x="14820900" y="8153400"/>
          <p14:tracePt t="32506" x="14846300" y="8204200"/>
          <p14:tracePt t="32517" x="14871700" y="8229600"/>
          <p14:tracePt t="32518" x="14935200" y="8343900"/>
          <p14:tracePt t="32531" x="14960600" y="8369300"/>
          <p14:tracePt t="32540" x="14986000" y="8420100"/>
          <p14:tracePt t="32542" x="14986000" y="8445500"/>
          <p14:tracePt t="32552" x="15011400" y="8496300"/>
          <p14:tracePt t="32565" x="15011400" y="8559800"/>
          <p14:tracePt t="32566" x="15036800" y="8585200"/>
          <p14:tracePt t="32576" x="15036800" y="8610600"/>
          <p14:tracePt t="32585" x="15036800" y="8661400"/>
          <p14:tracePt t="32596" x="15036800" y="8686800"/>
          <p14:tracePt t="32598" x="15036800" y="8712200"/>
          <p14:tracePt t="32607" x="15036800" y="8737600"/>
          <p14:tracePt t="32617" x="15036800" y="8763000"/>
          <p14:tracePt t="32626" x="15011400" y="8788400"/>
          <p14:tracePt t="32635" x="15011400" y="8826500"/>
          <p14:tracePt t="32643" x="14986000" y="8826500"/>
          <p14:tracePt t="32653" x="14986000" y="8851900"/>
          <p14:tracePt t="32654" x="14960600" y="8851900"/>
          <p14:tracePt t="32666" x="14960600" y="8877300"/>
          <p14:tracePt t="32675" x="14935200" y="8877300"/>
          <p14:tracePt t="32689" x="14935200" y="8902700"/>
          <p14:tracePt t="32706" x="14897100" y="8902700"/>
          <p14:tracePt t="32942" x="14897100" y="8877300"/>
          <p14:tracePt t="33078" x="14897100" y="8851900"/>
          <p14:tracePt t="33246" x="14846300" y="8851900"/>
          <p14:tracePt t="33255" x="14820900" y="8851900"/>
          <p14:tracePt t="33272" x="14770100" y="8851900"/>
          <p14:tracePt t="33282" x="14719300" y="8851900"/>
          <p14:tracePt t="33291" x="14693900" y="8826500"/>
          <p14:tracePt t="33300" x="14668500" y="8826500"/>
          <p14:tracePt t="33313" x="14605000" y="8826500"/>
          <p14:tracePt t="33314" x="14579600" y="8826500"/>
          <p14:tracePt t="33322" x="14554200" y="8788400"/>
          <p14:tracePt t="33332" x="14528800" y="8788400"/>
          <p14:tracePt t="33334" x="14503400" y="8788400"/>
          <p14:tracePt t="33342" x="14478000" y="8788400"/>
          <p14:tracePt t="33353" x="14478000" y="8763000"/>
          <p14:tracePt t="33364" x="14452600" y="8763000"/>
          <p14:tracePt t="33380" x="14452600" y="8737600"/>
          <p14:tracePt t="33390" x="14427200" y="8737600"/>
          <p14:tracePt t="33423" x="14427200" y="8712200"/>
          <p14:tracePt t="33478" x="14401800" y="8712200"/>
          <p14:tracePt t="33782" x="14363700" y="8712200"/>
          <p14:tracePt t="33799" x="14338300" y="8737600"/>
          <p14:tracePt t="33810" x="14312900" y="8737600"/>
          <p14:tracePt t="33819" x="14287500" y="8737600"/>
          <p14:tracePt t="33827" x="14262100" y="8737600"/>
          <p14:tracePt t="33837" x="14236700" y="8737600"/>
          <p14:tracePt t="33839" x="14211300" y="8737600"/>
          <p14:tracePt t="33849" x="14185900" y="8737600"/>
          <p14:tracePt t="33858" x="14160500" y="8763000"/>
          <p14:tracePt t="33870" x="14135100" y="8763000"/>
          <p14:tracePt t="33881" x="14071600" y="8763000"/>
          <p14:tracePt t="33899" x="14046200" y="8763000"/>
          <p14:tracePt t="33914" x="14020800" y="8763000"/>
          <p14:tracePt t="33931" x="13995400" y="8788400"/>
          <p14:tracePt t="33943" x="13970000" y="8788400"/>
          <p14:tracePt t="33970" x="13944600" y="8788400"/>
          <p14:tracePt t="33983" x="13919200" y="8788400"/>
          <p14:tracePt t="34000" x="13893800" y="8788400"/>
          <p14:tracePt t="34025" x="13868400" y="8788400"/>
          <p14:tracePt t="34039" x="13830300" y="8788400"/>
          <p14:tracePt t="34455" x="13830300" y="8763000"/>
          <p14:tracePt t="34472" x="13868400" y="8763000"/>
          <p14:tracePt t="34482" x="13893800" y="8763000"/>
          <p14:tracePt t="34491" x="13919200" y="8737600"/>
          <p14:tracePt t="34505" x="14020800" y="8712200"/>
          <p14:tracePt t="34519" x="14071600" y="8712200"/>
          <p14:tracePt t="34521" x="14160500" y="8712200"/>
          <p14:tracePt t="34535" x="14185900" y="8712200"/>
          <p14:tracePt t="34537" x="14262100" y="8712200"/>
          <p14:tracePt t="34547" x="14338300" y="8686800"/>
          <p14:tracePt t="34557" x="14427200" y="8686800"/>
          <p14:tracePt t="34559" x="14478000" y="8686800"/>
          <p14:tracePt t="34569" x="14503400" y="8686800"/>
          <p14:tracePt t="34580" x="14554200" y="8686800"/>
          <p14:tracePt t="34588" x="14605000" y="8686800"/>
          <p14:tracePt t="34598" x="14630400" y="8686800"/>
          <p14:tracePt t="34599" x="14668500" y="8686800"/>
          <p14:tracePt t="34608" x="14693900" y="8686800"/>
          <p14:tracePt t="34625" x="14719300" y="8686800"/>
          <p14:tracePt t="34639" x="14744700" y="8686800"/>
          <p14:tracePt t="34671" x="14770100" y="8686800"/>
          <p14:tracePt t="34863" x="14770100" y="8712200"/>
          <p14:tracePt t="34872" x="14744700" y="8712200"/>
          <p14:tracePt t="34890" x="14719300" y="8712200"/>
          <p14:tracePt t="34908" x="14668500" y="8737600"/>
          <p14:tracePt t="34919" x="14630400" y="8737600"/>
          <p14:tracePt t="34920" x="14605000" y="8737600"/>
          <p14:tracePt t="34931" x="14579600" y="8737600"/>
          <p14:tracePt t="34941" x="14528800" y="8737600"/>
          <p14:tracePt t="34966" x="14478000" y="8737600"/>
          <p14:tracePt t="34968" x="14338300" y="8737600"/>
          <p14:tracePt t="34979" x="14312900" y="8737600"/>
          <p14:tracePt t="34988" x="14287500" y="8737600"/>
          <p14:tracePt t="34997" x="14262100" y="8737600"/>
          <p14:tracePt t="35006" x="14236700" y="8737600"/>
          <p14:tracePt t="35008" x="14211300" y="8737600"/>
          <p14:tracePt t="35026" x="14185900" y="8737600"/>
          <p14:tracePt t="35052" x="14160500" y="8737600"/>
          <p14:tracePt t="35069" x="14135100" y="8737600"/>
          <p14:tracePt t="35082" x="14097000" y="8737600"/>
          <p14:tracePt t="35100" x="14071600" y="8737600"/>
          <p14:tracePt t="35116" x="14046200" y="8737600"/>
          <p14:tracePt t="35125" x="14020800" y="8737600"/>
          <p14:tracePt t="35136" x="13995400" y="8737600"/>
          <p14:tracePt t="35156" x="13970000" y="8737600"/>
          <p14:tracePt t="35175" x="13944600" y="8737600"/>
          <p14:tracePt t="35186" x="13919200" y="8737600"/>
          <p14:tracePt t="35213" x="13893800" y="8737600"/>
          <p14:tracePt t="35236" x="13868400" y="8737600"/>
          <p14:tracePt t="35264" x="13868400" y="8763000"/>
          <p14:tracePt t="35528" x="13830300" y="8763000"/>
          <p14:tracePt t="35547" x="13804900" y="8763000"/>
          <p14:tracePt t="35557" x="13779500" y="8763000"/>
          <p14:tracePt t="35566" x="13754100" y="8763000"/>
          <p14:tracePt t="35576" x="13728700" y="8788400"/>
          <p14:tracePt t="35596" x="13703300" y="8788400"/>
          <p14:tracePt t="35664" x="13703300" y="8763000"/>
          <p14:tracePt t="35690" x="13728700" y="8737600"/>
          <p14:tracePt t="35708" x="13754100" y="8712200"/>
          <p14:tracePt t="35719" x="13754100" y="8686800"/>
          <p14:tracePt t="35721" x="13779500" y="8661400"/>
          <p14:tracePt t="35732" x="13804900" y="8636000"/>
          <p14:tracePt t="35744" x="13830300" y="8585200"/>
          <p14:tracePt t="35747" x="13830300" y="8534400"/>
          <p14:tracePt t="35757" x="13868400" y="8496300"/>
          <p14:tracePt t="35768" x="13868400" y="8445500"/>
          <p14:tracePt t="35771" x="13868400" y="8394700"/>
          <p14:tracePt t="35781" x="13893800" y="8369300"/>
          <p14:tracePt t="35791" x="13893800" y="8318500"/>
          <p14:tracePt t="35793" x="13893800" y="8267700"/>
          <p14:tracePt t="35805" x="13893800" y="8229600"/>
          <p14:tracePt t="35815" x="13893800" y="8204200"/>
          <p14:tracePt t="35825" x="13893800" y="8178800"/>
          <p14:tracePt t="35842" x="13893800" y="8153400"/>
          <p14:tracePt t="35904" x="13893800" y="8178800"/>
          <p14:tracePt t="35922" x="13893800" y="8204200"/>
          <p14:tracePt t="35932" x="13893800" y="8229600"/>
          <p14:tracePt t="35940" x="13868400" y="8267700"/>
          <p14:tracePt t="35951" x="13868400" y="8293100"/>
          <p14:tracePt t="35953" x="13868400" y="8369300"/>
          <p14:tracePt t="35963" x="13830300" y="8420100"/>
          <p14:tracePt t="35981" x="13830300" y="8496300"/>
          <p14:tracePt t="35990" x="13804900" y="8559800"/>
          <p14:tracePt t="36001" x="13804900" y="8610600"/>
          <p14:tracePt t="36002" x="13779500" y="8661400"/>
          <p14:tracePt t="36015" x="13779500" y="8712200"/>
          <p14:tracePt t="36017" x="13779500" y="8763000"/>
          <p14:tracePt t="36029" x="13779500" y="8788400"/>
          <p14:tracePt t="36037" x="13779500" y="8826500"/>
          <p14:tracePt t="36047" x="13779500" y="8877300"/>
          <p14:tracePt t="36049" x="13754100" y="8902700"/>
          <p14:tracePt t="36068" x="13754100" y="8928100"/>
          <p14:tracePt t="36084" x="13754100" y="8953500"/>
          <p14:tracePt t="36241" x="13754100" y="8928100"/>
          <p14:tracePt t="36280" x="13754100" y="8902700"/>
          <p14:tracePt t="36384" x="13754100" y="8877300"/>
          <p14:tracePt t="36497" x="13754100" y="8902700"/>
          <p14:tracePt t="36506" x="13754100" y="9029700"/>
          <p14:tracePt t="36516" x="13728700" y="9118600"/>
          <p14:tracePt t="36527" x="13677900" y="9194800"/>
          <p14:tracePt t="36530" x="13601700" y="9321800"/>
          <p14:tracePt t="36542" x="13538200" y="9461500"/>
          <p14:tracePt t="36553" x="13462000" y="9563100"/>
          <p14:tracePt t="36555" x="13385800" y="9652000"/>
          <p14:tracePt t="36568" x="13360400" y="9677400"/>
          <p14:tracePt t="36570" x="13296900" y="9753600"/>
          <p14:tracePt t="36583" x="13246100" y="9779000"/>
          <p14:tracePt t="36585" x="13220700" y="9804400"/>
          <p14:tracePt t="36596" x="13195300" y="9829800"/>
          <p14:tracePt t="36607" x="13169900" y="9829800"/>
          <p14:tracePt t="36616" x="13144500" y="9829800"/>
          <p14:tracePt t="36649" x="13119100" y="9779000"/>
          <p14:tracePt t="36663" x="13119100" y="9728200"/>
          <p14:tracePt t="36667" x="13119100" y="9677400"/>
          <p14:tracePt t="36677" x="13119100" y="9563100"/>
          <p14:tracePt t="36686" x="13119100" y="9461500"/>
          <p14:tracePt t="36695" x="13119100" y="9359900"/>
          <p14:tracePt t="36704" x="13144500" y="9220200"/>
          <p14:tracePt t="36706" x="13195300" y="9118600"/>
          <p14:tracePt t="36718" x="13220700" y="9004300"/>
          <p14:tracePt t="36730" x="13271500" y="8928100"/>
          <p14:tracePt t="36731" x="13296900" y="8877300"/>
          <p14:tracePt t="36744" x="13360400" y="8826500"/>
          <p14:tracePt t="36746" x="13385800" y="8763000"/>
          <p14:tracePt t="36757" x="13411200" y="8737600"/>
          <p14:tracePt t="36767" x="13436600" y="8712200"/>
          <p14:tracePt t="36769" x="13462000" y="8661400"/>
          <p14:tracePt t="36789" x="13487400" y="8661400"/>
          <p14:tracePt t="36799" x="13487400" y="8636000"/>
          <p14:tracePt t="36809" x="13512800" y="8636000"/>
          <p14:tracePt t="36881" x="13512800" y="8661400"/>
          <p14:tracePt t="36913" x="13512800" y="8686800"/>
          <p14:tracePt t="36951" x="13512800" y="8712200"/>
          <p14:tracePt t="36953" x="13512800" y="8737600"/>
          <p14:tracePt t="36977" x="13512800" y="8763000"/>
          <p14:tracePt t="36997" x="13538200" y="8788400"/>
          <p14:tracePt t="37012" x="13563600" y="8826500"/>
          <p14:tracePt t="37037" x="13601700" y="8826500"/>
          <p14:tracePt t="37040" x="13627100" y="8851900"/>
          <p14:tracePt t="37042" x="13652500" y="8851900"/>
          <p14:tracePt t="37059" x="13652500" y="8877300"/>
          <p14:tracePt t="37062" x="13677900" y="8877300"/>
          <p14:tracePt t="37073" x="13677900" y="8902700"/>
          <p14:tracePt t="37083" x="13703300" y="8902700"/>
          <p14:tracePt t="37753" x="13652500" y="8902700"/>
          <p14:tracePt t="37763" x="13563600" y="8902700"/>
          <p14:tracePt t="37772" x="13436600" y="8902700"/>
          <p14:tracePt t="37782" x="13246100" y="8877300"/>
          <p14:tracePt t="37792" x="13030200" y="8826500"/>
          <p14:tracePt t="37794" x="12763500" y="8763000"/>
          <p14:tracePt t="37807" x="12496800" y="8712200"/>
          <p14:tracePt t="37818" x="12230100" y="8661400"/>
          <p14:tracePt t="37819" x="12128500" y="8636000"/>
          <p14:tracePt t="37833" x="11912600" y="8585200"/>
          <p14:tracePt t="37835" x="11760200" y="8534400"/>
          <p14:tracePt t="37849" x="11709400" y="8534400"/>
          <p14:tracePt t="37850" x="11595100" y="8496300"/>
          <p14:tracePt t="37862" x="11518900" y="8470900"/>
          <p14:tracePt t="37872" x="11468100" y="8470900"/>
          <p14:tracePt t="37873" x="11404600" y="8445500"/>
          <p14:tracePt t="37884" x="11379200" y="8445500"/>
          <p14:tracePt t="37901" x="11353800" y="8445500"/>
          <p14:tracePt t="37922" x="11353800" y="8420100"/>
          <p14:tracePt t="38189" x="11176000" y="8420100"/>
          <p14:tracePt t="38198" x="10960100" y="8394700"/>
          <p14:tracePt t="38208" x="10744200" y="8318500"/>
          <p14:tracePt t="38218" x="10477500" y="8229600"/>
          <p14:tracePt t="38227" x="10236200" y="8128000"/>
          <p14:tracePt t="38237" x="9994900" y="8026400"/>
          <p14:tracePt t="38239" x="9512300" y="7835900"/>
          <p14:tracePt t="38251" x="9309100" y="7734300"/>
          <p14:tracePt t="38253" x="8928100" y="7543800"/>
          <p14:tracePt t="38265" x="8636000" y="7378700"/>
          <p14:tracePt t="38275" x="8509000" y="7302500"/>
          <p14:tracePt t="38285" x="8267700" y="7200900"/>
          <p14:tracePt t="38297" x="8102600" y="7086600"/>
          <p14:tracePt t="38300" x="8051800" y="7061200"/>
          <p14:tracePt t="38302" x="7950200" y="7010400"/>
          <p14:tracePt t="38316" x="7861300" y="6959600"/>
          <p14:tracePt t="38318" x="7835900" y="6934200"/>
          <p14:tracePt t="38330" x="7810500" y="6896100"/>
          <p14:tracePt t="38533" x="7785100" y="6896100"/>
          <p14:tracePt t="38542" x="7708900" y="6870700"/>
          <p14:tracePt t="38552" x="7594600" y="6819900"/>
          <p14:tracePt t="38564" x="7493000" y="6743700"/>
          <p14:tracePt t="38565" x="7353300" y="6604000"/>
          <p14:tracePt t="38577" x="7226300" y="6451600"/>
          <p14:tracePt t="38586" x="6959600" y="6184900"/>
          <p14:tracePt t="38597" x="6845300" y="5994400"/>
          <p14:tracePt t="38599" x="6616700" y="5702300"/>
          <p14:tracePt t="38610" x="6375400" y="5384800"/>
          <p14:tracePt t="38622" x="6184900" y="5041900"/>
          <p14:tracePt t="38623" x="6057900" y="4711700"/>
          <p14:tracePt t="38638" x="5994400" y="4584700"/>
          <p14:tracePt t="38640" x="5918200" y="4368800"/>
          <p14:tracePt t="38654" x="5842000" y="4102100"/>
          <p14:tracePt t="38670" x="5753100" y="3835400"/>
          <p14:tracePt t="38672" x="5727700" y="3708400"/>
          <p14:tracePt t="38909" x="5702300" y="3708400"/>
          <p14:tracePt t="38919" x="5676900" y="3708400"/>
          <p14:tracePt t="38930" x="5651500" y="3708400"/>
          <p14:tracePt t="38937" x="5600700" y="3708400"/>
          <p14:tracePt t="38947" x="5575300" y="3708400"/>
          <p14:tracePt t="38955" x="5524500" y="3708400"/>
          <p14:tracePt t="38965" x="5486400" y="3708400"/>
          <p14:tracePt t="38967" x="5461000" y="3683000"/>
          <p14:tracePt t="38984" x="5435600" y="3683000"/>
          <p14:tracePt t="39017" x="5410200" y="3683000"/>
          <p14:tracePt t="39041" x="5384800" y="3683000"/>
          <p14:tracePt t="39051" x="5359400" y="3683000"/>
          <p14:tracePt t="39063" x="5308600" y="3683000"/>
          <p14:tracePt t="39072" x="5283200" y="3683000"/>
          <p14:tracePt t="39083" x="5219700" y="3708400"/>
          <p14:tracePt t="39092" x="5194300" y="3708400"/>
          <p14:tracePt t="39095" x="5143500" y="3733800"/>
          <p14:tracePt t="39107" x="5118100" y="3733800"/>
          <p14:tracePt t="39116" x="5092700" y="3733800"/>
          <p14:tracePt t="39118" x="5067300" y="3759200"/>
          <p14:tracePt t="39130" x="5041900" y="3759200"/>
          <p14:tracePt t="39142" x="5016500" y="3759200"/>
          <p14:tracePt t="39166" x="4991100" y="3759200"/>
          <p14:tracePt t="39184" x="4991100" y="3784600"/>
          <p14:tracePt t="39193" x="4953000" y="3784600"/>
          <p14:tracePt t="39203" x="4927600" y="3835400"/>
          <p14:tracePt t="39215" x="4902200" y="3860800"/>
          <p14:tracePt t="39217" x="4876800" y="3886200"/>
          <p14:tracePt t="39231" x="4826000" y="3975100"/>
          <p14:tracePt t="39242" x="4800600" y="4000500"/>
          <p14:tracePt t="39253" x="4800600" y="4025900"/>
          <p14:tracePt t="39255" x="4775200" y="4051300"/>
          <p14:tracePt t="39266" x="4775200" y="4076700"/>
          <p14:tracePt t="39274" x="4749800" y="4076700"/>
          <p14:tracePt t="39285" x="4749800" y="4102100"/>
          <p14:tracePt t="39477" x="4749800" y="4076700"/>
          <p14:tracePt t="39487" x="4660900" y="3975100"/>
          <p14:tracePt t="39499" x="4584700" y="3835400"/>
          <p14:tracePt t="39509" x="4508500" y="3683000"/>
          <p14:tracePt t="39511" x="4419600" y="3492500"/>
          <p14:tracePt t="39523" x="4368800" y="3302000"/>
          <p14:tracePt t="39535" x="4267200" y="2984500"/>
          <p14:tracePt t="39536" x="4216400" y="2794000"/>
          <p14:tracePt t="39550" x="4102100" y="2235200"/>
          <p14:tracePt t="39559" x="4051300" y="1993900"/>
          <p14:tracePt t="39570" x="4051300" y="1917700"/>
          <p14:tracePt t="39580" x="4051300" y="1752600"/>
          <p14:tracePt t="39582" x="4025900" y="1651000"/>
          <p14:tracePt t="39592" x="4025900" y="1600200"/>
          <p14:tracePt t="39602" x="4025900" y="1498600"/>
          <p14:tracePt t="39610" x="4025900" y="1460500"/>
          <p14:tracePt t="39619" x="4025900" y="1435100"/>
          <p14:tracePt t="39628" x="4025900" y="1409700"/>
          <p14:tracePt t="39702" x="4051300" y="1435100"/>
          <p14:tracePt t="39721" x="4051300" y="1460500"/>
          <p14:tracePt t="39738" x="4051300" y="1498600"/>
          <p14:tracePt t="39766" x="4051300" y="1524000"/>
          <p14:tracePt t="40126" x="4051300" y="1549400"/>
          <p14:tracePt t="40134" x="4051300" y="1600200"/>
          <p14:tracePt t="40142" x="4000500" y="1651000"/>
          <p14:tracePt t="40154" x="4000500" y="1727200"/>
          <p14:tracePt t="40166" x="3949700" y="1917700"/>
          <p14:tracePt t="40168" x="3886200" y="2108200"/>
          <p14:tracePt t="40180" x="3860800" y="2286000"/>
          <p14:tracePt t="40182" x="3835400" y="2527300"/>
          <p14:tracePt t="40193" x="3835400" y="2667000"/>
          <p14:tracePt t="40202" x="3835400" y="3009900"/>
          <p14:tracePt t="40213" x="3835400" y="3149600"/>
          <p14:tracePt t="40214" x="3835400" y="3517900"/>
          <p14:tracePt t="40224" x="3835400" y="3619500"/>
          <p14:tracePt t="40233" x="3835400" y="3810000"/>
          <p14:tracePt t="40243" x="3860800" y="3975100"/>
          <p14:tracePt t="40257" x="3886200" y="4025900"/>
          <p14:tracePt t="40259" x="3924300" y="4152900"/>
          <p14:tracePt t="40271" x="3949700" y="4267200"/>
          <p14:tracePt t="40273" x="3975100" y="4343400"/>
          <p14:tracePt t="40287" x="4000500" y="4445000"/>
          <p14:tracePt t="40298" x="4000500" y="4508500"/>
          <p14:tracePt t="40307" x="4000500" y="4533900"/>
          <p14:tracePt t="40318" x="4000500" y="4559300"/>
          <p14:tracePt t="40329" x="4000500" y="4584700"/>
          <p14:tracePt t="40374" x="4000500" y="4610100"/>
          <p14:tracePt t="40390" x="4025900" y="4610100"/>
          <p14:tracePt t="40408" x="4025900" y="4635500"/>
          <p14:tracePt t="40418" x="4051300" y="4660900"/>
          <p14:tracePt t="40430" x="4051300" y="4686300"/>
          <p14:tracePt t="40431" x="4076700" y="4749800"/>
          <p14:tracePt t="40441" x="4102100" y="4775200"/>
          <p14:tracePt t="40453" x="4102100" y="4800600"/>
          <p14:tracePt t="40455" x="4127500" y="4826000"/>
          <p14:tracePt t="40466" x="4152900" y="4851400"/>
          <p14:tracePt t="40478" x="4216400" y="4902200"/>
          <p14:tracePt t="40480" x="4216400" y="4927600"/>
          <p14:tracePt t="40492" x="4267200" y="4978400"/>
          <p14:tracePt t="40496" x="4292600" y="5041900"/>
          <p14:tracePt t="40509" x="4318000" y="5092700"/>
          <p14:tracePt t="40513" x="4343400" y="5118100"/>
          <p14:tracePt t="40526" x="4394200" y="5194300"/>
          <p14:tracePt t="40537" x="4419600" y="5245100"/>
          <p14:tracePt t="40550" x="4419600" y="5270500"/>
          <p14:tracePt t="40551" x="4457700" y="5334000"/>
          <p14:tracePt t="40569" x="4483100" y="5359400"/>
          <p14:tracePt t="40580" x="4483100" y="5384800"/>
          <p14:tracePt t="40608" x="4483100" y="5410200"/>
          <p14:tracePt t="40830" x="4457700" y="5410200"/>
          <p14:tracePt t="40838" x="4419600" y="5410200"/>
          <p14:tracePt t="40848" x="4394200" y="5410200"/>
          <p14:tracePt t="40857" x="4368800" y="5410200"/>
          <p14:tracePt t="40866" x="4343400" y="5410200"/>
          <p14:tracePt t="40875" x="4318000" y="5410200"/>
          <p14:tracePt t="40883" x="4292600" y="5410200"/>
          <p14:tracePt t="40891" x="4241800" y="5410200"/>
          <p14:tracePt t="40899" x="4216400" y="5410200"/>
          <p14:tracePt t="40907" x="4191000" y="5410200"/>
          <p14:tracePt t="40922" x="4152900" y="5384800"/>
          <p14:tracePt t="40933" x="4127500" y="5384800"/>
          <p14:tracePt t="40935" x="4102100" y="5359400"/>
          <p14:tracePt t="40953" x="4076700" y="5334000"/>
          <p14:tracePt t="40970" x="4051300" y="5334000"/>
          <p14:tracePt t="40990" x="4051300" y="5308600"/>
          <p14:tracePt t="41014" x="4025900" y="5308600"/>
          <p14:tracePt t="41326" x="4000500" y="5308600"/>
          <p14:tracePt t="41335" x="3949700" y="5308600"/>
          <p14:tracePt t="41344" x="3886200" y="5334000"/>
          <p14:tracePt t="41355" x="3860800" y="5334000"/>
          <p14:tracePt t="41364" x="3810000" y="5334000"/>
          <p14:tracePt t="41371" x="3759200" y="5359400"/>
          <p14:tracePt t="41382" x="3683000" y="5359400"/>
          <p14:tracePt t="41383" x="3619500" y="5359400"/>
          <p14:tracePt t="41392" x="3568700" y="5359400"/>
          <p14:tracePt t="41401" x="3517900" y="5359400"/>
          <p14:tracePt t="41409" x="3467100" y="5359400"/>
          <p14:tracePt t="41425" x="3441700" y="5359400"/>
          <p14:tracePt t="41434" x="3416300" y="5359400"/>
          <p14:tracePt t="41443" x="3390900" y="5359400"/>
          <p14:tracePt t="41466" x="3352800" y="5359400"/>
          <p14:tracePt t="41895" x="3327400" y="5359400"/>
          <p14:tracePt t="41903" x="3302000" y="5359400"/>
          <p14:tracePt t="41913" x="3251200" y="5359400"/>
          <p14:tracePt t="41921" x="3225800" y="5359400"/>
          <p14:tracePt t="41931" x="3175000" y="5359400"/>
          <p14:tracePt t="41939" x="3149600" y="5359400"/>
          <p14:tracePt t="41950" x="3124200" y="5359400"/>
          <p14:tracePt t="41952" x="3060700" y="5359400"/>
          <p14:tracePt t="41961" x="2984500" y="5359400"/>
          <p14:tracePt t="41970" x="2959100" y="5359400"/>
          <p14:tracePt t="41979" x="2933700" y="5359400"/>
          <p14:tracePt t="41988" x="2882900" y="5359400"/>
          <p14:tracePt t="41997" x="2857500" y="5359400"/>
          <p14:tracePt t="42004" x="2794000" y="5359400"/>
          <p14:tracePt t="42014" x="2768600" y="5359400"/>
          <p14:tracePt t="42023" x="2743200" y="5359400"/>
          <p14:tracePt t="42032" x="2717800" y="5359400"/>
          <p14:tracePt t="42041" x="2692400" y="5334000"/>
          <p14:tracePt t="42059" x="2667000" y="5334000"/>
          <p14:tracePt t="42103" x="2667000" y="5308600"/>
          <p14:tracePt t="42424" x="2717800" y="5308600"/>
          <p14:tracePt t="42433" x="2743200" y="5308600"/>
          <p14:tracePt t="42441" x="2832100" y="5308600"/>
          <p14:tracePt t="42451" x="2908300" y="5308600"/>
          <p14:tracePt t="42460" x="3009900" y="5308600"/>
          <p14:tracePt t="42470" x="3124200" y="5308600"/>
          <p14:tracePt t="42472" x="3251200" y="5308600"/>
          <p14:tracePt t="42481" x="3302000" y="5308600"/>
          <p14:tracePt t="42490" x="3416300" y="5308600"/>
          <p14:tracePt t="42500" x="3492500" y="5308600"/>
          <p14:tracePt t="42508" x="3568700" y="5308600"/>
          <p14:tracePt t="42517" x="3657600" y="5308600"/>
          <p14:tracePt t="42524" x="3708400" y="5334000"/>
          <p14:tracePt t="42535" x="3733800" y="5334000"/>
          <p14:tracePt t="42536" x="3759200" y="5359400"/>
          <p14:tracePt t="42547" x="3784600" y="5359400"/>
          <p14:tracePt t="42557" x="3810000" y="5359400"/>
          <p14:tracePt t="42565" x="3835400" y="5359400"/>
          <p14:tracePt t="42587" x="3860800" y="5359400"/>
          <p14:tracePt t="42616" x="3886200" y="5359400"/>
          <p14:tracePt t="42649" x="3924300" y="5359400"/>
          <p14:tracePt t="42667" x="3949700" y="5359400"/>
          <p14:tracePt t="42691" x="3975100" y="5359400"/>
          <p14:tracePt t="42700" x="3975100" y="5334000"/>
          <p14:tracePt t="42723" x="4000500" y="5334000"/>
          <p14:tracePt t="42815" x="3975100" y="5334000"/>
          <p14:tracePt t="42824" x="3975100" y="5359400"/>
          <p14:tracePt t="42833" x="3949700" y="5359400"/>
          <p14:tracePt t="42841" x="3924300" y="5384800"/>
          <p14:tracePt t="42853" x="3886200" y="5384800"/>
          <p14:tracePt t="42860" x="3835400" y="5410200"/>
          <p14:tracePt t="42871" x="3810000" y="5410200"/>
          <p14:tracePt t="42873" x="3733800" y="5435600"/>
          <p14:tracePt t="42884" x="3708400" y="5435600"/>
          <p14:tracePt t="42893" x="3619500" y="5461000"/>
          <p14:tracePt t="42903" x="3594100" y="5461000"/>
          <p14:tracePt t="42905" x="3517900" y="5461000"/>
          <p14:tracePt t="42915" x="3467100" y="5461000"/>
          <p14:tracePt t="42923" x="3441700" y="5461000"/>
          <p14:tracePt t="42933" x="3390900" y="5486400"/>
          <p14:tracePt t="42942" x="3352800" y="5486400"/>
          <p14:tracePt t="42944" x="3327400" y="5486400"/>
          <p14:tracePt t="42954" x="3302000" y="5486400"/>
          <p14:tracePt t="42964" x="3276600" y="5486400"/>
          <p14:tracePt t="42973" x="3251200" y="5486400"/>
          <p14:tracePt t="42982" x="3225800" y="5486400"/>
          <p14:tracePt t="42997" x="3200400" y="5486400"/>
          <p14:tracePt t="43005" x="3175000" y="5486400"/>
          <p14:tracePt t="43020" x="3149600" y="5486400"/>
          <p14:tracePt t="43031" x="3124200" y="5461000"/>
          <p14:tracePt t="43042" x="3086100" y="5461000"/>
          <p14:tracePt t="43053" x="3060700" y="5461000"/>
          <p14:tracePt t="43066" x="3060700" y="5435600"/>
          <p14:tracePt t="43075" x="3035300" y="5435600"/>
          <p14:tracePt t="43109" x="3009900" y="5435600"/>
          <p14:tracePt t="43136" x="2984500" y="5435600"/>
          <p14:tracePt t="43146" x="2984500" y="5410200"/>
          <p14:tracePt t="43256" x="2984500" y="5384800"/>
          <p14:tracePt t="43313" x="2984500" y="5359400"/>
          <p14:tracePt t="43540" x="3035300" y="5359400"/>
          <p14:tracePt t="43549" x="3086100" y="5359400"/>
          <p14:tracePt t="43558" x="3149600" y="5359400"/>
          <p14:tracePt t="43567" x="3225800" y="5359400"/>
          <p14:tracePt t="43576" x="3276600" y="5359400"/>
          <p14:tracePt t="43585" x="3327400" y="5359400"/>
          <p14:tracePt t="43592" x="3390900" y="5359400"/>
          <p14:tracePt t="43602" x="3441700" y="5359400"/>
          <p14:tracePt t="43610" x="3568700" y="5359400"/>
          <p14:tracePt t="43621" x="3594100" y="5359400"/>
          <p14:tracePt t="43622" x="3683000" y="5359400"/>
          <p14:tracePt t="43632" x="3733800" y="5359400"/>
          <p14:tracePt t="43642" x="3784600" y="5359400"/>
          <p14:tracePt t="43651" x="3835400" y="5359400"/>
          <p14:tracePt t="43653" x="3860800" y="5334000"/>
          <p14:tracePt t="43669" x="3886200" y="5334000"/>
          <p14:tracePt t="43671" x="3924300" y="5334000"/>
          <p14:tracePt t="43681" x="3949700" y="5334000"/>
          <p14:tracePt t="43697" x="3975100" y="5334000"/>
          <p14:tracePt t="43713" x="3975100" y="5308600"/>
          <p14:tracePt t="43721" x="4000500" y="5308600"/>
          <p14:tracePt t="43748" x="4000500" y="5270500"/>
          <p14:tracePt t="43765" x="4000500" y="5245100"/>
          <p14:tracePt t="43774" x="4025900" y="5245100"/>
          <p14:tracePt t="43783" x="4025900" y="5219700"/>
          <p14:tracePt t="43791" x="4025900" y="5194300"/>
          <p14:tracePt t="43802" x="4051300" y="5194300"/>
          <p14:tracePt t="43811" x="4051300" y="5168900"/>
          <p14:tracePt t="43821" x="4051300" y="5143500"/>
          <p14:tracePt t="43853" x="4076700" y="5143500"/>
          <p14:tracePt t="43876" x="4102100" y="5143500"/>
          <p14:tracePt t="43885" x="4127500" y="5143500"/>
          <p14:tracePt t="43894" x="4191000" y="5143500"/>
          <p14:tracePt t="43913" x="4216400" y="5168900"/>
          <p14:tracePt t="43923" x="4241800" y="5194300"/>
          <p14:tracePt t="43924" x="4267200" y="5245100"/>
          <p14:tracePt t="43936" x="4267200" y="5270500"/>
          <p14:tracePt t="43947" x="4292600" y="5308600"/>
          <p14:tracePt t="43949" x="4292600" y="5334000"/>
          <p14:tracePt t="43959" x="4292600" y="5359400"/>
          <p14:tracePt t="43968" x="4292600" y="5384800"/>
          <p14:tracePt t="43977" x="4318000" y="5384800"/>
          <p14:tracePt t="43993" x="4318000" y="5410200"/>
          <p14:tracePt t="44045" x="4318000" y="5384800"/>
          <p14:tracePt t="44054" x="4318000" y="5334000"/>
          <p14:tracePt t="44064" x="4318000" y="5270500"/>
          <p14:tracePt t="44073" x="4318000" y="5219700"/>
          <p14:tracePt t="44081" x="4318000" y="5168900"/>
          <p14:tracePt t="44089" x="4318000" y="5041900"/>
          <p14:tracePt t="44099" x="4318000" y="5016500"/>
          <p14:tracePt t="44101" x="4318000" y="4953000"/>
          <p14:tracePt t="44109" x="4318000" y="4876800"/>
          <p14:tracePt t="44119" x="4318000" y="4826000"/>
          <p14:tracePt t="44136" x="4318000" y="4800600"/>
          <p14:tracePt t="44145" x="4318000" y="4775200"/>
          <p14:tracePt t="44160" x="4318000" y="4749800"/>
          <p14:tracePt t="44229" x="4318000" y="4775200"/>
          <p14:tracePt t="44237" x="4343400" y="4826000"/>
          <p14:tracePt t="44249" x="4343400" y="4876800"/>
          <p14:tracePt t="44258" x="4343400" y="4902200"/>
          <p14:tracePt t="44266" x="4343400" y="4953000"/>
          <p14:tracePt t="44274" x="4343400" y="5016500"/>
          <p14:tracePt t="44283" x="4343400" y="5041900"/>
          <p14:tracePt t="44285" x="4343400" y="5092700"/>
          <p14:tracePt t="44293" x="4343400" y="5118100"/>
          <p14:tracePt t="44305" x="4343400" y="5143500"/>
          <p14:tracePt t="44321" x="4343400" y="5168900"/>
          <p14:tracePt t="44357" x="4343400" y="5194300"/>
          <p14:tracePt t="45566" x="4343400" y="5219700"/>
          <p14:tracePt t="45575" x="4368800" y="5308600"/>
          <p14:tracePt t="45587" x="4368800" y="5384800"/>
          <p14:tracePt t="45596" x="4394200" y="5511800"/>
          <p14:tracePt t="45598" x="4419600" y="5676900"/>
          <p14:tracePt t="45610" x="4419600" y="5803900"/>
          <p14:tracePt t="45621" x="4483100" y="6019800"/>
          <p14:tracePt t="45622" x="4483100" y="6210300"/>
          <p14:tracePt t="45634" x="4508500" y="6375400"/>
          <p14:tracePt t="45646" x="4508500" y="6426200"/>
          <p14:tracePt t="45648" x="4533900" y="6553200"/>
          <p14:tracePt t="45664" x="4533900" y="6667500"/>
          <p14:tracePt t="45668" x="4533900" y="6743700"/>
          <p14:tracePt t="45670" x="4559300" y="6794500"/>
          <p14:tracePt t="45681" x="4559300" y="6845300"/>
          <p14:tracePt t="45934" x="4610100" y="6845300"/>
          <p14:tracePt t="45943" x="4635500" y="6845300"/>
          <p14:tracePt t="45953" x="4724400" y="6845300"/>
          <p14:tracePt t="45962" x="4800600" y="6845300"/>
          <p14:tracePt t="45970" x="4902200" y="6845300"/>
          <p14:tracePt t="45981" x="4991100" y="6845300"/>
          <p14:tracePt t="45983" x="5092700" y="6845300"/>
          <p14:tracePt t="45992" x="5118100" y="6845300"/>
          <p14:tracePt t="46002" x="5219700" y="6845300"/>
          <p14:tracePt t="46011" x="5308600" y="6845300"/>
          <p14:tracePt t="46021" x="5359400" y="6845300"/>
          <p14:tracePt t="46023" x="5410200" y="6845300"/>
          <p14:tracePt t="46035" x="5461000" y="6845300"/>
          <p14:tracePt t="46038" x="5486400" y="6845300"/>
          <p14:tracePt t="46049" x="5549900" y="6845300"/>
          <p14:tracePt t="46057" x="5575300" y="6845300"/>
          <p14:tracePt t="46069" x="5600700" y="6845300"/>
          <p14:tracePt t="46070" x="5600700" y="6870700"/>
          <p14:tracePt t="46081" x="5626100" y="6870700"/>
          <p14:tracePt t="46092" x="5651500" y="6870700"/>
          <p14:tracePt t="46103" x="5676900" y="6896100"/>
          <p14:tracePt t="46116" x="5702300" y="6896100"/>
          <p14:tracePt t="46126" x="5727700" y="6896100"/>
          <p14:tracePt t="46128" x="5753100" y="6934200"/>
          <p14:tracePt t="46142" x="5791200" y="6934200"/>
          <p14:tracePt t="46144" x="5816600" y="6934200"/>
          <p14:tracePt t="46156" x="5842000" y="6934200"/>
          <p14:tracePt t="46158" x="5842000" y="6959600"/>
          <p14:tracePt t="46171" x="5867400" y="6959600"/>
          <p14:tracePt t="46182" x="5892800" y="6959600"/>
          <p14:tracePt t="46193" x="5892800" y="6985000"/>
          <p14:tracePt t="46209" x="5918200" y="6985000"/>
          <p14:tracePt t="46686" x="5892800" y="6985000"/>
          <p14:tracePt t="46695" x="5867400" y="6985000"/>
          <p14:tracePt t="46705" x="5842000" y="7010400"/>
          <p14:tracePt t="46716" x="5816600" y="7010400"/>
          <p14:tracePt t="46724" x="5727700" y="7010400"/>
          <p14:tracePt t="46734" x="5676900" y="7010400"/>
          <p14:tracePt t="46735" x="5600700" y="7010400"/>
          <p14:tracePt t="46744" x="5524500" y="7010400"/>
          <p14:tracePt t="46754" x="5410200" y="7010400"/>
          <p14:tracePt t="46765" x="5384800" y="7010400"/>
          <p14:tracePt t="46767" x="5219700" y="7010400"/>
          <p14:tracePt t="46775" x="5194300" y="7010400"/>
          <p14:tracePt t="46785" x="5118100" y="7010400"/>
          <p14:tracePt t="46795" x="5041900" y="7010400"/>
          <p14:tracePt t="46803" x="4953000" y="7010400"/>
          <p14:tracePt t="46813" x="4876800" y="7010400"/>
          <p14:tracePt t="46815" x="4826000" y="7010400"/>
          <p14:tracePt t="46824" x="4775200" y="7010400"/>
          <p14:tracePt t="46833" x="4724400" y="7010400"/>
          <p14:tracePt t="46843" x="4660900" y="7010400"/>
          <p14:tracePt t="46854" x="4610100" y="7010400"/>
          <p14:tracePt t="46856" x="4559300" y="7010400"/>
          <p14:tracePt t="46866" x="4508500" y="7010400"/>
          <p14:tracePt t="46875" x="4457700" y="7010400"/>
          <p14:tracePt t="46884" x="4394200" y="7010400"/>
          <p14:tracePt t="46891" x="4343400" y="7010400"/>
          <p14:tracePt t="46901" x="4292600" y="7010400"/>
          <p14:tracePt t="46903" x="4267200" y="7010400"/>
          <p14:tracePt t="46913" x="4241800" y="7010400"/>
          <p14:tracePt t="46922" x="4216400" y="7010400"/>
          <p14:tracePt t="46940" x="4191000" y="7010400"/>
          <p14:tracePt t="47639" x="4152900" y="7010400"/>
          <p14:tracePt t="47649" x="4102100" y="7010400"/>
          <p14:tracePt t="47661" x="4076700" y="7010400"/>
          <p14:tracePt t="47672" x="4051300" y="7010400"/>
          <p14:tracePt t="47674" x="3975100" y="7035800"/>
          <p14:tracePt t="47686" x="3886200" y="7035800"/>
          <p14:tracePt t="47688" x="3860800" y="7035800"/>
          <p14:tracePt t="47699" x="3784600" y="7061200"/>
          <p14:tracePt t="47709" x="3759200" y="7061200"/>
          <p14:tracePt t="47718" x="3683000" y="7061200"/>
          <p14:tracePt t="47720" x="3619500" y="7061200"/>
          <p14:tracePt t="47730" x="3594100" y="7061200"/>
          <p14:tracePt t="47740" x="3568700" y="7061200"/>
          <p14:tracePt t="47749" x="3543300" y="7061200"/>
          <p14:tracePt t="47757" x="3517900" y="7061200"/>
          <p14:tracePt t="47767" x="3492500" y="7061200"/>
          <p14:tracePt t="47777" x="3467100" y="7061200"/>
          <p14:tracePt t="47810" x="3441700" y="7061200"/>
          <p14:tracePt t="47904" x="3416300" y="7061200"/>
          <p14:tracePt t="47952" x="3390900" y="7061200"/>
          <p14:tracePt t="47970" x="3352800" y="7061200"/>
          <p14:tracePt t="47988" x="3327400" y="7061200"/>
          <p14:tracePt t="48004" x="3302000" y="7061200"/>
          <p14:tracePt t="48015" x="3276600" y="7061200"/>
          <p14:tracePt t="48025" x="3251200" y="7061200"/>
          <p14:tracePt t="48034" x="3225800" y="7061200"/>
          <p14:tracePt t="48052" x="3200400" y="7061200"/>
          <p14:tracePt t="48069" x="3175000" y="7061200"/>
          <p14:tracePt t="48085" x="3149600" y="7061200"/>
          <p14:tracePt t="48100" x="3124200" y="7061200"/>
          <p14:tracePt t="48108" x="3086100" y="7061200"/>
          <p14:tracePt t="48124" x="3060700" y="7061200"/>
          <p14:tracePt t="48133" x="3035300" y="7061200"/>
          <p14:tracePt t="48142" x="3009900" y="7061200"/>
          <p14:tracePt t="48143" x="2984500" y="7061200"/>
          <p14:tracePt t="48154" x="2959100" y="7061200"/>
          <p14:tracePt t="48165" x="2933700" y="7061200"/>
          <p14:tracePt t="48174" x="2908300" y="7061200"/>
          <p14:tracePt t="48176" x="2908300" y="7035800"/>
          <p14:tracePt t="48186" x="2882900" y="7035800"/>
          <p14:tracePt t="48197" x="2857500" y="7035800"/>
          <p14:tracePt t="48212" x="2832100" y="7035800"/>
          <p14:tracePt t="48236" x="2794000" y="7035800"/>
          <p14:tracePt t="48312" x="2768600" y="7035800"/>
          <p14:tracePt t="48321" x="2768600" y="7010400"/>
          <p14:tracePt t="48356" x="2743200" y="7010400"/>
          <p14:tracePt t="48382" x="2717800" y="7010400"/>
          <p14:tracePt t="48415" x="2692400" y="6985000"/>
          <p14:tracePt t="48705" x="2717800" y="6985000"/>
          <p14:tracePt t="48739" x="2743200" y="6985000"/>
          <p14:tracePt t="48749" x="2768600" y="6985000"/>
          <p14:tracePt t="48757" x="2794000" y="7010400"/>
          <p14:tracePt t="48769" x="2857500" y="7010400"/>
          <p14:tracePt t="48770" x="2908300" y="7035800"/>
          <p14:tracePt t="48783" x="2959100" y="7035800"/>
          <p14:tracePt t="48785" x="3035300" y="7061200"/>
          <p14:tracePt t="48797" x="3086100" y="7086600"/>
          <p14:tracePt t="48806" x="3149600" y="7112000"/>
          <p14:tracePt t="48817" x="3225800" y="7137400"/>
          <p14:tracePt t="48819" x="3302000" y="7137400"/>
          <p14:tracePt t="48831" x="3327400" y="7162800"/>
          <p14:tracePt t="48833" x="3441700" y="7200900"/>
          <p14:tracePt t="48845" x="3517900" y="7200900"/>
          <p14:tracePt t="48853" x="3543300" y="7226300"/>
          <p14:tracePt t="48864" x="3619500" y="7226300"/>
          <p14:tracePt t="48866" x="3683000" y="7226300"/>
          <p14:tracePt t="48875" x="3759200" y="7251700"/>
          <p14:tracePt t="48887" x="3784600" y="7251700"/>
          <p14:tracePt t="48889" x="3835400" y="7251700"/>
          <p14:tracePt t="48899" x="3886200" y="7251700"/>
          <p14:tracePt t="48908" x="3924300" y="7251700"/>
          <p14:tracePt t="48918" x="3975100" y="7251700"/>
          <p14:tracePt t="48927" x="4000500" y="7251700"/>
          <p14:tracePt t="48930" x="4025900" y="7251700"/>
          <p14:tracePt t="48939" x="4076700" y="7251700"/>
          <p14:tracePt t="48949" x="4102100" y="7226300"/>
          <p14:tracePt t="48958" x="4127500" y="7226300"/>
          <p14:tracePt t="48960" x="4152900" y="7226300"/>
          <p14:tracePt t="48972" x="4191000" y="7200900"/>
          <p14:tracePt t="48984" x="4216400" y="7200900"/>
          <p14:tracePt t="48993" x="4241800" y="7200900"/>
          <p14:tracePt t="49003" x="4241800" y="7162800"/>
          <p14:tracePt t="49028" x="4267200" y="7162800"/>
          <p14:tracePt t="49384" x="4241800" y="7162800"/>
          <p14:tracePt t="49677" x="4216400" y="7162800"/>
          <p14:tracePt t="49687" x="4152900" y="7162800"/>
          <p14:tracePt t="49697" x="4102100" y="7162800"/>
          <p14:tracePt t="49705" x="4051300" y="7200900"/>
          <p14:tracePt t="49716" x="4000500" y="7200900"/>
          <p14:tracePt t="49718" x="3949700" y="7200900"/>
          <p14:tracePt t="49727" x="3860800" y="7226300"/>
          <p14:tracePt t="49738" x="3784600" y="7226300"/>
          <p14:tracePt t="49748" x="3733800" y="7226300"/>
          <p14:tracePt t="49749" x="3657600" y="7226300"/>
          <p14:tracePt t="49758" x="3594100" y="7226300"/>
          <p14:tracePt t="49768" x="3543300" y="7226300"/>
          <p14:tracePt t="49779" x="3517900" y="7226300"/>
          <p14:tracePt t="49787" x="3492500" y="7226300"/>
          <p14:tracePt t="49789" x="3467100" y="7226300"/>
          <p14:tracePt t="49799" x="3441700" y="7226300"/>
          <p14:tracePt t="49816" x="3416300" y="7226300"/>
          <p14:tracePt t="49834" x="3416300" y="7200900"/>
          <p14:tracePt t="49865" x="3416300" y="7162800"/>
          <p14:tracePt t="50157" x="3390900" y="7162800"/>
          <p14:tracePt t="50168" x="3352800" y="7162800"/>
          <p14:tracePt t="50178" x="3327400" y="7162800"/>
          <p14:tracePt t="50187" x="3276600" y="7162800"/>
          <p14:tracePt t="50189" x="3200400" y="7162800"/>
          <p14:tracePt t="50200" x="3124200" y="7162800"/>
          <p14:tracePt t="50210" x="3035300" y="7162800"/>
          <p14:tracePt t="50221" x="2959100" y="7137400"/>
          <p14:tracePt t="50222" x="2882900" y="7112000"/>
          <p14:tracePt t="50237" x="2832100" y="7112000"/>
          <p14:tracePt t="50239" x="2743200" y="7112000"/>
          <p14:tracePt t="50250" x="2692400" y="7086600"/>
          <p14:tracePt t="50260" x="2616200" y="7061200"/>
          <p14:tracePt t="50263" x="2565400" y="7061200"/>
          <p14:tracePt t="50274" x="2501900" y="7061200"/>
          <p14:tracePt t="50284" x="2476500" y="7035800"/>
          <p14:tracePt t="50286" x="2451100" y="7035800"/>
          <p14:tracePt t="50298" x="2425700" y="7035800"/>
          <p14:tracePt t="50315" x="2400300" y="7035800"/>
          <p14:tracePt t="50334" x="2400300" y="7010400"/>
          <p14:tracePt t="50381" x="2400300" y="6985000"/>
          <p14:tracePt t="50415" x="2425700" y="6985000"/>
          <p14:tracePt t="50437" x="2425700" y="6959600"/>
          <p14:tracePt t="50447" x="2451100" y="6959600"/>
          <p14:tracePt t="50457" x="2476500" y="6959600"/>
          <p14:tracePt t="50466" x="2527300" y="6959600"/>
          <p14:tracePt t="50476" x="2590800" y="6934200"/>
          <p14:tracePt t="50478" x="2667000" y="6934200"/>
          <p14:tracePt t="50490" x="2768600" y="6896100"/>
          <p14:tracePt t="50502" x="2882900" y="6896100"/>
          <p14:tracePt t="50504" x="2984500" y="6870700"/>
          <p14:tracePt t="50518" x="3200400" y="6845300"/>
          <p14:tracePt t="50530" x="3251200" y="6845300"/>
          <p14:tracePt t="50540" x="3327400" y="6845300"/>
          <p14:tracePt t="50542" x="3416300" y="6845300"/>
          <p14:tracePt t="50553" x="3492500" y="6819900"/>
          <p14:tracePt t="50565" x="3517900" y="6819900"/>
          <p14:tracePt t="50566" x="3594100" y="6819900"/>
          <p14:tracePt t="50578" x="3619500" y="6819900"/>
          <p14:tracePt t="50588" x="3683000" y="6819900"/>
          <p14:tracePt t="50590" x="3708400" y="6819900"/>
          <p14:tracePt t="50600" x="3733800" y="6819900"/>
          <p14:tracePt t="50610" x="3759200" y="6819900"/>
          <p14:tracePt t="50626" x="3784600" y="6819900"/>
          <p14:tracePt t="50637" x="3810000" y="6819900"/>
          <p14:tracePt t="50657" x="3835400" y="6819900"/>
          <p14:tracePt t="50675" x="3860800" y="6819900"/>
          <p14:tracePt t="50870" x="3860800" y="6845300"/>
          <p14:tracePt t="50898" x="3835400" y="6845300"/>
          <p14:tracePt t="50906" x="3835400" y="6870700"/>
          <p14:tracePt t="50931" x="3810000" y="6896100"/>
          <p14:tracePt t="50940" x="3810000" y="6934200"/>
          <p14:tracePt t="50951" x="3810000" y="6959600"/>
          <p14:tracePt t="50961" x="3784600" y="6959600"/>
          <p14:tracePt t="50971" x="3784600" y="6985000"/>
          <p14:tracePt t="50983" x="3759200" y="7010400"/>
          <p14:tracePt t="51019" x="3733800" y="7010400"/>
          <p14:tracePt t="51062" x="3708400" y="7010400"/>
          <p14:tracePt t="51071" x="3708400" y="6985000"/>
          <p14:tracePt t="51082" x="3708400" y="6959600"/>
          <p14:tracePt t="51090" x="3683000" y="6934200"/>
          <p14:tracePt t="51101" x="3683000" y="6896100"/>
          <p14:tracePt t="51103" x="3683000" y="6870700"/>
          <p14:tracePt t="51114" x="3683000" y="6845300"/>
          <p14:tracePt t="51122" x="3683000" y="6819900"/>
          <p14:tracePt t="51132" x="3657600" y="6794500"/>
          <p14:tracePt t="51144" x="3657600" y="6769100"/>
          <p14:tracePt t="51237" x="3657600" y="6794500"/>
          <p14:tracePt t="51266" x="3657600" y="6819900"/>
          <p14:tracePt t="51274" x="3619500" y="6819900"/>
          <p14:tracePt t="51284" x="3619500" y="6845300"/>
          <p14:tracePt t="51303" x="3619500" y="6870700"/>
          <p14:tracePt t="51342" x="3594100" y="6870700"/>
          <p14:tracePt t="51390" x="3594100" y="6845300"/>
          <p14:tracePt t="51417" x="3594100" y="6819900"/>
          <p14:tracePt t="51438" x="3594100" y="6794500"/>
          <p14:tracePt t="51448" x="3619500" y="6794500"/>
          <p14:tracePt t="52342" x="3619500" y="6819900"/>
          <p14:tracePt t="52354" x="3619500" y="6845300"/>
          <p14:tracePt t="52366" x="3657600" y="6896100"/>
          <p14:tracePt t="52368" x="3683000" y="6985000"/>
          <p14:tracePt t="52381" x="3708400" y="7061200"/>
          <p14:tracePt t="52383" x="3733800" y="7200900"/>
          <p14:tracePt t="52394" x="3759200" y="7277100"/>
          <p14:tracePt t="52406" x="3810000" y="7404100"/>
          <p14:tracePt t="52408" x="3810000" y="7467600"/>
          <p14:tracePt t="52419" x="3835400" y="7543800"/>
          <p14:tracePt t="52428" x="3835400" y="7594600"/>
          <p14:tracePt t="52436" x="3860800" y="7670800"/>
          <p14:tracePt t="52438" x="3860800" y="7734300"/>
          <p14:tracePt t="52450" x="3886200" y="7759700"/>
          <p14:tracePt t="52461" x="3886200" y="7785100"/>
          <p14:tracePt t="52464" x="3886200" y="7810500"/>
          <p14:tracePt t="52473" x="3886200" y="7835900"/>
          <p14:tracePt t="52703" x="3924300" y="7835900"/>
          <p14:tracePt t="52714" x="3975100" y="7835900"/>
          <p14:tracePt t="52723" x="4025900" y="7861300"/>
          <p14:tracePt t="52733" x="4076700" y="7912100"/>
          <p14:tracePt t="52735" x="4127500" y="7937500"/>
          <p14:tracePt t="52748" x="4191000" y="7962900"/>
          <p14:tracePt t="52758" x="4267200" y="8026400"/>
          <p14:tracePt t="52760" x="4318000" y="8102600"/>
          <p14:tracePt t="52773" x="4368800" y="8128000"/>
          <p14:tracePt t="52774" x="4419600" y="8178800"/>
          <p14:tracePt t="52786" x="4457700" y="8229600"/>
          <p14:tracePt t="52798" x="4483100" y="8293100"/>
          <p14:tracePt t="52799" x="4508500" y="8318500"/>
          <p14:tracePt t="52812" x="4508500" y="8369300"/>
          <p14:tracePt t="52815" x="4533900" y="8394700"/>
          <p14:tracePt t="52826" x="4533900" y="8420100"/>
          <p14:tracePt t="52848" x="4533900" y="8445500"/>
          <p14:tracePt t="52858" x="4533900" y="8470900"/>
          <p14:tracePt t="52950" x="4533900" y="8496300"/>
          <p14:tracePt t="52966" x="4508500" y="8496300"/>
          <p14:tracePt t="52990" x="4483100" y="8496300"/>
          <p14:tracePt t="53007" x="4457700" y="8496300"/>
          <p14:tracePt t="53018" x="4419600" y="8534400"/>
          <p14:tracePt t="53028" x="4394200" y="8534400"/>
          <p14:tracePt t="53032" x="4368800" y="8534400"/>
          <p14:tracePt t="53051" x="4343400" y="8534400"/>
          <p14:tracePt t="53059" x="4292600" y="8534400"/>
          <p14:tracePt t="53069" x="4267200" y="8534400"/>
          <p14:tracePt t="53076" x="4241800" y="8534400"/>
          <p14:tracePt t="53085" x="4216400" y="8534400"/>
          <p14:tracePt t="53087" x="4191000" y="8534400"/>
          <p14:tracePt t="53097" x="4152900" y="8534400"/>
          <p14:tracePt t="53107" x="4127500" y="8534400"/>
          <p14:tracePt t="53117" x="4102100" y="8534400"/>
          <p14:tracePt t="53119" x="4076700" y="8534400"/>
          <p14:tracePt t="53130" x="4051300" y="8534400"/>
          <p14:tracePt t="53143" x="4025900" y="8534400"/>
          <p14:tracePt t="53153" x="4025900" y="8496300"/>
          <p14:tracePt t="53171" x="4000500" y="8496300"/>
          <p14:tracePt t="53194" x="4000500" y="8470900"/>
          <p14:tracePt t="53479" x="3975100" y="8470900"/>
          <p14:tracePt t="53487" x="3975100" y="8496300"/>
          <p14:tracePt t="53506" x="3949700" y="8496300"/>
          <p14:tracePt t="53516" x="3924300" y="8496300"/>
          <p14:tracePt t="53526" x="3924300" y="8534400"/>
          <p14:tracePt t="53527" x="3886200" y="8534400"/>
          <p14:tracePt t="53537" x="3860800" y="8534400"/>
          <p14:tracePt t="53548" x="3835400" y="8534400"/>
          <p14:tracePt t="53556" x="3784600" y="8534400"/>
          <p14:tracePt t="53568" x="3759200" y="8559800"/>
          <p14:tracePt t="53580" x="3733800" y="8559800"/>
          <p14:tracePt t="53587" x="3708400" y="8559800"/>
          <p14:tracePt t="53616" x="3683000" y="8559800"/>
          <p14:tracePt t="53823" x="3657600" y="8559800"/>
          <p14:tracePt t="53832" x="3619500" y="8559800"/>
          <p14:tracePt t="53840" x="3594100" y="8559800"/>
          <p14:tracePt t="53851" x="3568700" y="8559800"/>
          <p14:tracePt t="53861" x="3517900" y="8559800"/>
          <p14:tracePt t="53871" x="3467100" y="8559800"/>
          <p14:tracePt t="53873" x="3416300" y="8559800"/>
          <p14:tracePt t="53883" x="3352800" y="8559800"/>
          <p14:tracePt t="53891" x="3302000" y="8559800"/>
          <p14:tracePt t="53901" x="3251200" y="8559800"/>
          <p14:tracePt t="53911" x="3225800" y="8559800"/>
          <p14:tracePt t="53914" x="3200400" y="8559800"/>
          <p14:tracePt t="53924" x="3149600" y="8559800"/>
          <p14:tracePt t="53933" x="3124200" y="8559800"/>
          <p14:tracePt t="53940" x="3086100" y="8559800"/>
          <p14:tracePt t="53956" x="3060700" y="8559800"/>
          <p14:tracePt t="53966" x="3035300" y="8559800"/>
          <p14:tracePt t="53968" x="3009900" y="8559800"/>
          <p14:tracePt t="53986" x="2984500" y="8559800"/>
          <p14:tracePt t="54003" x="2959100" y="8559800"/>
          <p14:tracePt t="54032" x="2933700" y="8559800"/>
          <p14:tracePt t="54049" x="2933700" y="8534400"/>
          <p14:tracePt t="54191" x="2959100" y="8534400"/>
          <p14:tracePt t="54209" x="2984500" y="8496300"/>
          <p14:tracePt t="54221" x="3009900" y="8496300"/>
          <p14:tracePt t="54232" x="3035300" y="8496300"/>
          <p14:tracePt t="54233" x="3124200" y="8496300"/>
          <p14:tracePt t="54242" x="3175000" y="8470900"/>
          <p14:tracePt t="54255" x="3251200" y="8470900"/>
          <p14:tracePt t="54257" x="3352800" y="8470900"/>
          <p14:tracePt t="54268" x="3441700" y="8445500"/>
          <p14:tracePt t="54279" x="3568700" y="8445500"/>
          <p14:tracePt t="54281" x="3657600" y="8445500"/>
          <p14:tracePt t="54290" x="3759200" y="8445500"/>
          <p14:tracePt t="54300" x="3810000" y="8445500"/>
          <p14:tracePt t="54309" x="3886200" y="8445500"/>
          <p14:tracePt t="54319" x="3975100" y="8445500"/>
          <p14:tracePt t="54321" x="4051300" y="8445500"/>
          <p14:tracePt t="54331" x="4076700" y="8445500"/>
          <p14:tracePt t="54339" x="4127500" y="8445500"/>
          <p14:tracePt t="54349" x="4152900" y="8445500"/>
          <p14:tracePt t="54357" x="4191000" y="8445500"/>
          <p14:tracePt t="54367" x="4216400" y="8445500"/>
          <p14:tracePt t="54368" x="4241800" y="8445500"/>
          <p14:tracePt t="54385" x="4241800" y="8470900"/>
          <p14:tracePt t="54403" x="4267200" y="8470900"/>
          <p14:tracePt t="54608" x="4267200" y="8496300"/>
          <p14:tracePt t="54624" x="4241800" y="8496300"/>
          <p14:tracePt t="54634" x="4216400" y="8496300"/>
          <p14:tracePt t="54642" x="4191000" y="8534400"/>
          <p14:tracePt t="54655" x="4152900" y="8534400"/>
          <p14:tracePt t="54657" x="4076700" y="8559800"/>
          <p14:tracePt t="54672" x="4025900" y="8559800"/>
          <p14:tracePt t="54682" x="3975100" y="8585200"/>
          <p14:tracePt t="54684" x="3886200" y="8585200"/>
          <p14:tracePt t="54694" x="3835400" y="8585200"/>
          <p14:tracePt t="54697" x="3759200" y="8610600"/>
          <p14:tracePt t="54714" x="3657600" y="8636000"/>
          <p14:tracePt t="54725" x="3594100" y="8636000"/>
          <p14:tracePt t="54733" x="3543300" y="8636000"/>
          <p14:tracePt t="54741" x="3517900" y="8636000"/>
          <p14:tracePt t="54749" x="3492500" y="8636000"/>
          <p14:tracePt t="54765" x="3467100" y="8661400"/>
          <p14:tracePt t="54781" x="3441700" y="8661400"/>
          <p14:tracePt t="54816" x="3416300" y="8661400"/>
          <p14:tracePt t="54864" x="3390900" y="8661400"/>
          <p14:tracePt t="54882" x="3352800" y="8661400"/>
          <p14:tracePt t="54899" x="3327400" y="8661400"/>
          <p14:tracePt t="54908" x="3302000" y="8661400"/>
          <p14:tracePt t="54917" x="3276600" y="8661400"/>
          <p14:tracePt t="54920" x="3251200" y="8661400"/>
          <p14:tracePt t="54929" x="3225800" y="8661400"/>
          <p14:tracePt t="54937" x="3200400" y="8661400"/>
          <p14:tracePt t="54954" x="3175000" y="8661400"/>
          <p14:tracePt t="54972" x="3149600" y="8661400"/>
          <p14:tracePt t="54988" x="3124200" y="8661400"/>
          <p14:tracePt t="55096" x="3086100" y="8661400"/>
          <p14:tracePt t="55500" x="3124200" y="8661400"/>
          <p14:tracePt t="55512" x="3175000" y="8661400"/>
          <p14:tracePt t="55523" x="3225800" y="8636000"/>
          <p14:tracePt t="55525" x="3276600" y="8636000"/>
          <p14:tracePt t="55538" x="3352800" y="8610600"/>
          <p14:tracePt t="55549" x="3390900" y="8610600"/>
          <p14:tracePt t="55550" x="3467100" y="8585200"/>
          <p14:tracePt t="55560" x="3543300" y="8585200"/>
          <p14:tracePt t="55570" x="3594100" y="8559800"/>
          <p14:tracePt t="55581" x="3657600" y="8559800"/>
          <p14:tracePt t="55582" x="3708400" y="8559800"/>
          <p14:tracePt t="55591" x="3733800" y="8559800"/>
          <p14:tracePt t="55601" x="3759200" y="8559800"/>
          <p14:tracePt t="55616" x="3784600" y="8559800"/>
          <p14:tracePt t="55692" x="3759200" y="8559800"/>
          <p14:tracePt t="55701" x="3733800" y="8585200"/>
          <p14:tracePt t="55712" x="3708400" y="8585200"/>
          <p14:tracePt t="55721" x="3683000" y="8585200"/>
          <p14:tracePt t="55730" x="3657600" y="8585200"/>
          <p14:tracePt t="55737" x="3594100" y="8585200"/>
          <p14:tracePt t="55746" x="3568700" y="8585200"/>
          <p14:tracePt t="55755" x="3517900" y="8585200"/>
          <p14:tracePt t="55757" x="3492500" y="8585200"/>
          <p14:tracePt t="55767" x="3441700" y="8585200"/>
          <p14:tracePt t="55776" x="3390900" y="8585200"/>
          <p14:tracePt t="55785" x="3352800" y="8585200"/>
          <p14:tracePt t="55793" x="3327400" y="8585200"/>
          <p14:tracePt t="55803" x="3276600" y="8585200"/>
          <p14:tracePt t="55805" x="3251200" y="8585200"/>
          <p14:tracePt t="55815" x="3225800" y="8585200"/>
          <p14:tracePt t="55832" x="3200400" y="8585200"/>
          <p14:tracePt t="55840" x="3175000" y="8559800"/>
          <p14:tracePt t="55852" x="3149600" y="8559800"/>
          <p14:tracePt t="55861" x="3149600" y="8534400"/>
          <p14:tracePt t="55871" x="3124200" y="8534400"/>
          <p14:tracePt t="55888" x="3124200" y="8496300"/>
          <p14:tracePt t="55912" x="3124200" y="8470900"/>
          <p14:tracePt t="55957" x="3124200" y="8445500"/>
          <p14:tracePt t="55974" x="3149600" y="8445500"/>
          <p14:tracePt t="55983" x="3175000" y="8445500"/>
          <p14:tracePt t="55991" x="3200400" y="8445500"/>
          <p14:tracePt t="56001" x="3225800" y="8445500"/>
          <p14:tracePt t="56009" x="3251200" y="8445500"/>
          <p14:tracePt t="56025" x="3276600" y="8470900"/>
          <p14:tracePt t="56036" x="3302000" y="8470900"/>
          <p14:tracePt t="56038" x="3302000" y="8496300"/>
          <p14:tracePt t="56048" x="3327400" y="8496300"/>
          <p14:tracePt t="56065" x="3327400" y="8534400"/>
          <p14:tracePt t="56133" x="3327400" y="8496300"/>
          <p14:tracePt t="56141" x="3302000" y="8470900"/>
          <p14:tracePt t="56151" x="3302000" y="8445500"/>
          <p14:tracePt t="56160" x="3276600" y="8394700"/>
          <p14:tracePt t="56173" x="3251200" y="8369300"/>
          <p14:tracePt t="56174" x="3251200" y="8318500"/>
          <p14:tracePt t="56185" x="3225800" y="8293100"/>
          <p14:tracePt t="56195" x="3225800" y="8267700"/>
          <p14:tracePt t="56204" x="3225800" y="8229600"/>
          <p14:tracePt t="56215" x="3225800" y="8204200"/>
          <p14:tracePt t="56277" x="3225800" y="8229600"/>
          <p14:tracePt t="56285" x="3225800" y="8293100"/>
          <p14:tracePt t="56302" x="3225800" y="8343900"/>
          <p14:tracePt t="56312" x="3225800" y="8394700"/>
          <p14:tracePt t="56322" x="3225800" y="8445500"/>
          <p14:tracePt t="56330" x="3225800" y="8470900"/>
          <p14:tracePt t="56333" x="3225800" y="8496300"/>
          <p14:tracePt t="56341" x="3225800" y="8534400"/>
          <p14:tracePt t="56350" x="3225800" y="8559800"/>
          <p14:tracePt t="56368" x="3225800" y="8585200"/>
          <p14:tracePt t="56405" x="3200400" y="8585200"/>
          <p14:tracePt t="56525" x="3200400" y="855980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50613" y="278286"/>
            <a:ext cx="7906284" cy="9378857"/>
          </a:xfrm>
          <a:custGeom>
            <a:avLst/>
            <a:gdLst/>
            <a:ahLst/>
            <a:cxnLst/>
            <a:rect l="l" t="t" r="r" b="b"/>
            <a:pathLst>
              <a:path w="7906284" h="9378857">
                <a:moveTo>
                  <a:pt x="0" y="0"/>
                </a:moveTo>
                <a:lnTo>
                  <a:pt x="7906283" y="0"/>
                </a:lnTo>
                <a:lnTo>
                  <a:pt x="7906283" y="9378858"/>
                </a:lnTo>
                <a:lnTo>
                  <a:pt x="0" y="9378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" r="-105287" b="-7768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730199" y="77029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028700" y="278286"/>
            <a:ext cx="7906284" cy="9378857"/>
          </a:xfrm>
          <a:custGeom>
            <a:avLst/>
            <a:gdLst/>
            <a:ahLst/>
            <a:cxnLst/>
            <a:rect l="l" t="t" r="r" b="b"/>
            <a:pathLst>
              <a:path w="7906284" h="9378857">
                <a:moveTo>
                  <a:pt x="0" y="0"/>
                </a:moveTo>
                <a:lnTo>
                  <a:pt x="7906284" y="0"/>
                </a:lnTo>
                <a:lnTo>
                  <a:pt x="7906284" y="9378858"/>
                </a:lnTo>
                <a:lnTo>
                  <a:pt x="0" y="9378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" r="-105287" b="-7768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-71663" y="5380218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5" y="0"/>
                </a:lnTo>
                <a:lnTo>
                  <a:pt x="2349655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4508285" y="-350608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4" y="0"/>
                </a:lnTo>
                <a:lnTo>
                  <a:pt x="947114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996291" y="2669509"/>
            <a:ext cx="4809031" cy="1611025"/>
          </a:xfrm>
          <a:custGeom>
            <a:avLst/>
            <a:gdLst/>
            <a:ahLst/>
            <a:cxnLst/>
            <a:rect l="l" t="t" r="r" b="b"/>
            <a:pathLst>
              <a:path w="4809031" h="1611025">
                <a:moveTo>
                  <a:pt x="0" y="0"/>
                </a:moveTo>
                <a:lnTo>
                  <a:pt x="4809031" y="0"/>
                </a:lnTo>
                <a:lnTo>
                  <a:pt x="4809031" y="1611026"/>
                </a:lnTo>
                <a:lnTo>
                  <a:pt x="0" y="16110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6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1867420" y="2687698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8"/>
                </a:lnTo>
                <a:lnTo>
                  <a:pt x="0" y="14874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6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344009" y="7484718"/>
            <a:ext cx="2444896" cy="1110156"/>
          </a:xfrm>
          <a:custGeom>
            <a:avLst/>
            <a:gdLst/>
            <a:ahLst/>
            <a:cxnLst/>
            <a:rect l="l" t="t" r="r" b="b"/>
            <a:pathLst>
              <a:path w="2444896" h="1110156">
                <a:moveTo>
                  <a:pt x="0" y="0"/>
                </a:moveTo>
                <a:lnTo>
                  <a:pt x="2444896" y="0"/>
                </a:lnTo>
                <a:lnTo>
                  <a:pt x="2444896" y="1110157"/>
                </a:lnTo>
                <a:lnTo>
                  <a:pt x="0" y="1110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1458303" y="1066717"/>
            <a:ext cx="1682150" cy="1620981"/>
          </a:xfrm>
          <a:custGeom>
            <a:avLst/>
            <a:gdLst/>
            <a:ahLst/>
            <a:cxnLst/>
            <a:rect l="l" t="t" r="r" b="b"/>
            <a:pathLst>
              <a:path w="1682150" h="1620981">
                <a:moveTo>
                  <a:pt x="0" y="0"/>
                </a:moveTo>
                <a:lnTo>
                  <a:pt x="1682150" y="0"/>
                </a:lnTo>
                <a:lnTo>
                  <a:pt x="1682150" y="1620982"/>
                </a:lnTo>
                <a:lnTo>
                  <a:pt x="0" y="16209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3058762" y="633406"/>
            <a:ext cx="964247" cy="1727479"/>
          </a:xfrm>
          <a:custGeom>
            <a:avLst/>
            <a:gdLst/>
            <a:ahLst/>
            <a:cxnLst/>
            <a:rect l="l" t="t" r="r" b="b"/>
            <a:pathLst>
              <a:path w="964247" h="1727479">
                <a:moveTo>
                  <a:pt x="0" y="0"/>
                </a:moveTo>
                <a:lnTo>
                  <a:pt x="964248" y="0"/>
                </a:lnTo>
                <a:lnTo>
                  <a:pt x="964248" y="1727478"/>
                </a:lnTo>
                <a:lnTo>
                  <a:pt x="0" y="172747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5385455" y="4296388"/>
            <a:ext cx="1203542" cy="1203542"/>
          </a:xfrm>
          <a:custGeom>
            <a:avLst/>
            <a:gdLst/>
            <a:ahLst/>
            <a:cxnLst/>
            <a:rect l="l" t="t" r="r" b="b"/>
            <a:pathLst>
              <a:path w="1203542" h="1203542">
                <a:moveTo>
                  <a:pt x="0" y="0"/>
                </a:moveTo>
                <a:lnTo>
                  <a:pt x="1203542" y="0"/>
                </a:lnTo>
                <a:lnTo>
                  <a:pt x="1203542" y="1203542"/>
                </a:lnTo>
                <a:lnTo>
                  <a:pt x="0" y="12035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4975359" y="5657485"/>
            <a:ext cx="2581538" cy="1074565"/>
          </a:xfrm>
          <a:custGeom>
            <a:avLst/>
            <a:gdLst/>
            <a:ahLst/>
            <a:cxnLst/>
            <a:rect l="l" t="t" r="r" b="b"/>
            <a:pathLst>
              <a:path w="2581538" h="1074565">
                <a:moveTo>
                  <a:pt x="0" y="0"/>
                </a:moveTo>
                <a:lnTo>
                  <a:pt x="2581539" y="0"/>
                </a:lnTo>
                <a:lnTo>
                  <a:pt x="2581539" y="1074566"/>
                </a:lnTo>
                <a:lnTo>
                  <a:pt x="0" y="107456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5399428" y="7400566"/>
            <a:ext cx="1873647" cy="1173371"/>
          </a:xfrm>
          <a:custGeom>
            <a:avLst/>
            <a:gdLst/>
            <a:ahLst/>
            <a:cxnLst/>
            <a:rect l="l" t="t" r="r" b="b"/>
            <a:pathLst>
              <a:path w="1873647" h="1173371">
                <a:moveTo>
                  <a:pt x="0" y="0"/>
                </a:moveTo>
                <a:lnTo>
                  <a:pt x="1873647" y="0"/>
                </a:lnTo>
                <a:lnTo>
                  <a:pt x="1873647" y="1173371"/>
                </a:lnTo>
                <a:lnTo>
                  <a:pt x="0" y="117337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5488784" y="5911739"/>
            <a:ext cx="1656373" cy="1281619"/>
          </a:xfrm>
          <a:custGeom>
            <a:avLst/>
            <a:gdLst/>
            <a:ahLst/>
            <a:cxnLst/>
            <a:rect l="l" t="t" r="r" b="b"/>
            <a:pathLst>
              <a:path w="1656373" h="1281619">
                <a:moveTo>
                  <a:pt x="0" y="0"/>
                </a:moveTo>
                <a:lnTo>
                  <a:pt x="1656374" y="0"/>
                </a:lnTo>
                <a:lnTo>
                  <a:pt x="1656374" y="1281618"/>
                </a:lnTo>
                <a:lnTo>
                  <a:pt x="0" y="128161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488784" y="4589158"/>
            <a:ext cx="1656373" cy="880029"/>
          </a:xfrm>
          <a:custGeom>
            <a:avLst/>
            <a:gdLst/>
            <a:ahLst/>
            <a:cxnLst/>
            <a:rect l="l" t="t" r="r" b="b"/>
            <a:pathLst>
              <a:path w="1656373" h="880029">
                <a:moveTo>
                  <a:pt x="0" y="0"/>
                </a:moveTo>
                <a:lnTo>
                  <a:pt x="1656374" y="0"/>
                </a:lnTo>
                <a:lnTo>
                  <a:pt x="1656374" y="880029"/>
                </a:lnTo>
                <a:lnTo>
                  <a:pt x="0" y="88002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t="-11876" b="-11876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2277992" y="1321062"/>
            <a:ext cx="70425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kaf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2175" y="2854308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كـ ـكـ ـك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600794" y="1373927"/>
            <a:ext cx="734725" cy="10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qaf</a:t>
            </a:r>
          </a:p>
          <a:p>
            <a:pPr algn="ctr">
              <a:lnSpc>
                <a:spcPts val="4371"/>
              </a:lnSpc>
            </a:pPr>
            <a:endParaRPr lang="en-US" sz="3122" b="1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359898" y="2810099"/>
            <a:ext cx="492628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قـ ـقـ ـق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16806" y="4372377"/>
            <a:ext cx="2729478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قَـمَـرٌ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916806" y="5891257"/>
            <a:ext cx="2729478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بَـقَـرٌ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000721" y="750570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سَرَقَ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09125" y="4347001"/>
            <a:ext cx="2729478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كِـتابٌ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37435" y="5909633"/>
            <a:ext cx="3301873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مَكْـتَـبٌ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74621" y="7505699"/>
            <a:ext cx="2729478" cy="114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سَـمَـكٌ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94108" y="9809857"/>
            <a:ext cx="486929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13140453" y="-350608"/>
            <a:ext cx="947113" cy="984014"/>
          </a:xfrm>
          <a:custGeom>
            <a:avLst/>
            <a:gdLst/>
            <a:ahLst/>
            <a:cxnLst/>
            <a:rect l="l" t="t" r="r" b="b"/>
            <a:pathLst>
              <a:path w="947113" h="984014">
                <a:moveTo>
                  <a:pt x="0" y="0"/>
                </a:moveTo>
                <a:lnTo>
                  <a:pt x="947114" y="0"/>
                </a:lnTo>
                <a:lnTo>
                  <a:pt x="947114" y="984014"/>
                </a:lnTo>
                <a:lnTo>
                  <a:pt x="0" y="984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0" name="Audio 29">
            <a:extLst>
              <a:ext uri="{FF2B5EF4-FFF2-40B4-BE49-F238E27FC236}">
                <a16:creationId xmlns:a16="http://schemas.microsoft.com/office/drawing/2014/main" id="{081F356E-BE91-5309-F5B6-249A62B166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18"/>
    </mc:Choice>
    <mc:Fallback xmlns="">
      <p:transition spd="slow" advTm="66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80" x="3225800" y="8445500"/>
          <p14:tracePt t="592" x="3302000" y="8318500"/>
          <p14:tracePt t="602" x="3492500" y="8153400"/>
          <p14:tracePt t="613" x="3810000" y="7810500"/>
          <p14:tracePt t="615" x="4216400" y="7378700"/>
          <p14:tracePt t="628" x="4686300" y="6934200"/>
          <p14:tracePt t="630" x="5283200" y="6426200"/>
          <p14:tracePt t="643" x="5892800" y="5803900"/>
          <p14:tracePt t="644" x="6553200" y="5245100"/>
          <p14:tracePt t="654" x="7226300" y="4686300"/>
          <p14:tracePt t="664" x="7543800" y="4394200"/>
          <p14:tracePt t="676" x="8153400" y="3911600"/>
          <p14:tracePt t="678" x="8686800" y="3467100"/>
          <p14:tracePt t="688" x="8928100" y="3302000"/>
          <p14:tracePt t="698" x="9334500" y="3009900"/>
          <p14:tracePt t="708" x="9677400" y="2768600"/>
          <p14:tracePt t="710" x="9842500" y="2692400"/>
          <p14:tracePt t="721" x="10045700" y="2552700"/>
          <p14:tracePt t="732" x="10236200" y="2425700"/>
          <p14:tracePt t="937" x="10287000" y="2425700"/>
          <p14:tracePt t="946" x="10337800" y="2425700"/>
          <p14:tracePt t="956" x="10502900" y="2451100"/>
          <p14:tracePt t="967" x="10668000" y="2476500"/>
          <p14:tracePt t="969" x="10845800" y="2527300"/>
          <p14:tracePt t="982" x="11036300" y="2552700"/>
          <p14:tracePt t="993" x="11137900" y="2590800"/>
          <p14:tracePt t="994" x="11328400" y="2641600"/>
          <p14:tracePt t="1006" x="11518900" y="2667000"/>
          <p14:tracePt t="1017" x="11709400" y="2692400"/>
          <p14:tracePt t="1018" x="11887200" y="2717800"/>
          <p14:tracePt t="1031" x="12052300" y="2743200"/>
          <p14:tracePt t="1033" x="12204700" y="2768600"/>
          <p14:tracePt t="1047" x="12319000" y="2794000"/>
          <p14:tracePt t="1049" x="12446000" y="2794000"/>
          <p14:tracePt t="1060" x="12560300" y="2794000"/>
          <p14:tracePt t="1289" x="12560300" y="2768600"/>
          <p14:tracePt t="1298" x="12560300" y="2717800"/>
          <p14:tracePt t="1309" x="12611100" y="2641600"/>
          <p14:tracePt t="1319" x="12636500" y="2552700"/>
          <p14:tracePt t="1321" x="12687300" y="2425700"/>
          <p14:tracePt t="1334" x="12712700" y="2349500"/>
          <p14:tracePt t="1345" x="12763500" y="2235200"/>
          <p14:tracePt t="1347" x="12763500" y="2209800"/>
          <p14:tracePt t="1359" x="12801600" y="2133600"/>
          <p14:tracePt t="1362" x="12827000" y="2082800"/>
          <p14:tracePt t="1373" x="12827000" y="2019300"/>
          <p14:tracePt t="1382" x="12852400" y="1968500"/>
          <p14:tracePt t="1393" x="12852400" y="1943100"/>
          <p14:tracePt t="1395" x="12852400" y="1917700"/>
          <p14:tracePt t="1404" x="12852400" y="1892300"/>
          <p14:tracePt t="1429" x="12852400" y="1866900"/>
          <p14:tracePt t="1449" x="12827000" y="1866900"/>
          <p14:tracePt t="1476" x="12801600" y="1866900"/>
          <p14:tracePt t="1494" x="12763500" y="1866900"/>
          <p14:tracePt t="2049" x="12471400" y="1866900"/>
          <p14:tracePt t="2060" x="12026900" y="1866900"/>
          <p14:tracePt t="2068" x="11493500" y="1866900"/>
          <p14:tracePt t="2078" x="10909300" y="1866900"/>
          <p14:tracePt t="2086" x="10210800" y="1790700"/>
          <p14:tracePt t="2095" x="9436100" y="1651000"/>
          <p14:tracePt t="2103" x="8750300" y="1498600"/>
          <p14:tracePt t="2111" x="7277100" y="1193800"/>
          <p14:tracePt t="2113" x="6718300" y="1041400"/>
          <p14:tracePt t="2123" x="5626100" y="825500"/>
          <p14:tracePt t="2137" x="5283200" y="749300"/>
          <p14:tracePt t="2142" x="5016500" y="723900"/>
          <p14:tracePt t="2153" x="4457700" y="584200"/>
          <p14:tracePt t="2155" x="4051300" y="533400"/>
          <p14:tracePt t="2165" x="3975100" y="533400"/>
          <p14:tracePt t="2176" x="3759200" y="508000"/>
          <p14:tracePt t="2178" x="3619500" y="482600"/>
          <p14:tracePt t="2190" x="3517900" y="482600"/>
          <p14:tracePt t="2200" x="3467100" y="482600"/>
          <p14:tracePt t="2209" x="3441700" y="482600"/>
          <p14:tracePt t="2282" x="3467100" y="482600"/>
          <p14:tracePt t="2299" x="3492500" y="482600"/>
          <p14:tracePt t="2322" x="3517900" y="508000"/>
          <p14:tracePt t="2342" x="3517900" y="533400"/>
          <p14:tracePt t="2352" x="3517900" y="558800"/>
          <p14:tracePt t="2361" x="3517900" y="584200"/>
          <p14:tracePt t="2362" x="3517900" y="635000"/>
          <p14:tracePt t="2371" x="3517900" y="660400"/>
          <p14:tracePt t="2381" x="3492500" y="698500"/>
          <p14:tracePt t="2393" x="3441700" y="749300"/>
          <p14:tracePt t="2395" x="3416300" y="774700"/>
          <p14:tracePt t="2410" x="3390900" y="825500"/>
          <p14:tracePt t="2411" x="3352800" y="850900"/>
          <p14:tracePt t="2425" x="3327400" y="876300"/>
          <p14:tracePt t="2427" x="3302000" y="927100"/>
          <p14:tracePt t="2438" x="3276600" y="990600"/>
          <p14:tracePt t="2449" x="3251200" y="1016000"/>
          <p14:tracePt t="2451" x="3225800" y="1066800"/>
          <p14:tracePt t="2465" x="3225800" y="1117600"/>
          <p14:tracePt t="2467" x="3225800" y="1193800"/>
          <p14:tracePt t="2477" x="3225800" y="1231900"/>
          <p14:tracePt t="2486" x="3200400" y="1308100"/>
          <p14:tracePt t="2498" x="3200400" y="1435100"/>
          <p14:tracePt t="2509" x="3200400" y="1498600"/>
          <p14:tracePt t="2518" x="3200400" y="1549400"/>
          <p14:tracePt t="2531" x="3200400" y="1625600"/>
          <p14:tracePt t="2540" x="3200400" y="1676400"/>
          <p14:tracePt t="2559" x="3200400" y="1701800"/>
          <p14:tracePt t="2566" x="3225800" y="1701800"/>
          <p14:tracePt t="2576" x="3225800" y="1727200"/>
          <p14:tracePt t="2699" x="3276600" y="1701800"/>
          <p14:tracePt t="2709" x="3302000" y="1701800"/>
          <p14:tracePt t="2717" x="3467100" y="1676400"/>
          <p14:tracePt t="2730" x="3594100" y="1651000"/>
          <p14:tracePt t="2732" x="3835400" y="1600200"/>
          <p14:tracePt t="2746" x="4368800" y="1574800"/>
          <p14:tracePt t="2748" x="4826000" y="1574800"/>
          <p14:tracePt t="2758" x="5410200" y="1574800"/>
          <p14:tracePt t="2767" x="6019800" y="1574800"/>
          <p14:tracePt t="2777" x="6350000" y="1574800"/>
          <p14:tracePt t="2779" x="6985000" y="1574800"/>
          <p14:tracePt t="2788" x="7518400" y="1574800"/>
          <p14:tracePt t="2797" x="8051800" y="1600200"/>
          <p14:tracePt t="2805" x="8509000" y="1625600"/>
          <p14:tracePt t="2815" x="8877300" y="1676400"/>
          <p14:tracePt t="2826" x="9245600" y="1701800"/>
          <p14:tracePt t="2828" x="9385300" y="1727200"/>
          <p14:tracePt t="2842" x="9652000" y="1752600"/>
          <p14:tracePt t="2844" x="9893300" y="1752600"/>
          <p14:tracePt t="2853" x="10071100" y="1752600"/>
          <p14:tracePt t="2863" x="10210800" y="1752600"/>
          <p14:tracePt t="2871" x="10312400" y="1727200"/>
          <p14:tracePt t="3035" x="10401300" y="1727200"/>
          <p14:tracePt t="3045" x="10477500" y="1752600"/>
          <p14:tracePt t="3055" x="10604500" y="1790700"/>
          <p14:tracePt t="3066" x="10769600" y="1816100"/>
          <p14:tracePt t="3068" x="10960100" y="1841500"/>
          <p14:tracePt t="3080" x="11176000" y="1841500"/>
          <p14:tracePt t="3087" x="11518900" y="1892300"/>
          <p14:tracePt t="3098" x="11887200" y="1892300"/>
          <p14:tracePt t="3099" x="12293600" y="1943100"/>
          <p14:tracePt t="3109" x="12611100" y="1968500"/>
          <p14:tracePt t="3122" x="12763500" y="1968500"/>
          <p14:tracePt t="3124" x="12979400" y="1993900"/>
          <p14:tracePt t="3142" x="13360400" y="2082800"/>
          <p14:tracePt t="3159" x="13385800" y="2082800"/>
          <p14:tracePt t="3161" x="13487400" y="2108200"/>
          <p14:tracePt t="3163" x="13538200" y="2133600"/>
          <p14:tracePt t="3175" x="13563600" y="2159000"/>
          <p14:tracePt t="3185" x="13601700" y="2159000"/>
          <p14:tracePt t="3187" x="13601700" y="2184400"/>
          <p14:tracePt t="3204" x="13627100" y="2184400"/>
          <p14:tracePt t="3214" x="13627100" y="2209800"/>
          <p14:tracePt t="3238" x="13627100" y="2235200"/>
          <p14:tracePt t="3315" x="13601700" y="2235200"/>
          <p14:tracePt t="3483" x="13563600" y="2235200"/>
          <p14:tracePt t="3493" x="13487400" y="2235200"/>
          <p14:tracePt t="3503" x="13360400" y="2235200"/>
          <p14:tracePt t="3513" x="13169900" y="2235200"/>
          <p14:tracePt t="3521" x="12738100" y="2235200"/>
          <p14:tracePt t="3524" x="12319000" y="2235200"/>
          <p14:tracePt t="3534" x="11836400" y="2159000"/>
          <p14:tracePt t="3544" x="11277600" y="2108200"/>
          <p14:tracePt t="3552" x="11010900" y="2057400"/>
          <p14:tracePt t="3562" x="10477500" y="1968500"/>
          <p14:tracePt t="3564" x="9918700" y="1917700"/>
          <p14:tracePt t="3573" x="9385300" y="1866900"/>
          <p14:tracePt t="3583" x="8978900" y="1866900"/>
          <p14:tracePt t="3593" x="8585200" y="1866900"/>
          <p14:tracePt t="3600" x="8445500" y="1866900"/>
          <p14:tracePt t="3609" x="8153400" y="1866900"/>
          <p14:tracePt t="3618" x="7975600" y="1866900"/>
          <p14:tracePt t="3619" x="7886700" y="1866900"/>
          <p14:tracePt t="3629" x="7785100" y="1892300"/>
          <p14:tracePt t="3641" x="7683500" y="1917700"/>
          <p14:tracePt t="3643" x="7620000" y="1943100"/>
          <p14:tracePt t="3655" x="7594600" y="1943100"/>
          <p14:tracePt t="3664" x="7594600" y="1968500"/>
          <p14:tracePt t="3812" x="7518400" y="1968500"/>
          <p14:tracePt t="3820" x="7277100" y="1968500"/>
          <p14:tracePt t="3831" x="7010400" y="1968500"/>
          <p14:tracePt t="3842" x="6769100" y="1993900"/>
          <p14:tracePt t="3843" x="6451600" y="2019300"/>
          <p14:tracePt t="3855" x="6159500" y="2019300"/>
          <p14:tracePt t="3866" x="5867400" y="2019300"/>
          <p14:tracePt t="3867" x="5600700" y="2019300"/>
          <p14:tracePt t="3877" x="5384800" y="2019300"/>
          <p14:tracePt t="3887" x="4927600" y="1993900"/>
          <p14:tracePt t="3897" x="4775200" y="1968500"/>
          <p14:tracePt t="3906" x="4457700" y="1917700"/>
          <p14:tracePt t="3909" x="4191000" y="1866900"/>
          <p14:tracePt t="3920" x="3975100" y="1866900"/>
          <p14:tracePt t="3930" x="3886200" y="1841500"/>
          <p14:tracePt t="3932" x="3759200" y="1841500"/>
          <p14:tracePt t="3943" x="3683000" y="1816100"/>
          <p14:tracePt t="3955" x="3594100" y="1816100"/>
          <p14:tracePt t="3956" x="3543300" y="1816100"/>
          <p14:tracePt t="3966" x="3492500" y="1816100"/>
          <p14:tracePt t="3978" x="3467100" y="1816100"/>
          <p14:tracePt t="3980" x="3441700" y="1790700"/>
          <p14:tracePt t="3997" x="3416300" y="1790700"/>
          <p14:tracePt t="4011" x="3390900" y="1790700"/>
          <p14:tracePt t="4029" x="3352800" y="1790700"/>
          <p14:tracePt t="4047" x="3352800" y="1752600"/>
          <p14:tracePt t="4084" x="3327400" y="1752600"/>
          <p14:tracePt t="4101" x="3327400" y="1727200"/>
          <p14:tracePt t="4111" x="3302000" y="1727200"/>
          <p14:tracePt t="4121" x="3276600" y="1727200"/>
          <p14:tracePt t="4133" x="3251200" y="1701800"/>
          <p14:tracePt t="4142" x="3225800" y="1701800"/>
          <p14:tracePt t="4153" x="3200400" y="1701800"/>
          <p14:tracePt t="4175" x="3200400" y="1676400"/>
          <p14:tracePt t="4177" x="3175000" y="1676400"/>
          <p14:tracePt t="4193" x="3175000" y="1651000"/>
          <p14:tracePt t="4228" x="3175000" y="1625600"/>
          <p14:tracePt t="4276" x="3200400" y="1625600"/>
          <p14:tracePt t="4294" x="3225800" y="1625600"/>
          <p14:tracePt t="4303" x="3251200" y="1625600"/>
          <p14:tracePt t="4314" x="3302000" y="1625600"/>
          <p14:tracePt t="4321" x="3352800" y="1600200"/>
          <p14:tracePt t="4332" x="3416300" y="1600200"/>
          <p14:tracePt t="4334" x="3517900" y="1600200"/>
          <p14:tracePt t="4344" x="3708400" y="1574800"/>
          <p14:tracePt t="4353" x="3886200" y="1549400"/>
          <p14:tracePt t="4355" x="4343400" y="1498600"/>
          <p14:tracePt t="4367" x="4826000" y="1498600"/>
          <p14:tracePt t="4376" x="5842000" y="1498600"/>
          <p14:tracePt t="4385" x="6743700" y="1498600"/>
          <p14:tracePt t="4395" x="7645400" y="1549400"/>
          <p14:tracePt t="4396" x="8102600" y="1651000"/>
          <p14:tracePt t="4405" x="8953500" y="1790700"/>
          <p14:tracePt t="4416" x="9271000" y="1866900"/>
          <p14:tracePt t="4430" x="10071100" y="1993900"/>
          <p14:tracePt t="4440" x="10452100" y="2057400"/>
          <p14:tracePt t="4448" x="10769600" y="2108200"/>
          <p14:tracePt t="4459" x="10845800" y="2108200"/>
          <p14:tracePt t="4461" x="11036300" y="2133600"/>
          <p14:tracePt t="4651" x="11061700" y="2133600"/>
          <p14:tracePt t="4661" x="11226800" y="2133600"/>
          <p14:tracePt t="4670" x="11379200" y="2133600"/>
          <p14:tracePt t="4680" x="11595100" y="2159000"/>
          <p14:tracePt t="4690" x="11836400" y="2159000"/>
          <p14:tracePt t="4700" x="12077700" y="2159000"/>
          <p14:tracePt t="4702" x="12319000" y="2159000"/>
          <p14:tracePt t="4711" x="12738100" y="2159000"/>
          <p14:tracePt t="4721" x="12903200" y="2159000"/>
          <p14:tracePt t="4732" x="13220700" y="2159000"/>
          <p14:tracePt t="4733" x="13335000" y="2159000"/>
          <p14:tracePt t="4743" x="13512800" y="2159000"/>
          <p14:tracePt t="4753" x="13627100" y="2159000"/>
          <p14:tracePt t="4756" x="13703300" y="2159000"/>
          <p14:tracePt t="4766" x="13754100" y="2159000"/>
          <p14:tracePt t="4776" x="13779500" y="2159000"/>
          <p14:tracePt t="4812" x="13779500" y="2184400"/>
          <p14:tracePt t="4847" x="13754100" y="2184400"/>
          <p14:tracePt t="4856" x="13754100" y="2209800"/>
          <p14:tracePt t="4916" x="13728700" y="2209800"/>
          <p14:tracePt t="5044" x="13703300" y="2209800"/>
          <p14:tracePt t="5053" x="13652500" y="2209800"/>
          <p14:tracePt t="5062" x="13563600" y="2184400"/>
          <p14:tracePt t="5073" x="13487400" y="2159000"/>
          <p14:tracePt t="5084" x="13385800" y="2133600"/>
          <p14:tracePt t="5085" x="13271500" y="2133600"/>
          <p14:tracePt t="5096" x="13220700" y="2108200"/>
          <p14:tracePt t="5109" x="13093700" y="2082800"/>
          <p14:tracePt t="5111" x="13030200" y="2082800"/>
          <p14:tracePt t="5121" x="12954000" y="2082800"/>
          <p14:tracePt t="5132" x="12877800" y="2057400"/>
          <p14:tracePt t="5133" x="12827000" y="2057400"/>
          <p14:tracePt t="5142" x="12801600" y="2057400"/>
          <p14:tracePt t="5153" x="12738100" y="2057400"/>
          <p14:tracePt t="5162" x="12712700" y="2057400"/>
          <p14:tracePt t="5177" x="12687300" y="2057400"/>
          <p14:tracePt t="5192" x="12661900" y="2057400"/>
          <p14:tracePt t="5228" x="12636500" y="2057400"/>
          <p14:tracePt t="5230" x="12585700" y="2057400"/>
          <p14:tracePt t="5240" x="12496800" y="2057400"/>
          <p14:tracePt t="5248" x="12395200" y="2057400"/>
          <p14:tracePt t="5258" x="12230100" y="2057400"/>
          <p14:tracePt t="5265" x="12077700" y="2057400"/>
          <p14:tracePt t="5275" x="11912600" y="2057400"/>
          <p14:tracePt t="5277" x="11709400" y="2057400"/>
          <p14:tracePt t="5286" x="11493500" y="2057400"/>
          <p14:tracePt t="5297" x="11303000" y="2057400"/>
          <p14:tracePt t="5305" x="11137900" y="2057400"/>
          <p14:tracePt t="5314" x="11061700" y="2057400"/>
          <p14:tracePt t="5316" x="10934700" y="2057400"/>
          <p14:tracePt t="5327" x="10769600" y="2019300"/>
          <p14:tracePt t="5528" x="10693400" y="2019300"/>
          <p14:tracePt t="5537" x="10452100" y="2057400"/>
          <p14:tracePt t="5547" x="10134600" y="2108200"/>
          <p14:tracePt t="5559" x="9779000" y="2133600"/>
          <p14:tracePt t="5561" x="9385300" y="2159000"/>
          <p14:tracePt t="5571" x="9017000" y="2184400"/>
          <p14:tracePt t="5581" x="8585200" y="2184400"/>
          <p14:tracePt t="5590" x="8216900" y="2184400"/>
          <p14:tracePt t="5600" x="7442200" y="2184400"/>
          <p14:tracePt t="5602" x="7112000" y="2184400"/>
          <p14:tracePt t="5611" x="6502400" y="2159000"/>
          <p14:tracePt t="5619" x="6286500" y="2108200"/>
          <p14:tracePt t="5631" x="5842000" y="2108200"/>
          <p14:tracePt t="5642" x="5524500" y="2057400"/>
          <p14:tracePt t="5644" x="5219700" y="2057400"/>
          <p14:tracePt t="5654" x="5041900" y="2057400"/>
          <p14:tracePt t="5662" x="4991100" y="2057400"/>
          <p14:tracePt t="5670" x="4851400" y="2057400"/>
          <p14:tracePt t="5678" x="4749800" y="2057400"/>
          <p14:tracePt t="5686" x="4660900" y="2057400"/>
          <p14:tracePt t="5696" x="4610100" y="2057400"/>
          <p14:tracePt t="5698" x="4559300" y="2057400"/>
          <p14:tracePt t="5708" x="4533900" y="2057400"/>
          <p14:tracePt t="5723" x="4508500" y="2057400"/>
          <p14:tracePt t="5733" x="4483100" y="2057400"/>
          <p14:tracePt t="5769" x="4483100" y="2019300"/>
          <p14:tracePt t="5778" x="4559300" y="1968500"/>
          <p14:tracePt t="5788" x="4635500" y="1943100"/>
          <p14:tracePt t="5800" x="4800600" y="1866900"/>
          <p14:tracePt t="5802" x="4991100" y="1816100"/>
          <p14:tracePt t="5813" x="5219700" y="1727200"/>
          <p14:tracePt t="5822" x="5753100" y="1625600"/>
          <p14:tracePt t="5831" x="6235700" y="1574800"/>
          <p14:tracePt t="5838" x="6718300" y="1549400"/>
          <p14:tracePt t="5842" x="7302500" y="1549400"/>
          <p14:tracePt t="5851" x="7886700" y="1549400"/>
          <p14:tracePt t="5860" x="8128000" y="1549400"/>
          <p14:tracePt t="5868" x="8661400" y="1549400"/>
          <p14:tracePt t="5879" x="9093200" y="1600200"/>
          <p14:tracePt t="5881" x="9486900" y="1676400"/>
          <p14:tracePt t="5893" x="9804400" y="1752600"/>
          <p14:tracePt t="5903" x="9918700" y="1816100"/>
          <p14:tracePt t="5905" x="10134600" y="1866900"/>
          <p14:tracePt t="5917" x="10287000" y="1917700"/>
          <p14:tracePt t="5929" x="10337800" y="1943100"/>
          <p14:tracePt t="5930" x="10477500" y="1993900"/>
          <p14:tracePt t="5943" x="10528300" y="1993900"/>
          <p14:tracePt t="5945" x="10579100" y="2019300"/>
          <p14:tracePt t="5955" x="10642600" y="2019300"/>
          <p14:tracePt t="5964" x="10668000" y="2019300"/>
          <p14:tracePt t="6139" x="10769600" y="2019300"/>
          <p14:tracePt t="6150" x="10934700" y="2019300"/>
          <p14:tracePt t="6159" x="11112500" y="2019300"/>
          <p14:tracePt t="6161" x="11353800" y="2019300"/>
          <p14:tracePt t="6169" x="11620500" y="2019300"/>
          <p14:tracePt t="6179" x="11887200" y="2019300"/>
          <p14:tracePt t="6187" x="12344400" y="2019300"/>
          <p14:tracePt t="6197" x="12801600" y="2019300"/>
          <p14:tracePt t="6206" x="13004800" y="2019300"/>
          <p14:tracePt t="6215" x="13335000" y="2019300"/>
          <p14:tracePt t="6222" x="13436600" y="2019300"/>
          <p14:tracePt t="6232" x="13627100" y="2019300"/>
          <p14:tracePt t="6234" x="13779500" y="2019300"/>
          <p14:tracePt t="6244" x="13868400" y="2019300"/>
          <p14:tracePt t="6252" x="13919200" y="2019300"/>
          <p14:tracePt t="6261" x="13944600" y="2019300"/>
          <p14:tracePt t="6269" x="13970000" y="2019300"/>
          <p14:tracePt t="6473" x="13944600" y="2019300"/>
          <p14:tracePt t="6482" x="13919200" y="2019300"/>
          <p14:tracePt t="6491" x="13893800" y="2019300"/>
          <p14:tracePt t="6500" x="13804900" y="2019300"/>
          <p14:tracePt t="6509" x="13728700" y="2019300"/>
          <p14:tracePt t="6518" x="13538200" y="2019300"/>
          <p14:tracePt t="6526" x="13436600" y="2019300"/>
          <p14:tracePt t="6536" x="13271500" y="2019300"/>
          <p14:tracePt t="6537" x="13093700" y="2019300"/>
          <p14:tracePt t="6547" x="12903200" y="2019300"/>
          <p14:tracePt t="6555" x="12738100" y="2019300"/>
          <p14:tracePt t="6565" x="12585700" y="2019300"/>
          <p14:tracePt t="6573" x="12534900" y="2019300"/>
          <p14:tracePt t="6581" x="12420600" y="2019300"/>
          <p14:tracePt t="6591" x="12369800" y="2019300"/>
          <p14:tracePt t="6593" x="12319000" y="2019300"/>
          <p14:tracePt t="6602" x="12268200" y="1993900"/>
          <p14:tracePt t="6665" x="12268200" y="1968500"/>
          <p14:tracePt t="6706" x="12293600" y="1968500"/>
          <p14:tracePt t="6738" x="12319000" y="1968500"/>
          <p14:tracePt t="6770" x="12344400" y="1968500"/>
          <p14:tracePt t="7105" x="12319000" y="1968500"/>
          <p14:tracePt t="7115" x="12204700" y="1968500"/>
          <p14:tracePt t="7125" x="12052300" y="1993900"/>
          <p14:tracePt t="7138" x="11836400" y="2019300"/>
          <p14:tracePt t="7143" x="11518900" y="2019300"/>
          <p14:tracePt t="7152" x="11112500" y="2057400"/>
          <p14:tracePt t="7161" x="10693400" y="2082800"/>
          <p14:tracePt t="7162" x="10261600" y="2082800"/>
          <p14:tracePt t="7171" x="10045700" y="2082800"/>
          <p14:tracePt t="7180" x="9385300" y="2082800"/>
          <p14:tracePt t="7188" x="9042400" y="2082800"/>
          <p14:tracePt t="7197" x="8902700" y="2082800"/>
          <p14:tracePt t="7205" x="8610600" y="2082800"/>
          <p14:tracePt t="7215" x="8343900" y="2057400"/>
          <p14:tracePt t="7224" x="8102600" y="2057400"/>
          <p14:tracePt t="7232" x="7861300" y="2057400"/>
          <p14:tracePt t="7240" x="7645400" y="2057400"/>
          <p14:tracePt t="7249" x="7493000" y="2057400"/>
          <p14:tracePt t="7251" x="7302500" y="2057400"/>
          <p14:tracePt t="7260" x="7150100" y="2057400"/>
          <p14:tracePt t="7269" x="6985000" y="2057400"/>
          <p14:tracePt t="7278" x="6845300" y="2057400"/>
          <p14:tracePt t="7286" x="6718300" y="2057400"/>
          <p14:tracePt t="7296" x="6616700" y="2057400"/>
          <p14:tracePt t="7303" x="6477000" y="2057400"/>
          <p14:tracePt t="7311" x="6400800" y="2057400"/>
          <p14:tracePt t="7319" x="6350000" y="2057400"/>
          <p14:tracePt t="7327" x="6261100" y="2057400"/>
          <p14:tracePt t="7334" x="6159500" y="2082800"/>
          <p14:tracePt t="7345" x="6108700" y="2082800"/>
          <p14:tracePt t="7347" x="6019800" y="2082800"/>
          <p14:tracePt t="7355" x="5994400" y="2108200"/>
          <p14:tracePt t="7366" x="5943600" y="2108200"/>
          <p14:tracePt t="7376" x="5892800" y="2108200"/>
          <p14:tracePt t="7383" x="5867400" y="2108200"/>
          <p14:tracePt t="7392" x="5816600" y="2108200"/>
          <p14:tracePt t="7399" x="5791200" y="2108200"/>
          <p14:tracePt t="7408" x="5727700" y="2108200"/>
          <p14:tracePt t="7421" x="5676900" y="2108200"/>
          <p14:tracePt t="7431" x="5651500" y="2133600"/>
          <p14:tracePt t="7440" x="5626100" y="2133600"/>
          <p14:tracePt t="7449" x="5600700" y="2133600"/>
          <p14:tracePt t="7451" x="5575300" y="2159000"/>
          <p14:tracePt t="7461" x="5549900" y="2159000"/>
          <p14:tracePt t="7469" x="5524500" y="2159000"/>
          <p14:tracePt t="7486" x="5486400" y="2159000"/>
          <p14:tracePt t="7495" x="5461000" y="2159000"/>
          <p14:tracePt t="7503" x="5435600" y="2159000"/>
          <p14:tracePt t="7511" x="5435600" y="2184400"/>
          <p14:tracePt t="7519" x="5410200" y="2184400"/>
          <p14:tracePt t="7528" x="5384800" y="2184400"/>
          <p14:tracePt t="7543" x="5359400" y="2209800"/>
          <p14:tracePt t="7553" x="5334000" y="2209800"/>
          <p14:tracePt t="7563" x="5308600" y="2209800"/>
          <p14:tracePt t="7754" x="5041900" y="2235200"/>
          <p14:tracePt t="7763" x="4902200" y="2324100"/>
          <p14:tracePt t="7775" x="4749800" y="2349500"/>
          <p14:tracePt t="7784" x="4660900" y="2349500"/>
          <p14:tracePt t="7793" x="4559300" y="2374900"/>
          <p14:tracePt t="7795" x="4419600" y="2374900"/>
          <p14:tracePt t="7803" x="4318000" y="2374900"/>
          <p14:tracePt t="7813" x="4216400" y="2374900"/>
          <p14:tracePt t="7821" x="4127500" y="2374900"/>
          <p14:tracePt t="7831" x="4025900" y="2374900"/>
          <p14:tracePt t="7838" x="3860800" y="2349500"/>
          <p14:tracePt t="7849" x="3708400" y="2324100"/>
          <p14:tracePt t="7851" x="3568700" y="2286000"/>
          <p14:tracePt t="7863" x="3517900" y="2286000"/>
          <p14:tracePt t="7870" x="3441700" y="2260600"/>
          <p14:tracePt t="7882" x="3352800" y="2235200"/>
          <p14:tracePt t="7883" x="3302000" y="2209800"/>
          <p14:tracePt t="7895" x="3251200" y="2209800"/>
          <p14:tracePt t="7910" x="3225800" y="2184400"/>
          <p14:tracePt t="7927" x="3200400" y="2184400"/>
          <p14:tracePt t="7935" x="3200400" y="2159000"/>
          <p14:tracePt t="8034" x="3200400" y="2133600"/>
          <p14:tracePt t="8090" x="3225800" y="2133600"/>
          <p14:tracePt t="8131" x="3251200" y="2133600"/>
          <p14:tracePt t="8145" x="3276600" y="2108200"/>
          <p14:tracePt t="8147" x="3416300" y="2108200"/>
          <p14:tracePt t="8157" x="3657600" y="2082800"/>
          <p14:tracePt t="8167" x="4025900" y="2057400"/>
          <p14:tracePt t="8178" x="4559300" y="2019300"/>
          <p14:tracePt t="8179" x="5676900" y="2019300"/>
          <p14:tracePt t="8187" x="6134100" y="2019300"/>
          <p14:tracePt t="8197" x="7035800" y="2019300"/>
          <p14:tracePt t="8205" x="7975600" y="2082800"/>
          <p14:tracePt t="8214" x="8826500" y="2209800"/>
          <p14:tracePt t="8222" x="9144000" y="2286000"/>
          <p14:tracePt t="8231" x="9753600" y="2400300"/>
          <p14:tracePt t="8239" x="9944100" y="2425700"/>
          <p14:tracePt t="8250" x="10337800" y="2527300"/>
          <p14:tracePt t="8251" x="10642600" y="2590800"/>
          <p14:tracePt t="8262" x="10718800" y="2590800"/>
          <p14:tracePt t="8271" x="10909300" y="2616200"/>
          <p14:tracePt t="8281" x="11010900" y="2641600"/>
          <p14:tracePt t="8459" x="11061700" y="2641600"/>
          <p14:tracePt t="8467" x="11137900" y="2641600"/>
          <p14:tracePt t="8476" x="11252200" y="2616200"/>
          <p14:tracePt t="8486" x="11379200" y="2590800"/>
          <p14:tracePt t="8498" x="11518900" y="2552700"/>
          <p14:tracePt t="8499" x="11760200" y="2501900"/>
          <p14:tracePt t="8511" x="12052300" y="2451100"/>
          <p14:tracePt t="8521" x="12344400" y="2400300"/>
          <p14:tracePt t="8523" x="12471400" y="2374900"/>
          <p14:tracePt t="8536" x="12738100" y="2349500"/>
          <p14:tracePt t="8545" x="12979400" y="2286000"/>
          <p14:tracePt t="8547" x="13068300" y="2286000"/>
          <p14:tracePt t="8558" x="13195300" y="2260600"/>
          <p14:tracePt t="8568" x="13296900" y="2235200"/>
          <p14:tracePt t="8578" x="13385800" y="2235200"/>
          <p14:tracePt t="8580" x="13436600" y="2235200"/>
          <p14:tracePt t="8588" x="13487400" y="2235200"/>
          <p14:tracePt t="8604" x="13512800" y="2235200"/>
          <p14:tracePt t="8859" x="13462000" y="2235200"/>
          <p14:tracePt t="8868" x="13360400" y="2235200"/>
          <p14:tracePt t="8898" x="12877800" y="2235200"/>
          <p14:tracePt t="8901" x="12763500" y="2235200"/>
          <p14:tracePt t="8912" x="12420600" y="2209800"/>
          <p14:tracePt t="8924" x="12293600" y="2184400"/>
          <p14:tracePt t="8926" x="12103100" y="2184400"/>
          <p14:tracePt t="8951" x="11861800" y="2159000"/>
          <p14:tracePt t="8954" x="11709400" y="2133600"/>
          <p14:tracePt t="8956" x="11620500" y="2133600"/>
          <p14:tracePt t="8973" x="11518900" y="2108200"/>
          <p14:tracePt t="8989" x="11493500" y="2108200"/>
          <p14:tracePt t="8993" x="11468100" y="2108200"/>
          <p14:tracePt t="9019" x="11468100" y="2057400"/>
          <p14:tracePt t="9411" x="11493500" y="2057400"/>
          <p14:tracePt t="9419" x="11518900" y="2057400"/>
          <p14:tracePt t="9429" x="11544300" y="2057400"/>
          <p14:tracePt t="9438" x="11569700" y="2057400"/>
          <p14:tracePt t="9449" x="11620500" y="2057400"/>
          <p14:tracePt t="9457" x="11645900" y="2057400"/>
          <p14:tracePt t="9466" x="11671300" y="2057400"/>
          <p14:tracePt t="9467" x="11709400" y="2057400"/>
          <p14:tracePt t="9477" x="11734800" y="2057400"/>
          <p14:tracePt t="9487" x="11734800" y="2082800"/>
          <p14:tracePt t="9497" x="11760200" y="2082800"/>
          <p14:tracePt t="9512" x="11785600" y="2082800"/>
          <p14:tracePt t="12317" x="11785600" y="2108200"/>
          <p14:tracePt t="12328" x="11836400" y="2108200"/>
          <p14:tracePt t="12339" x="11887200" y="2159000"/>
          <p14:tracePt t="12359" x="12103100" y="2260600"/>
          <p14:tracePt t="12361" x="12268200" y="2349500"/>
          <p14:tracePt t="12372" x="12344400" y="2400300"/>
          <p14:tracePt t="12375" x="12496800" y="2451100"/>
          <p14:tracePt t="12387" x="12585700" y="2451100"/>
          <p14:tracePt t="12396" x="12687300" y="2501900"/>
          <p14:tracePt t="12409" x="12801600" y="2501900"/>
          <p14:tracePt t="12410" x="12877800" y="2527300"/>
          <p14:tracePt t="12421" x="12928600" y="2527300"/>
          <p14:tracePt t="12423" x="12979400" y="2527300"/>
          <p14:tracePt t="12434" x="13004800" y="2527300"/>
          <p14:tracePt t="12444" x="13030200" y="2527300"/>
          <p14:tracePt t="12454" x="13068300" y="2476500"/>
          <p14:tracePt t="12464" x="13068300" y="2400300"/>
          <p14:tracePt t="12473" x="13093700" y="2324100"/>
          <p14:tracePt t="12482" x="13093700" y="2209800"/>
          <p14:tracePt t="12490" x="13093700" y="2108200"/>
          <p14:tracePt t="12499" x="13093700" y="1968500"/>
          <p14:tracePt t="12506" x="13093700" y="1841500"/>
          <p14:tracePt t="12515" x="13093700" y="1701800"/>
          <p14:tracePt t="12523" x="13093700" y="1600200"/>
          <p14:tracePt t="12526" x="13068300" y="1498600"/>
          <p14:tracePt t="12536" x="13030200" y="1435100"/>
          <p14:tracePt t="12546" x="13030200" y="1384300"/>
          <p14:tracePt t="12554" x="13004800" y="1333500"/>
          <p14:tracePt t="12563" x="12979400" y="1308100"/>
          <p14:tracePt t="12572" x="12928600" y="1282700"/>
          <p14:tracePt t="12575" x="12877800" y="1282700"/>
          <p14:tracePt t="12585" x="12827000" y="1282700"/>
          <p14:tracePt t="12595" x="12763500" y="1282700"/>
          <p14:tracePt t="12603" x="12687300" y="1308100"/>
          <p14:tracePt t="12613" x="12611100" y="1358900"/>
          <p14:tracePt t="12614" x="12534900" y="1409700"/>
          <p14:tracePt t="12626" x="12496800" y="1435100"/>
          <p14:tracePt t="12635" x="12446000" y="1498600"/>
          <p14:tracePt t="12645" x="12420600" y="1549400"/>
          <p14:tracePt t="12646" x="12369800" y="1574800"/>
          <p14:tracePt t="12660" x="12344400" y="1600200"/>
          <p14:tracePt t="12669" x="12344400" y="1651000"/>
          <p14:tracePt t="12670" x="12344400" y="1676400"/>
          <p14:tracePt t="12679" x="12344400" y="1727200"/>
          <p14:tracePt t="12688" x="12344400" y="1752600"/>
          <p14:tracePt t="12697" x="12446000" y="1841500"/>
          <p14:tracePt t="12710" x="12560300" y="1892300"/>
          <p14:tracePt t="12711" x="12712700" y="1943100"/>
          <p14:tracePt t="12722" x="12827000" y="1943100"/>
          <p14:tracePt t="12734" x="13119100" y="1968500"/>
          <p14:tracePt t="12744" x="13271500" y="1968500"/>
          <p14:tracePt t="12753" x="13385800" y="1968500"/>
          <p14:tracePt t="12762" x="13411200" y="1968500"/>
          <p14:tracePt t="12770" x="13512800" y="1892300"/>
          <p14:tracePt t="12782" x="13563600" y="1841500"/>
          <p14:tracePt t="12783" x="13563600" y="1790700"/>
          <p14:tracePt t="12793" x="13563600" y="1701800"/>
          <p14:tracePt t="12802" x="13563600" y="1651000"/>
          <p14:tracePt t="12811" x="13538200" y="1574800"/>
          <p14:tracePt t="12819" x="13462000" y="1524000"/>
          <p14:tracePt t="12829" x="13360400" y="1460500"/>
          <p14:tracePt t="12831" x="13246100" y="1435100"/>
          <p14:tracePt t="12844" x="13030200" y="1384300"/>
          <p14:tracePt t="12852" x="12903200" y="1384300"/>
          <p14:tracePt t="12854" x="12738100" y="1384300"/>
          <p14:tracePt t="12863" x="12611100" y="1384300"/>
          <p14:tracePt t="12871" x="12446000" y="1435100"/>
          <p14:tracePt t="12882" x="12395200" y="1498600"/>
          <p14:tracePt t="12893" x="12293600" y="1574800"/>
          <p14:tracePt t="12895" x="12179300" y="1676400"/>
          <p14:tracePt t="12906" x="12128500" y="1752600"/>
          <p14:tracePt t="12917" x="12103100" y="1816100"/>
          <p14:tracePt t="12918" x="12052300" y="1892300"/>
          <p14:tracePt t="12930" x="12026900" y="1993900"/>
          <p14:tracePt t="12940" x="12026900" y="2057400"/>
          <p14:tracePt t="12948" x="12026900" y="2108200"/>
          <p14:tracePt t="12950" x="12026900" y="2184400"/>
          <p14:tracePt t="12960" x="12052300" y="2209800"/>
          <p14:tracePt t="12969" x="12128500" y="2260600"/>
          <p14:tracePt t="12981" x="12204700" y="2286000"/>
          <p14:tracePt t="12982" x="12293600" y="2286000"/>
          <p14:tracePt t="12993" x="12369800" y="2324100"/>
          <p14:tracePt t="13003" x="12395200" y="2324100"/>
          <p14:tracePt t="13011" x="12446000" y="2324100"/>
          <p14:tracePt t="13018" x="12471400" y="2286000"/>
          <p14:tracePt t="13029" x="12534900" y="2260600"/>
          <p14:tracePt t="13030" x="12560300" y="2235200"/>
          <p14:tracePt t="13042" x="12560300" y="2209800"/>
          <p14:tracePt t="13050" x="12585700" y="2184400"/>
          <p14:tracePt t="13061" x="12585700" y="2133600"/>
          <p14:tracePt t="13063" x="12585700" y="2082800"/>
          <p14:tracePt t="13071" x="12534900" y="2057400"/>
          <p14:tracePt t="13081" x="12420600" y="2019300"/>
          <p14:tracePt t="13093" x="12344400" y="2019300"/>
          <p14:tracePt t="13094" x="12128500" y="2019300"/>
          <p14:tracePt t="13103" x="12052300" y="2019300"/>
          <p14:tracePt t="13112" x="11912600" y="2019300"/>
          <p14:tracePt t="13120" x="11811000" y="2057400"/>
          <p14:tracePt t="13131" x="11671300" y="2108200"/>
          <p14:tracePt t="13137" x="11645900" y="2133600"/>
          <p14:tracePt t="13150" x="11544300" y="2235200"/>
          <p14:tracePt t="13346" x="11353800" y="2235200"/>
          <p14:tracePt t="13354" x="11087100" y="2235200"/>
          <p14:tracePt t="13363" x="10744200" y="2235200"/>
          <p14:tracePt t="13372" x="10401300" y="2235200"/>
          <p14:tracePt t="13381" x="9944100" y="2209800"/>
          <p14:tracePt t="13389" x="9436100" y="2159000"/>
          <p14:tracePt t="13398" x="8369300" y="2019300"/>
          <p14:tracePt t="13410" x="7226300" y="1866900"/>
          <p14:tracePt t="13411" x="6692900" y="1790700"/>
          <p14:tracePt t="13420" x="5626100" y="1701800"/>
          <p14:tracePt t="13429" x="4610100" y="1600200"/>
          <p14:tracePt t="13438" x="4267200" y="1600200"/>
          <p14:tracePt t="13446" x="3543300" y="1600200"/>
          <p14:tracePt t="13454" x="2959100" y="1600200"/>
          <p14:tracePt t="13462" x="2527300" y="1625600"/>
          <p14:tracePt t="13476" x="2159000" y="1752600"/>
          <p14:tracePt t="13488" x="2133600" y="1790700"/>
          <p14:tracePt t="13634" x="2108200" y="1790700"/>
          <p14:tracePt t="13645" x="2032000" y="1790700"/>
          <p14:tracePt t="13653" x="1917700" y="1790700"/>
          <p14:tracePt t="13662" x="1866900" y="1790700"/>
          <p14:tracePt t="13671" x="1790700" y="1790700"/>
          <p14:tracePt t="13678" x="1727200" y="1790700"/>
          <p14:tracePt t="13693" x="1625600" y="1752600"/>
          <p14:tracePt t="13710" x="1574800" y="1752600"/>
          <p14:tracePt t="13718" x="1524000" y="1752600"/>
          <p14:tracePt t="13730" x="1498600" y="1752600"/>
          <p14:tracePt t="13762" x="1549400" y="1752600"/>
          <p14:tracePt t="13770" x="1651000" y="1752600"/>
          <p14:tracePt t="13779" x="1790700" y="1790700"/>
          <p14:tracePt t="13788" x="1993900" y="1790700"/>
          <p14:tracePt t="13798" x="2235200" y="1816100"/>
          <p14:tracePt t="13809" x="2527300" y="1866900"/>
          <p14:tracePt t="13810" x="2832100" y="1892300"/>
          <p14:tracePt t="13821" x="2984500" y="1917700"/>
          <p14:tracePt t="13833" x="3225800" y="1917700"/>
          <p14:tracePt t="13845" x="3302000" y="1943100"/>
          <p14:tracePt t="13847" x="3441700" y="1943100"/>
          <p14:tracePt t="13859" x="3568700" y="1968500"/>
          <p14:tracePt t="13860" x="3619500" y="1968500"/>
          <p14:tracePt t="13870" x="3657600" y="1993900"/>
          <p14:tracePt t="13880" x="3683000" y="1993900"/>
          <p14:tracePt t="13882" x="3708400" y="1993900"/>
          <p14:tracePt t="13906" x="3657600" y="1943100"/>
          <p14:tracePt t="13916" x="3594100" y="1917700"/>
          <p14:tracePt t="13926" x="3517900" y="1866900"/>
          <p14:tracePt t="13936" x="3441700" y="1841500"/>
          <p14:tracePt t="13945" x="3352800" y="1816100"/>
          <p14:tracePt t="13947" x="3251200" y="1790700"/>
          <p14:tracePt t="13959" x="3149600" y="1752600"/>
          <p14:tracePt t="13968" x="3124200" y="1752600"/>
          <p14:tracePt t="13970" x="3060700" y="1752600"/>
          <p14:tracePt t="13980" x="2933700" y="1752600"/>
          <p14:tracePt t="13997" x="2882900" y="1752600"/>
          <p14:tracePt t="14005" x="2857500" y="1816100"/>
          <p14:tracePt t="14016" x="2832100" y="1841500"/>
          <p14:tracePt t="14018" x="2794000" y="1917700"/>
          <p14:tracePt t="14030" x="2794000" y="1968500"/>
          <p14:tracePt t="14039" x="2794000" y="2019300"/>
          <p14:tracePt t="14048" x="2794000" y="2082800"/>
          <p14:tracePt t="14055" x="2882900" y="2133600"/>
          <p14:tracePt t="14066" x="2959100" y="2184400"/>
          <p14:tracePt t="14068" x="3035300" y="2235200"/>
          <p14:tracePt t="14080" x="3175000" y="2260600"/>
          <p14:tracePt t="14083" x="3302000" y="2286000"/>
          <p14:tracePt t="14095" x="3441700" y="2324100"/>
          <p14:tracePt t="14104" x="3492500" y="2324100"/>
          <p14:tracePt t="14107" x="3594100" y="2324100"/>
          <p14:tracePt t="14117" x="3683000" y="2324100"/>
          <p14:tracePt t="14127" x="3810000" y="2324100"/>
          <p14:tracePt t="14135" x="3860800" y="2324100"/>
          <p14:tracePt t="14142" x="3924300" y="2286000"/>
          <p14:tracePt t="14152" x="3924300" y="2260600"/>
          <p14:tracePt t="14161" x="3975100" y="2209800"/>
          <p14:tracePt t="14162" x="3975100" y="2184400"/>
          <p14:tracePt t="14172" x="4000500" y="2133600"/>
          <p14:tracePt t="14183" x="4000500" y="2108200"/>
          <p14:tracePt t="14192" x="4025900" y="2082800"/>
          <p14:tracePt t="14201" x="4025900" y="2057400"/>
          <p14:tracePt t="14203" x="4025900" y="2019300"/>
          <p14:tracePt t="14212" x="4000500" y="2019300"/>
          <p14:tracePt t="14220" x="3949700" y="1993900"/>
          <p14:tracePt t="14231" x="3860800" y="1993900"/>
          <p14:tracePt t="14239" x="3784600" y="1993900"/>
          <p14:tracePt t="14248" x="3708400" y="1993900"/>
          <p14:tracePt t="14255" x="3683000" y="1993900"/>
          <p14:tracePt t="14265" x="3594100" y="1993900"/>
          <p14:tracePt t="14266" x="3543300" y="1993900"/>
          <p14:tracePt t="14276" x="3517900" y="1993900"/>
          <p14:tracePt t="14285" x="3492500" y="1993900"/>
          <p14:tracePt t="14294" x="3467100" y="1993900"/>
          <p14:tracePt t="14311" x="3467100" y="2019300"/>
          <p14:tracePt t="14319" x="3467100" y="2057400"/>
          <p14:tracePt t="14327" x="3492500" y="2082800"/>
          <p14:tracePt t="14337" x="3568700" y="2108200"/>
          <p14:tracePt t="14338" x="3619500" y="2108200"/>
          <p14:tracePt t="14349" x="3733800" y="2133600"/>
          <p14:tracePt t="14360" x="3810000" y="2159000"/>
          <p14:tracePt t="14370" x="3886200" y="2159000"/>
          <p14:tracePt t="14371" x="3949700" y="2159000"/>
          <p14:tracePt t="14381" x="4025900" y="2159000"/>
          <p14:tracePt t="14391" x="4076700" y="2159000"/>
          <p14:tracePt t="14399" x="4127500" y="2159000"/>
          <p14:tracePt t="14407" x="4191000" y="2159000"/>
          <p14:tracePt t="14415" x="4216400" y="2159000"/>
          <p14:tracePt t="14423" x="4241800" y="2159000"/>
          <p14:tracePt t="14436" x="4241800" y="2133600"/>
          <p14:tracePt t="14445" x="4267200" y="2082800"/>
          <p14:tracePt t="14454" x="4267200" y="2019300"/>
          <p14:tracePt t="14463" x="4267200" y="1993900"/>
          <p14:tracePt t="14471" x="4267200" y="1917700"/>
          <p14:tracePt t="14479" x="4241800" y="1866900"/>
          <p14:tracePt t="14488" x="4191000" y="1816100"/>
          <p14:tracePt t="14497" x="4102100" y="1752600"/>
          <p14:tracePt t="14511" x="4000500" y="1701800"/>
          <p14:tracePt t="14526" x="3949700" y="1676400"/>
          <p14:tracePt t="14528" x="3860800" y="1651000"/>
          <p14:tracePt t="14538" x="3784600" y="1651000"/>
          <p14:tracePt t="14540" x="3733800" y="1651000"/>
          <p14:tracePt t="14550" x="3683000" y="1651000"/>
          <p14:tracePt t="14559" x="3619500" y="1676400"/>
          <p14:tracePt t="14568" x="3568700" y="1727200"/>
          <p14:tracePt t="14578" x="3543300" y="1790700"/>
          <p14:tracePt t="14580" x="3517900" y="1866900"/>
          <p14:tracePt t="14592" x="3517900" y="1917700"/>
          <p14:tracePt t="14600" x="3492500" y="1993900"/>
          <p14:tracePt t="14610" x="3467100" y="2082800"/>
          <p14:tracePt t="14612" x="3467100" y="2159000"/>
          <p14:tracePt t="14622" x="3467100" y="2209800"/>
          <p14:tracePt t="14631" x="3467100" y="2260600"/>
          <p14:tracePt t="14639" x="3517900" y="2286000"/>
          <p14:tracePt t="14651" x="3568700" y="2349500"/>
          <p14:tracePt t="14653" x="3619500" y="2374900"/>
          <p14:tracePt t="14665" x="3683000" y="2374900"/>
          <p14:tracePt t="14672" x="3733800" y="2400300"/>
          <p14:tracePt t="14682" x="3784600" y="2400300"/>
          <p14:tracePt t="14684" x="3810000" y="2400300"/>
          <p14:tracePt t="14693" x="3860800" y="2400300"/>
          <p14:tracePt t="14701" x="3886200" y="2400300"/>
          <p14:tracePt t="14710" x="3949700" y="2374900"/>
          <p14:tracePt t="14721" x="3949700" y="2324100"/>
          <p14:tracePt t="14731" x="3975100" y="2260600"/>
          <p14:tracePt t="14732" x="3975100" y="2159000"/>
          <p14:tracePt t="14743" x="3975100" y="2082800"/>
          <p14:tracePt t="14751" x="3975100" y="1943100"/>
          <p14:tracePt t="14760" x="3975100" y="1841500"/>
          <p14:tracePt t="14769" x="3949700" y="1727200"/>
          <p14:tracePt t="14779" x="3924300" y="1651000"/>
          <p14:tracePt t="14780" x="3860800" y="1600200"/>
          <p14:tracePt t="14791" x="3810000" y="1549400"/>
          <p14:tracePt t="14801" x="3733800" y="1524000"/>
          <p14:tracePt t="14803" x="3708400" y="1524000"/>
          <p14:tracePt t="14814" x="3657600" y="1524000"/>
          <p14:tracePt t="14823" x="3619500" y="1524000"/>
          <p14:tracePt t="14832" x="3568700" y="1524000"/>
          <p14:tracePt t="14839" x="3568700" y="1549400"/>
          <p14:tracePt t="14848" x="3543300" y="1625600"/>
          <p14:tracePt t="14859" x="3543300" y="1701800"/>
          <p14:tracePt t="14860" x="3543300" y="1790700"/>
          <p14:tracePt t="14869" x="3543300" y="1892300"/>
          <p14:tracePt t="14878" x="3543300" y="1968500"/>
          <p14:tracePt t="14887" x="3594100" y="2082800"/>
          <p14:tracePt t="14898" x="3657600" y="2159000"/>
          <p14:tracePt t="14899" x="3759200" y="2235200"/>
          <p14:tracePt t="14911" x="3835400" y="2286000"/>
          <p14:tracePt t="14921" x="3924300" y="2324100"/>
          <p14:tracePt t="14923" x="4025900" y="2374900"/>
          <p14:tracePt t="14935" x="4127500" y="2400300"/>
          <p14:tracePt t="14947" x="4216400" y="2400300"/>
          <p14:tracePt t="14948" x="4318000" y="2400300"/>
          <p14:tracePt t="14956" x="4419600" y="2400300"/>
          <p14:tracePt t="14966" x="4508500" y="2400300"/>
          <p14:tracePt t="14976" x="4559300" y="2400300"/>
          <p14:tracePt t="14983" x="4635500" y="2349500"/>
          <p14:tracePt t="14994" x="4686300" y="2260600"/>
          <p14:tracePt t="15179" x="4826000" y="2260600"/>
          <p14:tracePt t="15187" x="4953000" y="2235200"/>
          <p14:tracePt t="15197" x="5168900" y="2209800"/>
          <p14:tracePt t="15206" x="5384800" y="2159000"/>
          <p14:tracePt t="15217" x="5702300" y="2159000"/>
          <p14:tracePt t="15226" x="6286500" y="2159000"/>
          <p14:tracePt t="15228" x="6985000" y="2159000"/>
          <p14:tracePt t="15236" x="7759700" y="2159000"/>
          <p14:tracePt t="15245" x="8509000" y="2159000"/>
          <p14:tracePt t="15253" x="8826500" y="2209800"/>
          <p14:tracePt t="15264" x="9461500" y="2324100"/>
          <p14:tracePt t="15272" x="9994900" y="2425700"/>
          <p14:tracePt t="15281" x="10160000" y="2451100"/>
          <p14:tracePt t="15289" x="10477500" y="2527300"/>
          <p14:tracePt t="15299" x="10744200" y="2590800"/>
          <p14:tracePt t="15301" x="10820400" y="2616200"/>
          <p14:tracePt t="15312" x="10960100" y="2641600"/>
          <p14:tracePt t="15321" x="11061700" y="2667000"/>
          <p14:tracePt t="15331" x="11137900" y="2667000"/>
          <p14:tracePt t="15333" x="11176000" y="2667000"/>
          <p14:tracePt t="15343" x="11201400" y="2692400"/>
          <p14:tracePt t="15353" x="11226800" y="2692400"/>
          <p14:tracePt t="15563" x="11252200" y="2692400"/>
          <p14:tracePt t="15572" x="11328400" y="2641600"/>
          <p14:tracePt t="15582" x="11379200" y="2616200"/>
          <p14:tracePt t="15593" x="11468100" y="2552700"/>
          <p14:tracePt t="15602" x="11569700" y="2501900"/>
          <p14:tracePt t="15604" x="11645900" y="2425700"/>
          <p14:tracePt t="15616" x="11709400" y="2374900"/>
          <p14:tracePt t="15627" x="11785600" y="2324100"/>
          <p14:tracePt t="15628" x="11811000" y="2286000"/>
          <p14:tracePt t="15640" x="11861800" y="2260600"/>
          <p14:tracePt t="15651" x="11912600" y="2209800"/>
          <p14:tracePt t="15652" x="11938000" y="2184400"/>
          <p14:tracePt t="15664" x="11976100" y="2184400"/>
          <p14:tracePt t="15680" x="12001500" y="2159000"/>
          <p14:tracePt t="15780" x="11976100" y="2159000"/>
          <p14:tracePt t="15803" x="11938000" y="2159000"/>
          <p14:tracePt t="15835" x="11912600" y="2159000"/>
          <p14:tracePt t="16580" x="11861800" y="2159000"/>
          <p14:tracePt t="16589" x="11785600" y="2159000"/>
          <p14:tracePt t="16599" x="11671300" y="2159000"/>
          <p14:tracePt t="16609" x="11518900" y="2184400"/>
          <p14:tracePt t="16619" x="11353800" y="2184400"/>
          <p14:tracePt t="16621" x="11176000" y="2209800"/>
          <p14:tracePt t="16632" x="11036300" y="2209800"/>
          <p14:tracePt t="16644" x="10871200" y="2209800"/>
          <p14:tracePt t="16645" x="10718800" y="2209800"/>
          <p14:tracePt t="16654" x="10579100" y="2209800"/>
          <p14:tracePt t="16663" x="10452100" y="2184400"/>
          <p14:tracePt t="16672" x="10375900" y="2159000"/>
          <p14:tracePt t="16683" x="10312400" y="2159000"/>
          <p14:tracePt t="16685" x="10261600" y="2133600"/>
          <p14:tracePt t="16695" x="10185400" y="2108200"/>
          <p14:tracePt t="16706" x="10134600" y="2082800"/>
          <p14:tracePt t="16716" x="10109200" y="2082800"/>
          <p14:tracePt t="16717" x="10109200" y="2057400"/>
          <p14:tracePt t="16727" x="10071100" y="2057400"/>
          <p14:tracePt t="16757" x="10071100" y="2019300"/>
          <p14:tracePt t="16788" x="10109200" y="1993900"/>
          <p14:tracePt t="16798" x="10160000" y="1993900"/>
          <p14:tracePt t="16807" x="10210800" y="1993900"/>
          <p14:tracePt t="16816" x="10287000" y="1993900"/>
          <p14:tracePt t="16825" x="10375900" y="1993900"/>
          <p14:tracePt t="16834" x="10477500" y="1993900"/>
          <p14:tracePt t="16843" x="10579100" y="1993900"/>
          <p14:tracePt t="16845" x="10693400" y="1993900"/>
          <p14:tracePt t="16853" x="10820400" y="1993900"/>
          <p14:tracePt t="16862" x="10909300" y="1993900"/>
          <p14:tracePt t="16870" x="11010900" y="1993900"/>
          <p14:tracePt t="16879" x="11087100" y="1993900"/>
          <p14:tracePt t="16889" x="11137900" y="1993900"/>
          <p14:tracePt t="16898" x="11226800" y="1993900"/>
          <p14:tracePt t="16905" x="11277600" y="2019300"/>
          <p14:tracePt t="16916" x="11328400" y="2057400"/>
          <p14:tracePt t="16918" x="11379200" y="2057400"/>
          <p14:tracePt t="16928" x="11404600" y="2082800"/>
          <p14:tracePt t="16938" x="11442700" y="2082800"/>
          <p14:tracePt t="16947" x="11468100" y="2082800"/>
          <p14:tracePt t="16955" x="11493500" y="2108200"/>
          <p14:tracePt t="16964" x="11518900" y="2108200"/>
          <p14:tracePt t="16981" x="11544300" y="2108200"/>
          <p14:tracePt t="17341" x="11544300" y="2082800"/>
          <p14:tracePt t="17349" x="11544300" y="2057400"/>
          <p14:tracePt t="17359" x="11544300" y="2019300"/>
          <p14:tracePt t="17367" x="11569700" y="1993900"/>
          <p14:tracePt t="17378" x="11569700" y="1968500"/>
          <p14:tracePt t="17386" x="11595100" y="1943100"/>
          <p14:tracePt t="17395" x="11595100" y="1892300"/>
          <p14:tracePt t="17402" x="11620500" y="1866900"/>
          <p14:tracePt t="17414" x="11620500" y="1841500"/>
          <p14:tracePt t="17423" x="11645900" y="1841500"/>
          <p14:tracePt t="17432" x="11645900" y="1816100"/>
          <p14:tracePt t="17449" x="11645900" y="1790700"/>
          <p14:tracePt t="17465" x="11645900" y="1752600"/>
          <p14:tracePt t="17474" x="11645900" y="1727200"/>
          <p14:tracePt t="17482" x="11645900" y="1701800"/>
          <p14:tracePt t="17490" x="11645900" y="1676400"/>
          <p14:tracePt t="17498" x="11645900" y="1651000"/>
          <p14:tracePt t="17506" x="11645900" y="1625600"/>
          <p14:tracePt t="17515" x="11645900" y="1600200"/>
          <p14:tracePt t="17522" x="11645900" y="1549400"/>
          <p14:tracePt t="17532" x="11645900" y="1524000"/>
          <p14:tracePt t="17533" x="11645900" y="1498600"/>
          <p14:tracePt t="17543" x="11645900" y="1435100"/>
          <p14:tracePt t="17551" x="11645900" y="1409700"/>
          <p14:tracePt t="17561" x="11645900" y="1384300"/>
          <p14:tracePt t="17570" x="11645900" y="1358900"/>
          <p14:tracePt t="17594" x="11645900" y="1333500"/>
          <p14:tracePt t="18550" x="11645900" y="1358900"/>
          <p14:tracePt t="18561" x="11671300" y="1384300"/>
          <p14:tracePt t="18570" x="11671300" y="1409700"/>
          <p14:tracePt t="18579" x="11709400" y="1435100"/>
          <p14:tracePt t="18591" x="11734800" y="1498600"/>
          <p14:tracePt t="18593" x="11760200" y="1549400"/>
          <p14:tracePt t="18604" x="11785600" y="1574800"/>
          <p14:tracePt t="18615" x="11811000" y="1651000"/>
          <p14:tracePt t="18616" x="11836400" y="1676400"/>
          <p14:tracePt t="18629" x="11861800" y="1727200"/>
          <p14:tracePt t="18631" x="11887200" y="1752600"/>
          <p14:tracePt t="18644" x="11912600" y="1790700"/>
          <p14:tracePt t="18653" x="11938000" y="1841500"/>
          <p14:tracePt t="18655" x="11938000" y="1866900"/>
          <p14:tracePt t="18665" x="11976100" y="1917700"/>
          <p14:tracePt t="18677" x="12001500" y="1943100"/>
          <p14:tracePt t="18687" x="12026900" y="1968500"/>
          <p14:tracePt t="18705" x="12026900" y="1993900"/>
          <p14:tracePt t="18722" x="12052300" y="1993900"/>
          <p14:tracePt t="18732" x="12052300" y="2019300"/>
          <p14:tracePt t="19072" x="12026900" y="2019300"/>
          <p14:tracePt t="19535" x="12001500" y="2019300"/>
          <p14:tracePt t="19544" x="11976100" y="2019300"/>
          <p14:tracePt t="19552" x="11912600" y="2019300"/>
          <p14:tracePt t="19562" x="11887200" y="2019300"/>
          <p14:tracePt t="19570" x="11811000" y="2019300"/>
          <p14:tracePt t="19580" x="11709400" y="1993900"/>
          <p14:tracePt t="19588" x="11595100" y="1968500"/>
          <p14:tracePt t="19599" x="11518900" y="1917700"/>
          <p14:tracePt t="19600" x="11404600" y="1866900"/>
          <p14:tracePt t="19611" x="11303000" y="1816100"/>
          <p14:tracePt t="19620" x="11226800" y="1752600"/>
          <p14:tracePt t="19631" x="11201400" y="1727200"/>
          <p14:tracePt t="19633" x="11137900" y="1701800"/>
          <p14:tracePt t="19645" x="11087100" y="1651000"/>
          <p14:tracePt t="19647" x="11061700" y="1625600"/>
          <p14:tracePt t="19659" x="11036300" y="1600200"/>
          <p14:tracePt t="19668" x="11010900" y="1574800"/>
          <p14:tracePt t="19678" x="10985500" y="1574800"/>
          <p14:tracePt t="19679" x="10985500" y="1549400"/>
          <p14:tracePt t="20884" x="10985500" y="1574800"/>
          <p14:tracePt t="20894" x="10985500" y="1600200"/>
          <p14:tracePt t="20902" x="11036300" y="1651000"/>
          <p14:tracePt t="20912" x="11061700" y="1727200"/>
          <p14:tracePt t="20921" x="11112500" y="1790700"/>
          <p14:tracePt t="20932" x="11176000" y="1841500"/>
          <p14:tracePt t="20933" x="11201400" y="1866900"/>
          <p14:tracePt t="20944" x="11226800" y="1917700"/>
          <p14:tracePt t="20954" x="11252200" y="1968500"/>
          <p14:tracePt t="20964" x="11303000" y="1993900"/>
          <p14:tracePt t="20965" x="11328400" y="2019300"/>
          <p14:tracePt t="20977" x="11353800" y="2057400"/>
          <p14:tracePt t="20988" x="11379200" y="2082800"/>
          <p14:tracePt t="21017" x="11404600" y="2108200"/>
          <p14:tracePt t="22702" x="11544300" y="2108200"/>
          <p14:tracePt t="22712" x="11734800" y="2209800"/>
          <p14:tracePt t="22721" x="11976100" y="2374900"/>
          <p14:tracePt t="22731" x="12319000" y="2552700"/>
          <p14:tracePt t="22740" x="12687300" y="2819400"/>
          <p14:tracePt t="22742" x="13093700" y="3149600"/>
          <p14:tracePt t="22761" x="14185900" y="4076700"/>
          <p14:tracePt t="22774" x="15354300" y="5143500"/>
          <p14:tracePt t="22784" x="15544800" y="5334000"/>
          <p14:tracePt t="22795" x="15913100" y="5727700"/>
          <p14:tracePt t="22803" x="15989300" y="5867400"/>
          <p14:tracePt t="22813" x="16230600" y="6108700"/>
          <p14:tracePt t="22814" x="16370300" y="6261100"/>
          <p14:tracePt t="22826" x="16421100" y="6311900"/>
          <p14:tracePt t="22836" x="16497300" y="6426200"/>
          <p14:tracePt t="22838" x="16560800" y="6477000"/>
          <p14:tracePt t="22849" x="16611600" y="6502400"/>
          <p14:tracePt t="23022" x="16586200" y="6502400"/>
          <p14:tracePt t="23030" x="16497300" y="6502400"/>
          <p14:tracePt t="23039" x="16421100" y="6502400"/>
          <p14:tracePt t="23047" x="16344900" y="6451600"/>
          <p14:tracePt t="23057" x="16205200" y="6375400"/>
          <p14:tracePt t="23068" x="16052800" y="6261100"/>
          <p14:tracePt t="23078" x="15811500" y="6108700"/>
          <p14:tracePt t="23080" x="15595600" y="5918200"/>
          <p14:tracePt t="23091" x="15379700" y="5702300"/>
          <p14:tracePt t="23100" x="15163800" y="5486400"/>
          <p14:tracePt t="23102" x="14986000" y="5245100"/>
          <p14:tracePt t="23115" x="14820900" y="5041900"/>
          <p14:tracePt t="23124" x="14770100" y="4953000"/>
          <p14:tracePt t="23128" x="14630400" y="4775200"/>
          <p14:tracePt t="23144" x="14554200" y="4610100"/>
          <p14:tracePt t="23147" x="14528800" y="4584700"/>
          <p14:tracePt t="23158" x="14478000" y="4483100"/>
          <p14:tracePt t="23160" x="14478000" y="4419600"/>
          <p14:tracePt t="23170" x="14452600" y="4368800"/>
          <p14:tracePt t="23181" x="14452600" y="4318000"/>
          <p14:tracePt t="23182" x="14427200" y="4292600"/>
          <p14:tracePt t="23208" x="14427200" y="4267200"/>
          <p14:tracePt t="23226" x="14452600" y="4241800"/>
          <p14:tracePt t="23236" x="14478000" y="4216400"/>
          <p14:tracePt t="23238" x="14503400" y="4178300"/>
          <p14:tracePt t="23251" x="14579600" y="4152900"/>
          <p14:tracePt t="23262" x="14630400" y="4102100"/>
          <p14:tracePt t="23263" x="14744700" y="4051300"/>
          <p14:tracePt t="23276" x="14897100" y="4000500"/>
          <p14:tracePt t="23494" x="14935200" y="4000500"/>
          <p14:tracePt t="23503" x="14986000" y="3975100"/>
          <p14:tracePt t="23513" x="15062200" y="3949700"/>
          <p14:tracePt t="23523" x="15138400" y="3886200"/>
          <p14:tracePt t="23534" x="15201900" y="3860800"/>
          <p14:tracePt t="23536" x="15227300" y="3835400"/>
          <p14:tracePt t="23548" x="15303500" y="3810000"/>
          <p14:tracePt t="23557" x="15328900" y="3784600"/>
          <p14:tracePt t="23560" x="15354300" y="3759200"/>
          <p14:tracePt t="23571" x="15379700" y="3759200"/>
          <p14:tracePt t="23579" x="15405100" y="3759200"/>
          <p14:tracePt t="23654" x="15379700" y="3733800"/>
          <p14:tracePt t="23664" x="15354300" y="3708400"/>
          <p14:tracePt t="23673" x="15328900" y="3683000"/>
          <p14:tracePt t="23684" x="15278100" y="3619500"/>
          <p14:tracePt t="23694" x="15252700" y="3594100"/>
          <p14:tracePt t="23696" x="15227300" y="3568700"/>
          <p14:tracePt t="23707" x="15163800" y="3517900"/>
          <p14:tracePt t="23718" x="15138400" y="3492500"/>
          <p14:tracePt t="23719" x="15113000" y="3467100"/>
          <p14:tracePt t="23732" x="15087600" y="3441700"/>
          <p14:tracePt t="23743" x="15087600" y="3416300"/>
          <p14:tracePt t="23744" x="15062200" y="3416300"/>
          <p14:tracePt t="23753" x="15062200" y="3390900"/>
          <p14:tracePt t="24359" x="15087600" y="3416300"/>
          <p14:tracePt t="24377" x="15087600" y="3441700"/>
          <p14:tracePt t="24393" x="15087600" y="3467100"/>
          <p14:tracePt t="24410" x="15087600" y="3492500"/>
          <p14:tracePt t="24419" x="15087600" y="3517900"/>
          <p14:tracePt t="24435" x="15087600" y="3543300"/>
          <p14:tracePt t="24444" x="15062200" y="3543300"/>
          <p14:tracePt t="24452" x="15062200" y="3568700"/>
          <p14:tracePt t="24462" x="15062200" y="3594100"/>
          <p14:tracePt t="24464" x="15062200" y="3619500"/>
          <p14:tracePt t="24472" x="15036800" y="3619500"/>
          <p14:tracePt t="24481" x="15036800" y="3644900"/>
          <p14:tracePt t="24495" x="15011400" y="3683000"/>
          <p14:tracePt t="24496" x="14986000" y="3708400"/>
          <p14:tracePt t="24511" x="14960600" y="3733800"/>
          <p14:tracePt t="24522" x="14960600" y="3759200"/>
          <p14:tracePt t="24531" x="14935200" y="3784600"/>
          <p14:tracePt t="24545" x="14897100" y="3784600"/>
          <p14:tracePt t="24553" x="14871700" y="3810000"/>
          <p14:tracePt t="24570" x="14846300" y="3810000"/>
          <p14:tracePt t="24579" x="14820900" y="3835400"/>
          <p14:tracePt t="24596" x="14795500" y="3835400"/>
          <p14:tracePt t="24603" x="14770100" y="3835400"/>
          <p14:tracePt t="24612" x="14744700" y="3835400"/>
          <p14:tracePt t="24627" x="14719300" y="3835400"/>
          <p14:tracePt t="24646" x="14693900" y="3835400"/>
          <p14:tracePt t="24648" x="14668500" y="3835400"/>
          <p14:tracePt t="24666" x="14630400" y="3835400"/>
          <p14:tracePt t="24682" x="14605000" y="3835400"/>
          <p14:tracePt t="24699" x="14579600" y="3835400"/>
          <p14:tracePt t="24715" x="14554200" y="3835400"/>
          <p14:tracePt t="24723" x="14528800" y="3835400"/>
          <p14:tracePt t="24734" x="14503400" y="3835400"/>
          <p14:tracePt t="24744" x="14478000" y="3835400"/>
          <p14:tracePt t="24753" x="14452600" y="3835400"/>
          <p14:tracePt t="24770" x="14427200" y="3835400"/>
          <p14:tracePt t="24779" x="14401800" y="3835400"/>
          <p14:tracePt t="24795" x="14363700" y="3810000"/>
          <p14:tracePt t="24806" x="14338300" y="3810000"/>
          <p14:tracePt t="24816" x="14312900" y="3810000"/>
          <p14:tracePt t="24833" x="14287500" y="3810000"/>
          <p14:tracePt t="24843" x="14287500" y="3784600"/>
          <p14:tracePt t="24852" x="14262100" y="3784600"/>
          <p14:tracePt t="24863" x="14236700" y="3784600"/>
          <p14:tracePt t="24879" x="14211300" y="3759200"/>
          <p14:tracePt t="24897" x="14185900" y="3759200"/>
          <p14:tracePt t="24911" x="14160500" y="3759200"/>
          <p14:tracePt t="24920" x="14160500" y="3733800"/>
          <p14:tracePt t="25331" x="14135100" y="3733800"/>
          <p14:tracePt t="25340" x="14097000" y="3733800"/>
          <p14:tracePt t="25349" x="14071600" y="3759200"/>
          <p14:tracePt t="25366" x="14046200" y="3759200"/>
          <p14:tracePt t="25376" x="14046200" y="3784600"/>
          <p14:tracePt t="25384" x="14020800" y="3784600"/>
          <p14:tracePt t="25399" x="13995400" y="3784600"/>
          <p14:tracePt t="25408" x="13970000" y="3784600"/>
          <p14:tracePt t="25422" x="13944600" y="3784600"/>
          <p14:tracePt t="25432" x="13919200" y="3784600"/>
          <p14:tracePt t="25444" x="13893800" y="3784600"/>
          <p14:tracePt t="25452" x="13868400" y="3784600"/>
          <p14:tracePt t="25462" x="13830300" y="3784600"/>
          <p14:tracePt t="25470" x="13804900" y="3810000"/>
          <p14:tracePt t="25481" x="13779500" y="3810000"/>
          <p14:tracePt t="25488" x="13754100" y="3810000"/>
          <p14:tracePt t="25496" x="13728700" y="3810000"/>
          <p14:tracePt t="25511" x="13652500" y="3810000"/>
          <p14:tracePt t="25519" x="13627100" y="3810000"/>
          <p14:tracePt t="25529" x="13601700" y="3810000"/>
          <p14:tracePt t="25536" x="13563600" y="3810000"/>
          <p14:tracePt t="25545" x="13538200" y="3810000"/>
          <p14:tracePt t="25553" x="13512800" y="3810000"/>
          <p14:tracePt t="25561" x="13487400" y="3810000"/>
          <p14:tracePt t="25569" x="13462000" y="3810000"/>
          <p14:tracePt t="25578" x="13436600" y="3810000"/>
          <p14:tracePt t="25585" x="13411200" y="3810000"/>
          <p14:tracePt t="25596" x="13385800" y="3810000"/>
          <p14:tracePt t="25605" x="13360400" y="3810000"/>
          <p14:tracePt t="25614" x="13335000" y="3810000"/>
          <p14:tracePt t="25631" x="13296900" y="3810000"/>
          <p14:tracePt t="25640" x="13271500" y="3810000"/>
          <p14:tracePt t="25644" x="13246100" y="3810000"/>
          <p14:tracePt t="25661" x="13220700" y="3810000"/>
          <p14:tracePt t="25678" x="13195300" y="3810000"/>
          <p14:tracePt t="25709" x="13169900" y="3810000"/>
          <p14:tracePt t="25787" x="13169900" y="3784600"/>
          <p14:tracePt t="26300" x="13220700" y="3784600"/>
          <p14:tracePt t="26309" x="13271500" y="3784600"/>
          <p14:tracePt t="26318" x="13360400" y="3784600"/>
          <p14:tracePt t="26328" x="13436600" y="3810000"/>
          <p14:tracePt t="26339" x="13512800" y="3835400"/>
          <p14:tracePt t="26341" x="13627100" y="3860800"/>
          <p14:tracePt t="26353" x="13728700" y="3911600"/>
          <p14:tracePt t="26364" x="13830300" y="3949700"/>
          <p14:tracePt t="26365" x="13944600" y="4000500"/>
          <p14:tracePt t="26378" x="14046200" y="4025900"/>
          <p14:tracePt t="26388" x="14135100" y="4076700"/>
          <p14:tracePt t="26389" x="14211300" y="4102100"/>
          <p14:tracePt t="26402" x="14236700" y="4127500"/>
          <p14:tracePt t="26412" x="14287500" y="4152900"/>
          <p14:tracePt t="26414" x="14338300" y="4216400"/>
          <p14:tracePt t="26427" x="14401800" y="4216400"/>
          <p14:tracePt t="26429" x="14427200" y="4241800"/>
          <p14:tracePt t="26439" x="14427200" y="4267200"/>
          <p14:tracePt t="26448" x="14452600" y="4267200"/>
          <p14:tracePt t="26464" x="14452600" y="4292600"/>
          <p14:tracePt t="26473" x="14478000" y="4292600"/>
          <p14:tracePt t="26494" x="14478000" y="4318000"/>
          <p14:tracePt t="26518" x="14478000" y="4343400"/>
          <p14:tracePt t="26528" x="14478000" y="4368800"/>
          <p14:tracePt t="26537" x="14503400" y="4394200"/>
          <p14:tracePt t="26547" x="14503400" y="4419600"/>
          <p14:tracePt t="26549" x="14503400" y="4508500"/>
          <p14:tracePt t="26561" x="14503400" y="4559300"/>
          <p14:tracePt t="26568" x="14503400" y="4610100"/>
          <p14:tracePt t="26578" x="14528800" y="4686300"/>
          <p14:tracePt t="26587" x="14528800" y="4749800"/>
          <p14:tracePt t="26589" x="14528800" y="4800600"/>
          <p14:tracePt t="26598" x="14528800" y="4851400"/>
          <p14:tracePt t="26606" x="14528800" y="4902200"/>
          <p14:tracePt t="26617" x="14528800" y="4953000"/>
          <p14:tracePt t="26626" x="14528800" y="4978400"/>
          <p14:tracePt t="26633" x="14528800" y="5016500"/>
          <p14:tracePt t="26645" x="14528800" y="5041900"/>
          <p14:tracePt t="26668" x="14528800" y="5067300"/>
          <p14:tracePt t="27044" x="14503400" y="5092700"/>
          <p14:tracePt t="27061" x="14478000" y="5092700"/>
          <p14:tracePt t="27070" x="14452600" y="5092700"/>
          <p14:tracePt t="27079" x="14427200" y="5118100"/>
          <p14:tracePt t="27096" x="14401800" y="5118100"/>
          <p14:tracePt t="27105" x="14363700" y="5143500"/>
          <p14:tracePt t="27115" x="14338300" y="5143500"/>
          <p14:tracePt t="27117" x="14312900" y="5143500"/>
          <p14:tracePt t="27126" x="14287500" y="5168900"/>
          <p14:tracePt t="27139" x="14262100" y="5168900"/>
          <p14:tracePt t="27144" x="14236700" y="5168900"/>
          <p14:tracePt t="27152" x="14211300" y="5168900"/>
          <p14:tracePt t="27162" x="14185900" y="5168900"/>
          <p14:tracePt t="27170" x="14160500" y="5168900"/>
          <p14:tracePt t="27178" x="14135100" y="5168900"/>
          <p14:tracePt t="27199" x="14097000" y="5168900"/>
          <p14:tracePt t="27229" x="14071600" y="5168900"/>
          <p14:tracePt t="27749" x="14046200" y="5194300"/>
          <p14:tracePt t="27760" x="14020800" y="5194300"/>
          <p14:tracePt t="27768" x="14020800" y="5219700"/>
          <p14:tracePt t="27778" x="13995400" y="5219700"/>
          <p14:tracePt t="27785" x="13995400" y="5245100"/>
          <p14:tracePt t="27795" x="13970000" y="5245100"/>
          <p14:tracePt t="27803" x="13944600" y="5245100"/>
          <p14:tracePt t="27812" x="13919200" y="5270500"/>
          <p14:tracePt t="27823" x="13893800" y="5270500"/>
          <p14:tracePt t="27832" x="13868400" y="5270500"/>
          <p14:tracePt t="27840" x="13868400" y="5308600"/>
          <p14:tracePt t="27849" x="13830300" y="5308600"/>
          <p14:tracePt t="27864" x="13804900" y="5308600"/>
          <p14:tracePt t="27898" x="13779500" y="5308600"/>
          <p14:tracePt t="28005" x="13754100" y="5308600"/>
          <p14:tracePt t="28197" x="13779500" y="5308600"/>
          <p14:tracePt t="28221" x="13779500" y="5270500"/>
          <p14:tracePt t="28230" x="13804900" y="5270500"/>
          <p14:tracePt t="28239" x="13830300" y="5270500"/>
          <p14:tracePt t="28248" x="13868400" y="5270500"/>
          <p14:tracePt t="28256" x="13893800" y="5270500"/>
          <p14:tracePt t="28266" x="13919200" y="5270500"/>
          <p14:tracePt t="28274" x="13970000" y="5270500"/>
          <p14:tracePt t="28283" x="14046200" y="5270500"/>
          <p14:tracePt t="28291" x="14097000" y="5270500"/>
          <p14:tracePt t="28300" x="14160500" y="5270500"/>
          <p14:tracePt t="28302" x="14211300" y="5270500"/>
          <p14:tracePt t="28311" x="14262100" y="5270500"/>
          <p14:tracePt t="28320" x="14312900" y="5270500"/>
          <p14:tracePt t="28329" x="14363700" y="5270500"/>
          <p14:tracePt t="28338" x="14427200" y="5270500"/>
          <p14:tracePt t="28347" x="14452600" y="5270500"/>
          <p14:tracePt t="28354" x="14478000" y="5270500"/>
          <p14:tracePt t="28362" x="14503400" y="5270500"/>
          <p14:tracePt t="28370" x="14554200" y="5270500"/>
          <p14:tracePt t="28379" x="14579600" y="5270500"/>
          <p14:tracePt t="28386" x="14605000" y="5270500"/>
          <p14:tracePt t="28394" x="14630400" y="5270500"/>
          <p14:tracePt t="28410" x="14668500" y="5270500"/>
          <p14:tracePt t="28438" x="14693900" y="5270500"/>
          <p14:tracePt t="28542" x="14693900" y="5308600"/>
          <p14:tracePt t="28558" x="14668500" y="5308600"/>
          <p14:tracePt t="28582" x="14630400" y="5308600"/>
          <p14:tracePt t="28591" x="14605000" y="5308600"/>
          <p14:tracePt t="28608" x="14554200" y="5308600"/>
          <p14:tracePt t="28618" x="14503400" y="5334000"/>
          <p14:tracePt t="28629" x="14427200" y="5334000"/>
          <p14:tracePt t="28631" x="14363700" y="5334000"/>
          <p14:tracePt t="28641" x="14287500" y="5334000"/>
          <p14:tracePt t="28650" x="14211300" y="5359400"/>
          <p14:tracePt t="28661" x="14097000" y="5359400"/>
          <p14:tracePt t="28662" x="14046200" y="5359400"/>
          <p14:tracePt t="28671" x="13944600" y="5359400"/>
          <p14:tracePt t="28680" x="13830300" y="5359400"/>
          <p14:tracePt t="28688" x="13754100" y="5359400"/>
          <p14:tracePt t="28697" x="13652500" y="5359400"/>
          <p14:tracePt t="28706" x="13627100" y="5359400"/>
          <p14:tracePt t="28715" x="13538200" y="5359400"/>
          <p14:tracePt t="28722" x="13487400" y="5359400"/>
          <p14:tracePt t="28731" x="13436600" y="5359400"/>
          <p14:tracePt t="28744" x="13385800" y="5359400"/>
          <p14:tracePt t="28754" x="13360400" y="5359400"/>
          <p14:tracePt t="28813" x="13360400" y="5334000"/>
          <p14:tracePt t="28854" x="13360400" y="5308600"/>
          <p14:tracePt t="28862" x="13385800" y="5308600"/>
          <p14:tracePt t="28871" x="13411200" y="5308600"/>
          <p14:tracePt t="28880" x="13436600" y="5270500"/>
          <p14:tracePt t="28889" x="13487400" y="5270500"/>
          <p14:tracePt t="28899" x="13538200" y="5270500"/>
          <p14:tracePt t="28913" x="13627100" y="5245100"/>
          <p14:tracePt t="28916" x="13703300" y="5245100"/>
          <p14:tracePt t="28928" x="13779500" y="5245100"/>
          <p14:tracePt t="28930" x="13868400" y="5245100"/>
          <p14:tracePt t="28938" x="13970000" y="5245100"/>
          <p14:tracePt t="28948" x="14046200" y="5245100"/>
          <p14:tracePt t="28950" x="14160500" y="5245100"/>
          <p14:tracePt t="28960" x="14211300" y="5245100"/>
          <p14:tracePt t="28968" x="14287500" y="5245100"/>
          <p14:tracePt t="28977" x="14312900" y="5245100"/>
          <p14:tracePt t="28986" x="14401800" y="5245100"/>
          <p14:tracePt t="28995" x="14452600" y="5245100"/>
          <p14:tracePt t="29003" x="14503400" y="5245100"/>
          <p14:tracePt t="29011" x="14528800" y="5270500"/>
          <p14:tracePt t="29021" x="14579600" y="5270500"/>
          <p14:tracePt t="29022" x="14605000" y="5308600"/>
          <p14:tracePt t="29033" x="14630400" y="5308600"/>
          <p14:tracePt t="29043" x="14668500" y="5308600"/>
          <p14:tracePt t="29051" x="14693900" y="5334000"/>
          <p14:tracePt t="29070" x="14719300" y="5334000"/>
          <p14:tracePt t="29138" x="14719300" y="5270500"/>
          <p14:tracePt t="29148" x="14719300" y="5245100"/>
          <p14:tracePt t="29155" x="14719300" y="5219700"/>
          <p14:tracePt t="29165" x="14719300" y="5168900"/>
          <p14:tracePt t="29167" x="14719300" y="5118100"/>
          <p14:tracePt t="29177" x="14719300" y="5067300"/>
          <p14:tracePt t="29186" x="14719300" y="5041900"/>
          <p14:tracePt t="29198" x="14719300" y="4978400"/>
          <p14:tracePt t="29200" x="14719300" y="4953000"/>
          <p14:tracePt t="29211" x="14719300" y="4927600"/>
          <p14:tracePt t="29220" x="14719300" y="4902200"/>
          <p14:tracePt t="29262" x="14693900" y="4902200"/>
          <p14:tracePt t="29297" x="14668500" y="4927600"/>
          <p14:tracePt t="29311" x="14630400" y="4978400"/>
          <p14:tracePt t="29322" x="14630400" y="5016500"/>
          <p14:tracePt t="29335" x="14605000" y="5092700"/>
          <p14:tracePt t="29353" x="14579600" y="5143500"/>
          <p14:tracePt t="29366" x="14579600" y="5168900"/>
          <p14:tracePt t="29368" x="14579600" y="5194300"/>
          <p14:tracePt t="29385" x="14554200" y="5219700"/>
          <p14:tracePt t="29411" x="14554200" y="5245100"/>
          <p14:tracePt t="29486" x="14554200" y="5219700"/>
          <p14:tracePt t="29495" x="14554200" y="5194300"/>
          <p14:tracePt t="29511" x="14554200" y="5168900"/>
          <p14:tracePt t="29520" x="14554200" y="5143500"/>
          <p14:tracePt t="29534" x="14554200" y="5118100"/>
          <p14:tracePt t="29559" x="14554200" y="5092700"/>
          <p14:tracePt t="29630" x="14554200" y="5118100"/>
          <p14:tracePt t="29639" x="14554200" y="5143500"/>
          <p14:tracePt t="29649" x="14554200" y="5168900"/>
          <p14:tracePt t="29658" x="14554200" y="5194300"/>
          <p14:tracePt t="29667" x="14554200" y="5219700"/>
          <p14:tracePt t="29675" x="14554200" y="5245100"/>
          <p14:tracePt t="29683" x="14554200" y="5270500"/>
          <p14:tracePt t="29698" x="14554200" y="5308600"/>
          <p14:tracePt t="29721" x="14554200" y="5334000"/>
          <p14:tracePt t="29767" x="14528800" y="5270500"/>
          <p14:tracePt t="29777" x="14528800" y="5245100"/>
          <p14:tracePt t="29785" x="14528800" y="5194300"/>
          <p14:tracePt t="29795" x="14503400" y="5118100"/>
          <p14:tracePt t="29811" x="14503400" y="5067300"/>
          <p14:tracePt t="29819" x="14503400" y="5016500"/>
          <p14:tracePt t="29828" x="14503400" y="4978400"/>
          <p14:tracePt t="29835" x="14503400" y="4953000"/>
          <p14:tracePt t="29845" x="14503400" y="4927600"/>
          <p14:tracePt t="29862" x="14503400" y="4902200"/>
          <p14:tracePt t="29878" x="14528800" y="4902200"/>
          <p14:tracePt t="29935" x="14528800" y="4927600"/>
          <p14:tracePt t="29944" x="14528800" y="4953000"/>
          <p14:tracePt t="29952" x="14528800" y="4978400"/>
          <p14:tracePt t="29962" x="14528800" y="5041900"/>
          <p14:tracePt t="29971" x="14528800" y="5067300"/>
          <p14:tracePt t="29980" x="14528800" y="5092700"/>
          <p14:tracePt t="29987" x="14528800" y="5143500"/>
          <p14:tracePt t="29996" x="14528800" y="5194300"/>
          <p14:tracePt t="30003" x="14528800" y="5219700"/>
          <p14:tracePt t="30012" x="14528800" y="5245100"/>
          <p14:tracePt t="30020" x="14503400" y="5308600"/>
          <p14:tracePt t="30030" x="14503400" y="5334000"/>
          <p14:tracePt t="30032" x="14503400" y="5359400"/>
          <p14:tracePt t="30049" x="14478000" y="5384800"/>
          <p14:tracePt t="30080" x="14478000" y="5410200"/>
          <p14:tracePt t="30835" x="14478000" y="5435600"/>
          <p14:tracePt t="30845" x="14478000" y="5486400"/>
          <p14:tracePt t="30853" x="14503400" y="5537200"/>
          <p14:tracePt t="30864" x="14528800" y="5626100"/>
          <p14:tracePt t="30873" x="14554200" y="5727700"/>
          <p14:tracePt t="30883" x="14579600" y="5803900"/>
          <p14:tracePt t="30885" x="14605000" y="5918200"/>
          <p14:tracePt t="30897" x="14605000" y="6019800"/>
          <p14:tracePt t="30904" x="14630400" y="6108700"/>
          <p14:tracePt t="30914" x="14630400" y="6134100"/>
          <p14:tracePt t="30916" x="14668500" y="6210300"/>
          <p14:tracePt t="30927" x="14668500" y="6286500"/>
          <p14:tracePt t="30936" x="14668500" y="6337300"/>
          <p14:tracePt t="30946" x="14668500" y="6400800"/>
          <p14:tracePt t="30947" x="14693900" y="6451600"/>
          <p14:tracePt t="30957" x="14693900" y="6502400"/>
          <p14:tracePt t="30967" x="14693900" y="6553200"/>
          <p14:tracePt t="30974" x="14693900" y="6578600"/>
          <p14:tracePt t="30984" x="14693900" y="6642100"/>
          <p14:tracePt t="30993" x="14693900" y="6667500"/>
          <p14:tracePt t="31001" x="14693900" y="6718300"/>
          <p14:tracePt t="31016" x="14693900" y="6743700"/>
          <p14:tracePt t="31024" x="14693900" y="6769100"/>
          <p14:tracePt t="31033" x="14693900" y="6794500"/>
          <p14:tracePt t="31048" x="14693900" y="6819900"/>
          <p14:tracePt t="31056" x="14668500" y="6819900"/>
          <p14:tracePt t="31065" x="14668500" y="6845300"/>
          <p14:tracePt t="31085" x="14668500" y="6870700"/>
          <p14:tracePt t="31117" x="14668500" y="6896100"/>
          <p14:tracePt t="31127" x="14630400" y="6896100"/>
          <p14:tracePt t="31148" x="14630400" y="6934200"/>
          <p14:tracePt t="31164" x="14630400" y="6959600"/>
          <p14:tracePt t="31180" x="14605000" y="6985000"/>
          <p14:tracePt t="31212" x="14605000" y="7010400"/>
          <p14:tracePt t="31580" x="14605000" y="6985000"/>
          <p14:tracePt t="31852" x="14579600" y="6985000"/>
          <p14:tracePt t="31868" x="14554200" y="6985000"/>
          <p14:tracePt t="31878" x="14528800" y="6985000"/>
          <p14:tracePt t="31887" x="14478000" y="6985000"/>
          <p14:tracePt t="31896" x="14427200" y="6985000"/>
          <p14:tracePt t="31904" x="14363700" y="6985000"/>
          <p14:tracePt t="31913" x="14338300" y="6985000"/>
          <p14:tracePt t="31921" x="14287500" y="6985000"/>
          <p14:tracePt t="31929" x="14236700" y="6985000"/>
          <p14:tracePt t="31937" x="14185900" y="6985000"/>
          <p14:tracePt t="31945" x="14160500" y="6985000"/>
          <p14:tracePt t="31953" x="14097000" y="6985000"/>
          <p14:tracePt t="31961" x="14071600" y="6985000"/>
          <p14:tracePt t="31979" x="14046200" y="6985000"/>
          <p14:tracePt t="31990" x="14020800" y="6985000"/>
          <p14:tracePt t="32000" x="14020800" y="6959600"/>
          <p14:tracePt t="32116" x="14020800" y="6934200"/>
          <p14:tracePt t="32301" x="13995400" y="6934200"/>
          <p14:tracePt t="32317" x="13995400" y="6959600"/>
          <p14:tracePt t="32328" x="13970000" y="6959600"/>
          <p14:tracePt t="32336" x="13944600" y="6959600"/>
          <p14:tracePt t="32344" x="13919200" y="6959600"/>
          <p14:tracePt t="32353" x="13893800" y="6985000"/>
          <p14:tracePt t="32364" x="13868400" y="6985000"/>
          <p14:tracePt t="32365" x="13830300" y="6985000"/>
          <p14:tracePt t="32374" x="13804900" y="7010400"/>
          <p14:tracePt t="32384" x="13779500" y="7010400"/>
          <p14:tracePt t="32394" x="13754100" y="7010400"/>
          <p14:tracePt t="32402" x="13728700" y="7035800"/>
          <p14:tracePt t="32412" x="13703300" y="7035800"/>
          <p14:tracePt t="32413" x="13677900" y="7035800"/>
          <p14:tracePt t="32422" x="13652500" y="7061200"/>
          <p14:tracePt t="32439" x="13627100" y="7061200"/>
          <p14:tracePt t="32448" x="13601700" y="7061200"/>
          <p14:tracePt t="32456" x="13563600" y="7086600"/>
          <p14:tracePt t="32467" x="13538200" y="7086600"/>
          <p14:tracePt t="32469" x="13512800" y="7086600"/>
          <p14:tracePt t="32479" x="13487400" y="7086600"/>
          <p14:tracePt t="32487" x="13462000" y="7086600"/>
          <p14:tracePt t="32503" x="13436600" y="7086600"/>
          <p14:tracePt t="32520" x="13411200" y="7086600"/>
          <p14:tracePt t="32804" x="13436600" y="7086600"/>
          <p14:tracePt t="32837" x="13462000" y="7086600"/>
          <p14:tracePt t="32846" x="13487400" y="7086600"/>
          <p14:tracePt t="32855" x="13512800" y="7086600"/>
          <p14:tracePt t="32864" x="13563600" y="7086600"/>
          <p14:tracePt t="32872" x="13652500" y="7086600"/>
          <p14:tracePt t="32881" x="13677900" y="7061200"/>
          <p14:tracePt t="32890" x="13779500" y="7061200"/>
          <p14:tracePt t="32898" x="13804900" y="7061200"/>
          <p14:tracePt t="32906" x="13868400" y="7061200"/>
          <p14:tracePt t="32914" x="13919200" y="7061200"/>
          <p14:tracePt t="32928" x="13995400" y="7061200"/>
          <p14:tracePt t="32936" x="14046200" y="7061200"/>
          <p14:tracePt t="32945" x="14071600" y="7061200"/>
          <p14:tracePt t="32954" x="14097000" y="7061200"/>
          <p14:tracePt t="32968" x="14135100" y="7061200"/>
          <p14:tracePt t="32984" x="14160500" y="7061200"/>
          <p14:tracePt t="33001" x="14185900" y="7061200"/>
          <p14:tracePt t="33014" x="14211300" y="7061200"/>
          <p14:tracePt t="33022" x="14211300" y="7035800"/>
          <p14:tracePt t="33031" x="14236700" y="7010400"/>
          <p14:tracePt t="33043" x="14262100" y="7010400"/>
          <p14:tracePt t="33050" x="14262100" y="6959600"/>
          <p14:tracePt t="33059" x="14287500" y="6934200"/>
          <p14:tracePt t="33068" x="14312900" y="6896100"/>
          <p14:tracePt t="33070" x="14312900" y="6845300"/>
          <p14:tracePt t="33080" x="14338300" y="6819900"/>
          <p14:tracePt t="33090" x="14338300" y="6794500"/>
          <p14:tracePt t="33099" x="14338300" y="6743700"/>
          <p14:tracePt t="33106" x="14363700" y="6718300"/>
          <p14:tracePt t="33117" x="14363700" y="6692900"/>
          <p14:tracePt t="33127" x="14363700" y="6667500"/>
          <p14:tracePt t="33144" x="14363700" y="6642100"/>
          <p14:tracePt t="33229" x="14363700" y="6667500"/>
          <p14:tracePt t="33246" x="14363700" y="6692900"/>
          <p14:tracePt t="33262" x="14338300" y="6718300"/>
          <p14:tracePt t="33272" x="14338300" y="6743700"/>
          <p14:tracePt t="33282" x="14312900" y="6769100"/>
          <p14:tracePt t="33291" x="14312900" y="6794500"/>
          <p14:tracePt t="33300" x="14287500" y="6794500"/>
          <p14:tracePt t="33302" x="14287500" y="6819900"/>
          <p14:tracePt t="33312" x="14287500" y="6845300"/>
          <p14:tracePt t="33329" x="14262100" y="6845300"/>
          <p14:tracePt t="33345" x="14262100" y="6870700"/>
          <p14:tracePt t="33702" x="14262100" y="6896100"/>
          <p14:tracePt t="33711" x="14262100" y="6934200"/>
          <p14:tracePt t="33719" x="14262100" y="6959600"/>
          <p14:tracePt t="33736" x="14236700" y="6985000"/>
          <p14:tracePt t="33753" x="14236700" y="7010400"/>
          <p14:tracePt t="33846" x="14211300" y="7010400"/>
          <p14:tracePt t="33854" x="14211300" y="6985000"/>
          <p14:tracePt t="33863" x="14211300" y="6959600"/>
          <p14:tracePt t="33872" x="14211300" y="6896100"/>
          <p14:tracePt t="33881" x="14211300" y="6819900"/>
          <p14:tracePt t="33890" x="14211300" y="6743700"/>
          <p14:tracePt t="33899" x="14185900" y="6667500"/>
          <p14:tracePt t="33907" x="14185900" y="6604000"/>
          <p14:tracePt t="33917" x="14185900" y="6527800"/>
          <p14:tracePt t="33919" x="14185900" y="6477000"/>
          <p14:tracePt t="33928" x="14185900" y="6426200"/>
          <p14:tracePt t="33937" x="14185900" y="6400800"/>
          <p14:tracePt t="33946" x="14185900" y="6337300"/>
          <p14:tracePt t="33962" x="14185900" y="6311900"/>
          <p14:tracePt t="34078" x="14185900" y="6375400"/>
          <p14:tracePt t="34086" x="14185900" y="6400800"/>
          <p14:tracePt t="34095" x="14185900" y="6451600"/>
          <p14:tracePt t="34104" x="14185900" y="6527800"/>
          <p14:tracePt t="34114" x="14185900" y="6642100"/>
          <p14:tracePt t="34121" x="14211300" y="6718300"/>
          <p14:tracePt t="34136" x="14211300" y="6769100"/>
          <p14:tracePt t="34140" x="14211300" y="6845300"/>
          <p14:tracePt t="34149" x="14236700" y="6934200"/>
          <p14:tracePt t="34151" x="14236700" y="6985000"/>
          <p14:tracePt t="34161" x="14236700" y="7035800"/>
          <p14:tracePt t="34169" x="14236700" y="7061200"/>
          <p14:tracePt t="34179" x="14236700" y="7086600"/>
          <p14:tracePt t="34187" x="14262100" y="7112000"/>
          <p14:tracePt t="34198" x="14262100" y="7137400"/>
          <p14:tracePt t="34318" x="14262100" y="7112000"/>
          <p14:tracePt t="34334" x="14262100" y="7086600"/>
          <p14:tracePt t="34344" x="14262100" y="7061200"/>
          <p14:tracePt t="34352" x="14262100" y="7035800"/>
          <p14:tracePt t="34362" x="14262100" y="6985000"/>
          <p14:tracePt t="34370" x="14262100" y="6959600"/>
          <p14:tracePt t="34380" x="14262100" y="6896100"/>
          <p14:tracePt t="34387" x="14262100" y="6819900"/>
          <p14:tracePt t="34396" x="14262100" y="6794500"/>
          <p14:tracePt t="34403" x="14262100" y="6743700"/>
          <p14:tracePt t="34412" x="14262100" y="6718300"/>
          <p14:tracePt t="34423" x="14262100" y="6692900"/>
          <p14:tracePt t="34432" x="14262100" y="6667500"/>
          <p14:tracePt t="34710" x="14262100" y="6692900"/>
          <p14:tracePt t="34728" x="14262100" y="6743700"/>
          <p14:tracePt t="34737" x="14262100" y="6769100"/>
          <p14:tracePt t="34746" x="14287500" y="6769100"/>
          <p14:tracePt t="34754" x="14287500" y="6819900"/>
          <p14:tracePt t="34763" x="14312900" y="6819900"/>
          <p14:tracePt t="34771" x="14312900" y="6845300"/>
          <p14:tracePt t="34780" x="14312900" y="6870700"/>
          <p14:tracePt t="34802" x="14312900" y="6896100"/>
          <p14:tracePt t="35668" x="14312900" y="6959600"/>
          <p14:tracePt t="35678" x="14338300" y="6985000"/>
          <p14:tracePt t="35687" x="14363700" y="7035800"/>
          <p14:tracePt t="35699" x="14401800" y="7086600"/>
          <p14:tracePt t="35700" x="14427200" y="7162800"/>
          <p14:tracePt t="35712" x="14452600" y="7251700"/>
          <p14:tracePt t="35722" x="14478000" y="7327900"/>
          <p14:tracePt t="35723" x="14528800" y="7404100"/>
          <p14:tracePt t="35736" x="14528800" y="7429500"/>
          <p14:tracePt t="35745" x="14579600" y="7569200"/>
          <p14:tracePt t="35754" x="14605000" y="7594600"/>
          <p14:tracePt t="35756" x="14668500" y="7696200"/>
          <p14:tracePt t="35768" x="14693900" y="7759700"/>
          <p14:tracePt t="35779" x="14693900" y="7785100"/>
          <p14:tracePt t="35781" x="14719300" y="7835900"/>
          <p14:tracePt t="35790" x="14719300" y="7886700"/>
          <p14:tracePt t="35799" x="14744700" y="7937500"/>
          <p14:tracePt t="35811" x="14770100" y="8001000"/>
          <p14:tracePt t="35812" x="14770100" y="8026400"/>
          <p14:tracePt t="35822" x="14770100" y="8077200"/>
          <p14:tracePt t="35832" x="14795500" y="8102600"/>
          <p14:tracePt t="35842" x="14795500" y="8128000"/>
          <p14:tracePt t="35851" x="14795500" y="8178800"/>
          <p14:tracePt t="35852" x="14795500" y="8229600"/>
          <p14:tracePt t="35861" x="14795500" y="8267700"/>
          <p14:tracePt t="35870" x="14795500" y="8318500"/>
          <p14:tracePt t="35881" x="14795500" y="8369300"/>
          <p14:tracePt t="35888" x="14795500" y="8394700"/>
          <p14:tracePt t="35896" x="14795500" y="8445500"/>
          <p14:tracePt t="35903" x="14795500" y="8470900"/>
          <p14:tracePt t="35913" x="14770100" y="8534400"/>
          <p14:tracePt t="35922" x="14770100" y="8559800"/>
          <p14:tracePt t="35924" x="14770100" y="8585200"/>
          <p14:tracePt t="35935" x="14744700" y="8610600"/>
          <p14:tracePt t="35946" x="14744700" y="8636000"/>
          <p14:tracePt t="35948" x="14744700" y="8661400"/>
          <p14:tracePt t="35964" x="14744700" y="8686800"/>
          <p14:tracePt t="35972" x="14719300" y="8712200"/>
          <p14:tracePt t="36004" x="14719300" y="8737600"/>
          <p14:tracePt t="36099" x="14693900" y="8737600"/>
          <p14:tracePt t="36164" x="14693900" y="8712200"/>
          <p14:tracePt t="36228" x="14693900" y="8686800"/>
          <p14:tracePt t="36404" x="14668500" y="8686800"/>
          <p14:tracePt t="36429" x="14668500" y="8712200"/>
          <p14:tracePt t="36437" x="14630400" y="8712200"/>
          <p14:tracePt t="36446" x="14605000" y="8712200"/>
          <p14:tracePt t="36455" x="14579600" y="8712200"/>
          <p14:tracePt t="36464" x="14554200" y="8712200"/>
          <p14:tracePt t="36473" x="14503400" y="8712200"/>
          <p14:tracePt t="36483" x="14452600" y="8712200"/>
          <p14:tracePt t="36484" x="14427200" y="8712200"/>
          <p14:tracePt t="36493" x="14401800" y="8712200"/>
          <p14:tracePt t="36502" x="14338300" y="8712200"/>
          <p14:tracePt t="36511" x="14312900" y="8712200"/>
          <p14:tracePt t="36528" x="14287500" y="8712200"/>
          <p14:tracePt t="36544" x="14262100" y="8712200"/>
          <p14:tracePt t="36652" x="14236700" y="8712200"/>
          <p14:tracePt t="36892" x="14236700" y="8737600"/>
          <p14:tracePt t="36901" x="14211300" y="8737600"/>
          <p14:tracePt t="36911" x="14185900" y="8737600"/>
          <p14:tracePt t="36919" x="14160500" y="8737600"/>
          <p14:tracePt t="36929" x="14097000" y="8737600"/>
          <p14:tracePt t="36936" x="14046200" y="8737600"/>
          <p14:tracePt t="36946" x="13995400" y="8737600"/>
          <p14:tracePt t="36953" x="13970000" y="8737600"/>
          <p14:tracePt t="36962" x="13919200" y="8737600"/>
          <p14:tracePt t="36969" x="13868400" y="8737600"/>
          <p14:tracePt t="36978" x="13804900" y="8737600"/>
          <p14:tracePt t="36985" x="13754100" y="8737600"/>
          <p14:tracePt t="36995" x="13728700" y="8737600"/>
          <p14:tracePt t="36997" x="13677900" y="8737600"/>
          <p14:tracePt t="37006" x="13652500" y="8712200"/>
          <p14:tracePt t="37016" x="13627100" y="8712200"/>
          <p14:tracePt t="37032" x="13601700" y="8686800"/>
          <p14:tracePt t="37044" x="13563600" y="8686800"/>
          <p14:tracePt t="37053" x="13563600" y="8661400"/>
          <p14:tracePt t="37062" x="13538200" y="8661400"/>
          <p14:tracePt t="37108" x="13512800" y="8661400"/>
          <p14:tracePt t="37136" x="13512800" y="8636000"/>
          <p14:tracePt t="37404" x="13538200" y="8636000"/>
          <p14:tracePt t="37436" x="13563600" y="8636000"/>
          <p14:tracePt t="37461" x="13601700" y="8636000"/>
          <p14:tracePt t="37469" x="13627100" y="8636000"/>
          <p14:tracePt t="37479" x="13677900" y="8610600"/>
          <p14:tracePt t="37488" x="13703300" y="8610600"/>
          <p14:tracePt t="37498" x="13779500" y="8610600"/>
          <p14:tracePt t="37505" x="13868400" y="8610600"/>
          <p14:tracePt t="37513" x="13944600" y="8610600"/>
          <p14:tracePt t="37521" x="14046200" y="8610600"/>
          <p14:tracePt t="37531" x="14160500" y="8610600"/>
          <p14:tracePt t="37538" x="14236700" y="8610600"/>
          <p14:tracePt t="37546" x="14287500" y="8585200"/>
          <p14:tracePt t="37554" x="14401800" y="8585200"/>
          <p14:tracePt t="37562" x="14452600" y="8585200"/>
          <p14:tracePt t="37570" x="14528800" y="8585200"/>
          <p14:tracePt t="37579" x="14579600" y="8585200"/>
          <p14:tracePt t="37581" x="14630400" y="8585200"/>
          <p14:tracePt t="37589" x="14668500" y="8559800"/>
          <p14:tracePt t="37600" x="14693900" y="8559800"/>
          <p14:tracePt t="37608" x="14719300" y="8559800"/>
          <p14:tracePt t="37624" x="14744700" y="8559800"/>
          <p14:tracePt t="37645" x="14770100" y="8559800"/>
          <p14:tracePt t="37821" x="14744700" y="8559800"/>
          <p14:tracePt t="37853" x="14744700" y="8585200"/>
          <p14:tracePt t="37869" x="14719300" y="8585200"/>
          <p14:tracePt t="37901" x="14693900" y="8585200"/>
          <p14:tracePt t="38077" x="14668500" y="8585200"/>
          <p14:tracePt t="38095" x="14605000" y="8610600"/>
          <p14:tracePt t="38104" x="14579600" y="8610600"/>
          <p14:tracePt t="38114" x="14528800" y="8636000"/>
          <p14:tracePt t="38123" x="14503400" y="8636000"/>
          <p14:tracePt t="38132" x="14452600" y="8636000"/>
          <p14:tracePt t="38133" x="14401800" y="8661400"/>
          <p14:tracePt t="38147" x="14363700" y="8661400"/>
          <p14:tracePt t="38155" x="14312900" y="8661400"/>
          <p14:tracePt t="38163" x="14287500" y="8686800"/>
          <p14:tracePt t="38172" x="14262100" y="8686800"/>
          <p14:tracePt t="38174" x="14236700" y="8686800"/>
          <p14:tracePt t="38183" x="14236700" y="8712200"/>
          <p14:tracePt t="38193" x="14211300" y="8712200"/>
          <p14:tracePt t="38493" x="14185900" y="8712200"/>
          <p14:tracePt t="38527" x="14160500" y="8712200"/>
          <p14:tracePt t="38535" x="14097000" y="8712200"/>
          <p14:tracePt t="38544" x="14046200" y="8712200"/>
          <p14:tracePt t="38553" x="13970000" y="8712200"/>
          <p14:tracePt t="38562" x="13944600" y="8712200"/>
          <p14:tracePt t="38571" x="13830300" y="8712200"/>
          <p14:tracePt t="38579" x="13779500" y="8712200"/>
          <p14:tracePt t="38587" x="13754100" y="8712200"/>
          <p14:tracePt t="38595" x="13677900" y="8712200"/>
          <p14:tracePt t="38603" x="13652500" y="8712200"/>
          <p14:tracePt t="38611" x="13601700" y="8712200"/>
          <p14:tracePt t="38618" x="13563600" y="8712200"/>
          <p14:tracePt t="38630" x="13563600" y="8686800"/>
          <p14:tracePt t="38640" x="13538200" y="8686800"/>
          <p14:tracePt t="38694" x="13538200" y="8661400"/>
          <p14:tracePt t="38854" x="13538200" y="8636000"/>
          <p14:tracePt t="38974" x="13538200" y="8610600"/>
          <p14:tracePt t="39014" x="13538200" y="8585200"/>
          <p14:tracePt t="39318" x="13538200" y="8610600"/>
          <p14:tracePt t="40892" x="13487400" y="8610600"/>
          <p14:tracePt t="40901" x="13360400" y="8585200"/>
          <p14:tracePt t="40911" x="13169900" y="8496300"/>
          <p14:tracePt t="40921" x="12636500" y="8229600"/>
          <p14:tracePt t="40930" x="12052300" y="7937500"/>
          <p14:tracePt t="40932" x="11328400" y="7594600"/>
          <p14:tracePt t="40941" x="10579100" y="7137400"/>
          <p14:tracePt t="40950" x="10261600" y="6959600"/>
          <p14:tracePt t="40961" x="9575800" y="6578600"/>
          <p14:tracePt t="40969" x="8953500" y="6184900"/>
          <p14:tracePt t="40977" x="8775700" y="6019800"/>
          <p14:tracePt t="40986" x="8343900" y="5727700"/>
          <p14:tracePt t="40994" x="8242300" y="5626100"/>
          <p14:tracePt t="40996" x="8001000" y="5435600"/>
          <p14:tracePt t="41007" x="7950200" y="5384800"/>
          <p14:tracePt t="41018" x="7810500" y="5270500"/>
          <p14:tracePt t="41028" x="7734300" y="5194300"/>
          <p14:tracePt t="41029" x="7683500" y="5143500"/>
          <p14:tracePt t="41040" x="7645400" y="5092700"/>
          <p14:tracePt t="41051" x="7620000" y="5067300"/>
          <p14:tracePt t="41052" x="7620000" y="5016500"/>
          <p14:tracePt t="41276" x="7378700" y="5016500"/>
          <p14:tracePt t="41284" x="7251700" y="4978400"/>
          <p14:tracePt t="41294" x="7061200" y="4902200"/>
          <p14:tracePt t="41304" x="6934200" y="4826000"/>
          <p14:tracePt t="41315" x="6743700" y="4711700"/>
          <p14:tracePt t="41316" x="6616700" y="4610100"/>
          <p14:tracePt t="41328" x="6426200" y="4483100"/>
          <p14:tracePt t="41338" x="6286500" y="4368800"/>
          <p14:tracePt t="41349" x="5969000" y="4102100"/>
          <p14:tracePt t="41350" x="5842000" y="4000500"/>
          <p14:tracePt t="41363" x="5575300" y="3759200"/>
          <p14:tracePt t="41364" x="5359400" y="3543300"/>
          <p14:tracePt t="41376" x="5168900" y="3352800"/>
          <p14:tracePt t="41387" x="5067300" y="3276600"/>
          <p14:tracePt t="41389" x="4927600" y="3124200"/>
          <p14:tracePt t="41401" x="4876800" y="3086100"/>
          <p14:tracePt t="41412" x="4800600" y="2984500"/>
          <p14:tracePt t="41413" x="4749800" y="2933700"/>
          <p14:tracePt t="41620" x="4660900" y="2933700"/>
          <p14:tracePt t="41629" x="4584700" y="2882900"/>
          <p14:tracePt t="41640" x="4508500" y="2819400"/>
          <p14:tracePt t="41652" x="4419600" y="2768600"/>
          <p14:tracePt t="41653" x="4267200" y="2667000"/>
          <p14:tracePt t="41665" x="4127500" y="2552700"/>
          <p14:tracePt t="41674" x="4076700" y="2476500"/>
          <p14:tracePt t="41684" x="3949700" y="2349500"/>
          <p14:tracePt t="41686" x="3835400" y="2235200"/>
          <p14:tracePt t="41697" x="3759200" y="2133600"/>
          <p14:tracePt t="41707" x="3683000" y="2019300"/>
          <p14:tracePt t="41709" x="3594100" y="1917700"/>
          <p14:tracePt t="41720" x="3594100" y="1892300"/>
          <p14:tracePt t="41730" x="3543300" y="1816100"/>
          <p14:tracePt t="41740" x="3517900" y="1790700"/>
          <p14:tracePt t="41741" x="3492500" y="1727200"/>
          <p14:tracePt t="41754" x="3492500" y="1701800"/>
          <p14:tracePt t="41762" x="3467100" y="1701800"/>
          <p14:tracePt t="41769" x="3467100" y="1676400"/>
          <p14:tracePt t="41973" x="3467100" y="1651000"/>
          <p14:tracePt t="41982" x="3441700" y="1625600"/>
          <p14:tracePt t="41991" x="3441700" y="1600200"/>
          <p14:tracePt t="42000" x="3416300" y="1574800"/>
          <p14:tracePt t="42011" x="3416300" y="1549400"/>
          <p14:tracePt t="42013" x="3390900" y="1524000"/>
          <p14:tracePt t="42023" x="3390900" y="1498600"/>
          <p14:tracePt t="42033" x="3352800" y="1460500"/>
          <p14:tracePt t="42045" x="3327400" y="1460500"/>
          <p14:tracePt t="42046" x="3302000" y="1435100"/>
          <p14:tracePt t="42056" x="3251200" y="1409700"/>
          <p14:tracePt t="42068" x="3200400" y="1409700"/>
          <p14:tracePt t="42070" x="3149600" y="1409700"/>
          <p14:tracePt t="42080" x="3060700" y="1409700"/>
          <p14:tracePt t="42088" x="2984500" y="1409700"/>
          <p14:tracePt t="42097" x="2908300" y="1409700"/>
          <p14:tracePt t="42105" x="2743200" y="1498600"/>
          <p14:tracePt t="42116" x="2692400" y="1524000"/>
          <p14:tracePt t="42117" x="2616200" y="1574800"/>
          <p14:tracePt t="42130" x="2501900" y="1651000"/>
          <p14:tracePt t="42142" x="2425700" y="1727200"/>
          <p14:tracePt t="42146" x="2400300" y="1752600"/>
          <p14:tracePt t="42157" x="2349500" y="1816100"/>
          <p14:tracePt t="42158" x="2324100" y="1866900"/>
          <p14:tracePt t="42171" x="2260600" y="1917700"/>
          <p14:tracePt t="42173" x="2260600" y="1943100"/>
          <p14:tracePt t="42184" x="2235200" y="1968500"/>
          <p14:tracePt t="42196" x="2235200" y="1993900"/>
          <p14:tracePt t="42197" x="2235200" y="2019300"/>
          <p14:tracePt t="42206" x="2235200" y="2057400"/>
          <p14:tracePt t="42215" x="2235200" y="2082800"/>
          <p14:tracePt t="42224" x="2235200" y="2108200"/>
          <p14:tracePt t="42233" x="2235200" y="2133600"/>
          <p14:tracePt t="42242" x="2298700" y="2159000"/>
          <p14:tracePt t="42252" x="2374900" y="2159000"/>
          <p14:tracePt t="42254" x="2451100" y="2184400"/>
          <p14:tracePt t="42264" x="2565400" y="2209800"/>
          <p14:tracePt t="42274" x="2667000" y="2209800"/>
          <p14:tracePt t="42284" x="2794000" y="2235200"/>
          <p14:tracePt t="42286" x="2933700" y="2235200"/>
          <p14:tracePt t="42296" x="3060700" y="2235200"/>
          <p14:tracePt t="42305" x="3175000" y="2235200"/>
          <p14:tracePt t="42314" x="3276600" y="2235200"/>
          <p14:tracePt t="42322" x="3390900" y="2235200"/>
          <p14:tracePt t="42331" x="3492500" y="2209800"/>
          <p14:tracePt t="42333" x="3517900" y="2209800"/>
          <p14:tracePt t="42344" x="3568700" y="2184400"/>
          <p14:tracePt t="42354" x="3619500" y="2159000"/>
          <p14:tracePt t="42364" x="3683000" y="2159000"/>
          <p14:tracePt t="42366" x="3708400" y="2133600"/>
          <p14:tracePt t="42376" x="3759200" y="2133600"/>
          <p14:tracePt t="42385" x="3810000" y="2108200"/>
          <p14:tracePt t="42397" x="3860800" y="2108200"/>
          <p14:tracePt t="42398" x="3924300" y="2108200"/>
          <p14:tracePt t="42407" x="3975100" y="2108200"/>
          <p14:tracePt t="42416" x="4051300" y="2108200"/>
          <p14:tracePt t="42424" x="4127500" y="2108200"/>
          <p14:tracePt t="42434" x="4216400" y="2159000"/>
          <p14:tracePt t="42445" x="4292600" y="2209800"/>
          <p14:tracePt t="42446" x="4394200" y="2286000"/>
          <p14:tracePt t="42457" x="4483100" y="2374900"/>
          <p14:tracePt t="42467" x="4559300" y="2451100"/>
          <p14:tracePt t="42476" x="4635500" y="2552700"/>
          <p14:tracePt t="42485" x="4724400" y="2692400"/>
          <p14:tracePt t="42487" x="4800600" y="2794000"/>
          <p14:tracePt t="42500" x="4851400" y="2908300"/>
          <p14:tracePt t="42501" x="4902200" y="3009900"/>
          <p14:tracePt t="42513" x="4953000" y="3124200"/>
          <p14:tracePt t="42523" x="4991100" y="3149600"/>
          <p14:tracePt t="42525" x="5016500" y="3225800"/>
          <p14:tracePt t="42538" x="5041900" y="3302000"/>
          <p14:tracePt t="42549" x="5067300" y="3390900"/>
          <p14:tracePt t="42757" x="5143500" y="3390900"/>
          <p14:tracePt t="42765" x="5194300" y="3416300"/>
          <p14:tracePt t="42775" x="5257800" y="3441700"/>
          <p14:tracePt t="42786" x="5334000" y="3467100"/>
          <p14:tracePt t="42796" x="5384800" y="3492500"/>
          <p14:tracePt t="42798" x="5435600" y="3517900"/>
          <p14:tracePt t="42811" x="5486400" y="3543300"/>
          <p14:tracePt t="42821" x="5600700" y="3594100"/>
          <p14:tracePt t="42822" x="5651500" y="3619500"/>
          <p14:tracePt t="42835" x="5676900" y="3644900"/>
          <p14:tracePt t="42846" x="5753100" y="3683000"/>
          <p14:tracePt t="42847" x="5816600" y="3708400"/>
          <p14:tracePt t="42859" x="5842000" y="3733800"/>
          <p14:tracePt t="42870" x="5867400" y="3733800"/>
          <p14:tracePt t="42871" x="5892800" y="3759200"/>
          <p14:tracePt t="42896" x="5918200" y="3784600"/>
          <p14:tracePt t="42989" x="5892800" y="3784600"/>
          <p14:tracePt t="43005" x="5867400" y="3784600"/>
          <p14:tracePt t="43015" x="5816600" y="3784600"/>
          <p14:tracePt t="43023" x="5791200" y="3784600"/>
          <p14:tracePt t="43033" x="5727700" y="3784600"/>
          <p14:tracePt t="43042" x="5676900" y="3784600"/>
          <p14:tracePt t="43050" x="5626100" y="3784600"/>
          <p14:tracePt t="43058" x="5600700" y="3784600"/>
          <p14:tracePt t="43067" x="5549900" y="3784600"/>
          <p14:tracePt t="43074" x="5524500" y="3759200"/>
          <p14:tracePt t="43085" x="5486400" y="3759200"/>
          <p14:tracePt t="43087" x="5461000" y="3759200"/>
          <p14:tracePt t="43097" x="5435600" y="3759200"/>
          <p14:tracePt t="43106" x="5384800" y="3733800"/>
          <p14:tracePt t="43118" x="5359400" y="3733800"/>
          <p14:tracePt t="43120" x="5334000" y="3733800"/>
          <p14:tracePt t="43130" x="5308600" y="3708400"/>
          <p14:tracePt t="43145" x="5257800" y="3683000"/>
          <p14:tracePt t="43155" x="5219700" y="3683000"/>
          <p14:tracePt t="43173" x="5194300" y="3683000"/>
          <p14:tracePt t="43196" x="5194300" y="3644900"/>
          <p14:tracePt t="43246" x="5219700" y="3644900"/>
          <p14:tracePt t="43254" x="5257800" y="3644900"/>
          <p14:tracePt t="43264" x="5283200" y="3644900"/>
          <p14:tracePt t="43272" x="5308600" y="3644900"/>
          <p14:tracePt t="43281" x="5359400" y="3644900"/>
          <p14:tracePt t="43290" x="5384800" y="3644900"/>
          <p14:tracePt t="43299" x="5435600" y="3644900"/>
          <p14:tracePt t="43307" x="5486400" y="3644900"/>
          <p14:tracePt t="43311" x="5524500" y="3644900"/>
          <p14:tracePt t="43329" x="5600700" y="3644900"/>
          <p14:tracePt t="43338" x="5626100" y="3644900"/>
          <p14:tracePt t="43347" x="5651500" y="3644900"/>
          <p14:tracePt t="43355" x="5676900" y="3644900"/>
          <p14:tracePt t="43363" x="5676900" y="3683000"/>
          <p14:tracePt t="43371" x="5702300" y="3683000"/>
          <p14:tracePt t="43396" x="5727700" y="3683000"/>
          <p14:tracePt t="43470" x="5727700" y="3619500"/>
          <p14:tracePt t="43481" x="5727700" y="3568700"/>
          <p14:tracePt t="43489" x="5727700" y="3492500"/>
          <p14:tracePt t="43499" x="5727700" y="3416300"/>
          <p14:tracePt t="43507" x="5702300" y="3302000"/>
          <p14:tracePt t="43519" x="5702300" y="3200400"/>
          <p14:tracePt t="43520" x="5702300" y="3149600"/>
          <p14:tracePt t="43530" x="5676900" y="3060700"/>
          <p14:tracePt t="43539" x="5676900" y="3009900"/>
          <p14:tracePt t="43547" x="5676900" y="2959100"/>
          <p14:tracePt t="43562" x="5651500" y="2908300"/>
          <p14:tracePt t="43574" x="5651500" y="2882900"/>
          <p14:tracePt t="43647" x="5651500" y="2908300"/>
          <p14:tracePt t="43655" x="5676900" y="2933700"/>
          <p14:tracePt t="43665" x="5676900" y="2959100"/>
          <p14:tracePt t="43674" x="5676900" y="3035300"/>
          <p14:tracePt t="43684" x="5702300" y="3086100"/>
          <p14:tracePt t="43695" x="5702300" y="3149600"/>
          <p14:tracePt t="43696" x="5702300" y="3225800"/>
          <p14:tracePt t="43705" x="5702300" y="3302000"/>
          <p14:tracePt t="43714" x="5702300" y="3390900"/>
          <p14:tracePt t="43723" x="5702300" y="3441700"/>
          <p14:tracePt t="43732" x="5702300" y="3467100"/>
          <p14:tracePt t="43745" x="5676900" y="3594100"/>
          <p14:tracePt t="43756" x="5651500" y="3619500"/>
          <p14:tracePt t="43766" x="5626100" y="3644900"/>
          <p14:tracePt t="43768" x="5626100" y="3683000"/>
          <p14:tracePt t="43779" x="5600700" y="3708400"/>
          <p14:tracePt t="43790" x="5575300" y="3733800"/>
          <p14:tracePt t="43801" x="5549900" y="3733800"/>
          <p14:tracePt t="43811" x="5524500" y="3759200"/>
          <p14:tracePt t="43820" x="5486400" y="3759200"/>
          <p14:tracePt t="43822" x="5435600" y="3759200"/>
          <p14:tracePt t="43832" x="5384800" y="3784600"/>
          <p14:tracePt t="43841" x="5308600" y="3810000"/>
          <p14:tracePt t="43852" x="5283200" y="3810000"/>
          <p14:tracePt t="43859" x="5219700" y="3810000"/>
          <p14:tracePt t="43868" x="5143500" y="3810000"/>
          <p14:tracePt t="43875" x="5092700" y="3810000"/>
          <p14:tracePt t="43885" x="5041900" y="3810000"/>
          <p14:tracePt t="43887" x="4991100" y="3810000"/>
          <p14:tracePt t="43897" x="4927600" y="3810000"/>
          <p14:tracePt t="43905" x="4902200" y="3810000"/>
          <p14:tracePt t="43914" x="4876800" y="3810000"/>
          <p14:tracePt t="43923" x="4826000" y="3810000"/>
          <p14:tracePt t="43931" x="4800600" y="3784600"/>
          <p14:tracePt t="43945" x="4749800" y="3759200"/>
          <p14:tracePt t="43958" x="4724400" y="3733800"/>
          <p14:tracePt t="43970" x="4686300" y="3708400"/>
          <p14:tracePt t="43981" x="4660900" y="3683000"/>
          <p14:tracePt t="43983" x="4635500" y="3683000"/>
          <p14:tracePt t="43995" x="4610100" y="3644900"/>
          <p14:tracePt t="44012" x="4610100" y="3619500"/>
          <p14:tracePt t="44019" x="4584700" y="3619500"/>
          <p14:tracePt t="44028" x="4584700" y="3594100"/>
          <p14:tracePt t="44054" x="4584700" y="3568700"/>
          <p14:tracePt t="44118" x="4610100" y="3568700"/>
          <p14:tracePt t="44128" x="4610100" y="3594100"/>
          <p14:tracePt t="44140" x="4635500" y="3619500"/>
          <p14:tracePt t="44152" x="4635500" y="3644900"/>
          <p14:tracePt t="44153" x="4635500" y="3683000"/>
          <p14:tracePt t="44170" x="4660900" y="3708400"/>
          <p14:tracePt t="44191" x="4660900" y="3733800"/>
          <p14:tracePt t="44215" x="4635500" y="3759200"/>
          <p14:tracePt t="44225" x="4610100" y="3759200"/>
          <p14:tracePt t="44235" x="4584700" y="3759200"/>
          <p14:tracePt t="44245" x="4559300" y="3759200"/>
          <p14:tracePt t="44247" x="4508500" y="3784600"/>
          <p14:tracePt t="44257" x="4457700" y="3784600"/>
          <p14:tracePt t="44266" x="4419600" y="3784600"/>
          <p14:tracePt t="44280" x="4343400" y="3784600"/>
          <p14:tracePt t="44282" x="4292600" y="3784600"/>
          <p14:tracePt t="44291" x="4216400" y="3784600"/>
          <p14:tracePt t="44300" x="4191000" y="3784600"/>
          <p14:tracePt t="44308" x="4152900" y="3784600"/>
          <p14:tracePt t="44317" x="4102100" y="3784600"/>
          <p14:tracePt t="44324" x="4051300" y="3784600"/>
          <p14:tracePt t="44332" x="4025900" y="3784600"/>
          <p14:tracePt t="44335" x="4000500" y="3784600"/>
          <p14:tracePt t="44344" x="3975100" y="3784600"/>
          <p14:tracePt t="44352" x="3949700" y="3784600"/>
          <p14:tracePt t="44578" x="3860800" y="3784600"/>
          <p14:tracePt t="44588" x="3810000" y="3784600"/>
          <p14:tracePt t="44597" x="3759200" y="3784600"/>
          <p14:tracePt t="44605" x="3708400" y="3784600"/>
          <p14:tracePt t="44616" x="3657600" y="3784600"/>
          <p14:tracePt t="44623" x="3619500" y="3784600"/>
          <p14:tracePt t="44633" x="3568700" y="3784600"/>
          <p14:tracePt t="44635" x="3492500" y="3784600"/>
          <p14:tracePt t="44644" x="3416300" y="3784600"/>
          <p14:tracePt t="44653" x="3327400" y="3784600"/>
          <p14:tracePt t="44663" x="3302000" y="3784600"/>
          <p14:tracePt t="44672" x="3251200" y="3784600"/>
          <p14:tracePt t="44681" x="3225800" y="3759200"/>
          <p14:tracePt t="44683" x="3175000" y="3759200"/>
          <p14:tracePt t="44694" x="3149600" y="3759200"/>
          <p14:tracePt t="44703" x="3149600" y="3733800"/>
          <p14:tracePt t="44713" x="3124200" y="3733800"/>
          <p14:tracePt t="44771" x="3124200" y="3708400"/>
          <p14:tracePt t="44788" x="3200400" y="3708400"/>
          <p14:tracePt t="44798" x="3276600" y="3683000"/>
          <p14:tracePt t="44808" x="3352800" y="3683000"/>
          <p14:tracePt t="44817" x="3492500" y="3644900"/>
          <p14:tracePt t="44828" x="3657600" y="3644900"/>
          <p14:tracePt t="44829" x="3810000" y="3644900"/>
          <p14:tracePt t="44839" x="4102100" y="3644900"/>
          <p14:tracePt t="44848" x="4216400" y="3644900"/>
          <p14:tracePt t="44855" x="4419600" y="3644900"/>
          <p14:tracePt t="44864" x="4610100" y="3644900"/>
          <p14:tracePt t="44871" x="4775200" y="3644900"/>
          <p14:tracePt t="44881" x="4902200" y="3644900"/>
          <p14:tracePt t="44888" x="4953000" y="3683000"/>
          <p14:tracePt t="44899" x="5067300" y="3708400"/>
          <p14:tracePt t="44901" x="5143500" y="3733800"/>
          <p14:tracePt t="44914" x="5219700" y="3759200"/>
          <p14:tracePt t="44916" x="5283200" y="3784600"/>
          <p14:tracePt t="44928" x="5308600" y="3810000"/>
          <p14:tracePt t="44939" x="5334000" y="3810000"/>
          <p14:tracePt t="44940" x="5359400" y="3810000"/>
          <p14:tracePt t="44959" x="5384800" y="3835400"/>
          <p14:tracePt t="44989" x="5410200" y="3835400"/>
          <p14:tracePt t="45006" x="5435600" y="3835400"/>
          <p14:tracePt t="45022" x="5461000" y="3835400"/>
          <p14:tracePt t="45038" x="5486400" y="3835400"/>
          <p14:tracePt t="45055" x="5524500" y="3835400"/>
          <p14:tracePt t="45078" x="5549900" y="3835400"/>
          <p14:tracePt t="45102" x="5575300" y="3835400"/>
          <p14:tracePt t="45203" x="5549900" y="3835400"/>
          <p14:tracePt t="45213" x="5524500" y="3835400"/>
          <p14:tracePt t="45221" x="5486400" y="3835400"/>
          <p14:tracePt t="45232" x="5435600" y="3835400"/>
          <p14:tracePt t="45240" x="5359400" y="3835400"/>
          <p14:tracePt t="45248" x="5308600" y="3835400"/>
          <p14:tracePt t="45256" x="5219700" y="3835400"/>
          <p14:tracePt t="45264" x="5118100" y="3835400"/>
          <p14:tracePt t="45272" x="5041900" y="3835400"/>
          <p14:tracePt t="45281" x="4953000" y="3835400"/>
          <p14:tracePt t="45288" x="4876800" y="3835400"/>
          <p14:tracePt t="45297" x="4826000" y="3810000"/>
          <p14:tracePt t="45306" x="4775200" y="3810000"/>
          <p14:tracePt t="45308" x="4724400" y="3784600"/>
          <p14:tracePt t="45320" x="4660900" y="3784600"/>
          <p14:tracePt t="45329" x="4635500" y="3759200"/>
          <p14:tracePt t="45339" x="4610100" y="3759200"/>
          <p14:tracePt t="45341" x="4584700" y="3759200"/>
          <p14:tracePt t="45357" x="4559300" y="3733800"/>
          <p14:tracePt t="45475" x="4533900" y="3733800"/>
          <p14:tracePt t="45484" x="4508500" y="3733800"/>
          <p14:tracePt t="45492" x="4457700" y="3733800"/>
          <p14:tracePt t="45501" x="4394200" y="3733800"/>
          <p14:tracePt t="45511" x="4343400" y="3733800"/>
          <p14:tracePt t="45520" x="4267200" y="3759200"/>
          <p14:tracePt t="45532" x="4102100" y="3759200"/>
          <p14:tracePt t="45540" x="4000500" y="3759200"/>
          <p14:tracePt t="45549" x="3886200" y="3759200"/>
          <p14:tracePt t="45563" x="3835400" y="3759200"/>
          <p14:tracePt t="45565" x="3759200" y="3759200"/>
          <p14:tracePt t="45574" x="3708400" y="3759200"/>
          <p14:tracePt t="45584" x="3657600" y="3759200"/>
          <p14:tracePt t="45592" x="3594100" y="3759200"/>
          <p14:tracePt t="45601" x="3568700" y="3759200"/>
          <p14:tracePt t="45608" x="3543300" y="3759200"/>
          <p14:tracePt t="45619" x="3492500" y="3759200"/>
          <p14:tracePt t="45621" x="3467100" y="3759200"/>
          <p14:tracePt t="45631" x="3441700" y="3759200"/>
          <p14:tracePt t="45639" x="3416300" y="3759200"/>
          <p14:tracePt t="45648" x="3390900" y="3759200"/>
          <p14:tracePt t="45656" x="3352800" y="3733800"/>
          <p14:tracePt t="45666" x="3327400" y="3733800"/>
          <p14:tracePt t="45677" x="3302000" y="3708400"/>
          <p14:tracePt t="45687" x="3276600" y="3708400"/>
          <p14:tracePt t="45703" x="3251200" y="3683000"/>
          <p14:tracePt t="45714" x="3225800" y="3683000"/>
          <p14:tracePt t="45716" x="3200400" y="3683000"/>
          <p14:tracePt t="45724" x="3200400" y="3644900"/>
          <p14:tracePt t="45734" x="3175000" y="3644900"/>
          <p14:tracePt t="45751" x="3149600" y="3644900"/>
          <p14:tracePt t="45780" x="3124200" y="3644900"/>
          <p14:tracePt t="45803" x="3124200" y="3619500"/>
          <p14:tracePt t="46661" x="3149600" y="3619500"/>
          <p14:tracePt t="46692" x="3149600" y="3594100"/>
          <p14:tracePt t="46701" x="3175000" y="3594100"/>
          <p14:tracePt t="46717" x="3200400" y="3594100"/>
          <p14:tracePt t="46726" x="3225800" y="3594100"/>
          <p14:tracePt t="46736" x="3302000" y="3594100"/>
          <p14:tracePt t="46745" x="3327400" y="3594100"/>
          <p14:tracePt t="46753" x="3416300" y="3594100"/>
          <p14:tracePt t="46763" x="3492500" y="3594100"/>
          <p14:tracePt t="46770" x="3594100" y="3594100"/>
          <p14:tracePt t="46772" x="3708400" y="3594100"/>
          <p14:tracePt t="46782" x="3835400" y="3619500"/>
          <p14:tracePt t="46792" x="3975100" y="3644900"/>
          <p14:tracePt t="46802" x="4076700" y="3683000"/>
          <p14:tracePt t="46813" x="4191000" y="3708400"/>
          <p14:tracePt t="46814" x="4318000" y="3733800"/>
          <p14:tracePt t="46827" x="4394200" y="3759200"/>
          <p14:tracePt t="46837" x="4483100" y="3810000"/>
          <p14:tracePt t="46838" x="4533900" y="3810000"/>
          <p14:tracePt t="46848" x="4660900" y="3835400"/>
          <p14:tracePt t="46858" x="4686300" y="3860800"/>
          <p14:tracePt t="46869" x="4749800" y="3860800"/>
          <p14:tracePt t="46871" x="4800600" y="3886200"/>
          <p14:tracePt t="46882" x="4851400" y="3886200"/>
          <p14:tracePt t="46890" x="4876800" y="3911600"/>
          <p14:tracePt t="46900" x="4902200" y="3911600"/>
          <p14:tracePt t="46911" x="4927600" y="3949700"/>
          <p14:tracePt t="48422" x="4927600" y="3975100"/>
          <p14:tracePt t="48430" x="4927600" y="4000500"/>
          <p14:tracePt t="48439" x="4953000" y="4051300"/>
          <p14:tracePt t="48450" x="4991100" y="4127500"/>
          <p14:tracePt t="48462" x="4991100" y="4216400"/>
          <p14:tracePt t="48464" x="5041900" y="4318000"/>
          <p14:tracePt t="48474" x="5067300" y="4419600"/>
          <p14:tracePt t="48486" x="5118100" y="4533900"/>
          <p14:tracePt t="48497" x="5143500" y="4610100"/>
          <p14:tracePt t="48507" x="5143500" y="4660900"/>
          <p14:tracePt t="48515" x="5168900" y="4711700"/>
          <p14:tracePt t="48525" x="5168900" y="4749800"/>
          <p14:tracePt t="48528" x="5168900" y="4775200"/>
          <p14:tracePt t="48537" x="5194300" y="4800600"/>
          <p14:tracePt t="48548" x="5194300" y="4826000"/>
          <p14:tracePt t="48573" x="5194300" y="4851400"/>
          <p14:tracePt t="48786" x="5194300" y="4876800"/>
          <p14:tracePt t="48795" x="5168900" y="4927600"/>
          <p14:tracePt t="48805" x="5143500" y="4953000"/>
          <p14:tracePt t="48815" x="5118100" y="5016500"/>
          <p14:tracePt t="48824" x="5092700" y="5041900"/>
          <p14:tracePt t="48826" x="5067300" y="5067300"/>
          <p14:tracePt t="48838" x="5041900" y="5092700"/>
          <p14:tracePt t="48850" x="5016500" y="5143500"/>
          <p14:tracePt t="48851" x="4991100" y="5194300"/>
          <p14:tracePt t="48863" x="4953000" y="5245100"/>
          <p14:tracePt t="48872" x="4927600" y="5245100"/>
          <p14:tracePt t="48881" x="4902200" y="5308600"/>
          <p14:tracePt t="48892" x="4876800" y="5308600"/>
          <p14:tracePt t="48902" x="4876800" y="5334000"/>
          <p14:tracePt t="49027" x="4876800" y="5308600"/>
          <p14:tracePt t="49154" x="4876800" y="5270500"/>
          <p14:tracePt t="49554" x="4876800" y="5245100"/>
          <p14:tracePt t="49556" x="4876800" y="5219700"/>
          <p14:tracePt t="49566" x="4851400" y="5143500"/>
          <p14:tracePt t="49578" x="4851400" y="5041900"/>
          <p14:tracePt t="49581" x="4826000" y="4876800"/>
          <p14:tracePt t="49604" x="4749800" y="4419600"/>
          <p14:tracePt t="49606" x="4724400" y="4292600"/>
          <p14:tracePt t="49621" x="4686300" y="3949700"/>
          <p14:tracePt t="49636" x="4635500" y="3683000"/>
          <p14:tracePt t="49648" x="4635500" y="3568700"/>
          <p14:tracePt t="49665" x="4610100" y="3517900"/>
          <p14:tracePt t="49667" x="4610100" y="3441700"/>
          <p14:tracePt t="49686" x="4610100" y="3416300"/>
          <p14:tracePt t="49755" x="4584700" y="3416300"/>
          <p14:tracePt t="49850" x="4584700" y="3441700"/>
          <p14:tracePt t="49882" x="4559300" y="3441700"/>
          <p14:tracePt t="49914" x="4559300" y="3467100"/>
          <p14:tracePt t="49971" x="4559300" y="3492500"/>
          <p14:tracePt t="49987" x="4533900" y="3492500"/>
          <p14:tracePt t="49997" x="4533900" y="3517900"/>
          <p14:tracePt t="50005" x="4533900" y="3543300"/>
          <p14:tracePt t="50022" x="4533900" y="3568700"/>
          <p14:tracePt t="50031" x="4533900" y="3594100"/>
          <p14:tracePt t="50039" x="4533900" y="3619500"/>
          <p14:tracePt t="50049" x="4533900" y="3644900"/>
          <p14:tracePt t="50063" x="4533900" y="3683000"/>
          <p14:tracePt t="50072" x="4533900" y="3708400"/>
          <p14:tracePt t="50102" x="4533900" y="3733800"/>
          <p14:tracePt t="50163" x="4559300" y="3733800"/>
          <p14:tracePt t="50179" x="4584700" y="3733800"/>
          <p14:tracePt t="50188" x="4610100" y="3733800"/>
          <p14:tracePt t="50204" x="4635500" y="3733800"/>
          <p14:tracePt t="50214" x="4660900" y="3733800"/>
          <p14:tracePt t="50222" x="4686300" y="3733800"/>
          <p14:tracePt t="50238" x="4724400" y="3733800"/>
          <p14:tracePt t="50263" x="4749800" y="3733800"/>
          <p14:tracePt t="50299" x="4775200" y="3733800"/>
          <p14:tracePt t="50523" x="4775200" y="3759200"/>
          <p14:tracePt t="50555" x="4775200" y="3784600"/>
          <p14:tracePt t="50563" x="4775200" y="3810000"/>
          <p14:tracePt t="50572" x="4775200" y="3860800"/>
          <p14:tracePt t="50581" x="4775200" y="3949700"/>
          <p14:tracePt t="50591" x="4800600" y="4000500"/>
          <p14:tracePt t="50602" x="4800600" y="4076700"/>
          <p14:tracePt t="50604" x="4826000" y="4127500"/>
          <p14:tracePt t="50616" x="4826000" y="4178300"/>
          <p14:tracePt t="50624" x="4851400" y="4241800"/>
          <p14:tracePt t="50635" x="4851400" y="4292600"/>
          <p14:tracePt t="50637" x="4876800" y="4343400"/>
          <p14:tracePt t="50648" x="4876800" y="4394200"/>
          <p14:tracePt t="50656" x="4902200" y="4419600"/>
          <p14:tracePt t="50667" x="4902200" y="4445000"/>
          <p14:tracePt t="50669" x="4927600" y="4483100"/>
          <p14:tracePt t="50679" x="4927600" y="4508500"/>
          <p14:tracePt t="50688" x="4953000" y="4533900"/>
          <p14:tracePt t="50907" x="4953000" y="4584700"/>
          <p14:tracePt t="50915" x="4953000" y="4635500"/>
          <p14:tracePt t="50924" x="4953000" y="4711700"/>
          <p14:tracePt t="50933" x="4991100" y="4775200"/>
          <p14:tracePt t="50943" x="4991100" y="4851400"/>
          <p14:tracePt t="50952" x="5016500" y="4927600"/>
          <p14:tracePt t="50963" x="5041900" y="5041900"/>
          <p14:tracePt t="50964" x="5041900" y="5118100"/>
          <p14:tracePt t="50974" x="5067300" y="5194300"/>
          <p14:tracePt t="50984" x="5067300" y="5270500"/>
          <p14:tracePt t="50998" x="5067300" y="5359400"/>
          <p14:tracePt t="50999" x="5067300" y="5384800"/>
          <p14:tracePt t="51009" x="5067300" y="5410200"/>
          <p14:tracePt t="51013" x="5067300" y="5435600"/>
          <p14:tracePt t="51023" x="5067300" y="5461000"/>
          <p14:tracePt t="51040" x="5067300" y="5486400"/>
          <p14:tracePt t="51071" x="5067300" y="5511800"/>
          <p14:tracePt t="51484" x="5067300" y="5486400"/>
          <p14:tracePt t="51588" x="5067300" y="5461000"/>
          <p14:tracePt t="51628" x="5067300" y="5435600"/>
          <p14:tracePt t="51684" x="5067300" y="5410200"/>
          <p14:tracePt t="52396" x="5041900" y="5410200"/>
          <p14:tracePt t="52413" x="5016500" y="5410200"/>
          <p14:tracePt t="52429" x="4991100" y="5384800"/>
          <p14:tracePt t="52447" x="4953000" y="5384800"/>
          <p14:tracePt t="52455" x="4927600" y="5384800"/>
          <p14:tracePt t="52480" x="4902200" y="5384800"/>
          <p14:tracePt t="52524" x="4902200" y="5359400"/>
          <p14:tracePt t="52789" x="4876800" y="5359400"/>
          <p14:tracePt t="52797" x="4851400" y="5384800"/>
          <p14:tracePt t="52807" x="4826000" y="5384800"/>
          <p14:tracePt t="52816" x="4775200" y="5384800"/>
          <p14:tracePt t="52825" x="4749800" y="5384800"/>
          <p14:tracePt t="52834" x="4660900" y="5384800"/>
          <p14:tracePt t="52841" x="4635500" y="5384800"/>
          <p14:tracePt t="52850" x="4584700" y="5384800"/>
          <p14:tracePt t="52858" x="4533900" y="5384800"/>
          <p14:tracePt t="52866" x="4483100" y="5384800"/>
          <p14:tracePt t="52873" x="4457700" y="5384800"/>
          <p14:tracePt t="52882" x="4419600" y="5384800"/>
          <p14:tracePt t="52889" x="4368800" y="5384800"/>
          <p14:tracePt t="52904" x="4343400" y="5384800"/>
          <p14:tracePt t="52913" x="4318000" y="5384800"/>
          <p14:tracePt t="52929" x="4292600" y="5384800"/>
          <p14:tracePt t="52957" x="4267200" y="5384800"/>
          <p14:tracePt t="52997" x="4267200" y="5359400"/>
          <p14:tracePt t="53190" x="4241800" y="5359400"/>
          <p14:tracePt t="53205" x="4216400" y="5359400"/>
          <p14:tracePt t="53215" x="4152900" y="5359400"/>
          <p14:tracePt t="53224" x="4102100" y="5359400"/>
          <p14:tracePt t="53233" x="4051300" y="5359400"/>
          <p14:tracePt t="53241" x="3975100" y="5359400"/>
          <p14:tracePt t="53250" x="3886200" y="5359400"/>
          <p14:tracePt t="53258" x="3810000" y="5359400"/>
          <p14:tracePt t="53267" x="3733800" y="5359400"/>
          <p14:tracePt t="53275" x="3683000" y="5359400"/>
          <p14:tracePt t="53278" x="3594100" y="5359400"/>
          <p14:tracePt t="53287" x="3568700" y="5359400"/>
          <p14:tracePt t="53297" x="3517900" y="5359400"/>
          <p14:tracePt t="53305" x="3492500" y="5334000"/>
          <p14:tracePt t="53316" x="3467100" y="5334000"/>
          <p14:tracePt t="53323" x="3441700" y="5334000"/>
          <p14:tracePt t="53337" x="3416300" y="5334000"/>
          <p14:tracePt t="53347" x="3416300" y="5308600"/>
          <p14:tracePt t="53355" x="3390900" y="5308600"/>
          <p14:tracePt t="53380" x="3352800" y="5308600"/>
          <p14:tracePt t="53413" x="3327400" y="5308600"/>
          <p14:tracePt t="53509" x="3327400" y="5270500"/>
          <p14:tracePt t="53782" x="3352800" y="5270500"/>
          <p14:tracePt t="53822" x="3390900" y="5270500"/>
          <p14:tracePt t="53838" x="3416300" y="5245100"/>
          <p14:tracePt t="53848" x="3467100" y="5245100"/>
          <p14:tracePt t="53857" x="3492500" y="5245100"/>
          <p14:tracePt t="53866" x="3568700" y="5245100"/>
          <p14:tracePt t="53874" x="3657600" y="5245100"/>
          <p14:tracePt t="53882" x="3733800" y="5245100"/>
          <p14:tracePt t="53890" x="3810000" y="5245100"/>
          <p14:tracePt t="53899" x="3924300" y="5245100"/>
          <p14:tracePt t="53906" x="4025900" y="5245100"/>
          <p14:tracePt t="53915" x="4127500" y="5245100"/>
          <p14:tracePt t="53922" x="4191000" y="5245100"/>
          <p14:tracePt t="53931" x="4318000" y="5245100"/>
          <p14:tracePt t="53938" x="4368800" y="5245100"/>
          <p14:tracePt t="53947" x="4457700" y="5245100"/>
          <p14:tracePt t="53955" x="4508500" y="5245100"/>
          <p14:tracePt t="53963" x="4559300" y="5270500"/>
          <p14:tracePt t="53972" x="4610100" y="5270500"/>
          <p14:tracePt t="53974" x="4660900" y="5308600"/>
          <p14:tracePt t="53985" x="4724400" y="5308600"/>
          <p14:tracePt t="53995" x="4749800" y="5308600"/>
          <p14:tracePt t="54002" x="4775200" y="5308600"/>
          <p14:tracePt t="54011" x="4800600" y="5308600"/>
          <p14:tracePt t="54019" x="4826000" y="5308600"/>
          <p14:tracePt t="54028" x="4851400" y="5308600"/>
          <p14:tracePt t="54030" x="4876800" y="5308600"/>
          <p14:tracePt t="54038" x="4902200" y="5308600"/>
          <p14:tracePt t="54063" x="4927600" y="5308600"/>
          <p14:tracePt t="54097" x="4953000" y="5308600"/>
          <p14:tracePt t="54174" x="4953000" y="5270500"/>
          <p14:tracePt t="54183" x="4953000" y="5219700"/>
          <p14:tracePt t="54191" x="4953000" y="5168900"/>
          <p14:tracePt t="54200" x="4953000" y="5092700"/>
          <p14:tracePt t="54214" x="4953000" y="4978400"/>
          <p14:tracePt t="54215" x="4953000" y="4902200"/>
          <p14:tracePt t="54224" x="4953000" y="4876800"/>
          <p14:tracePt t="54234" x="4953000" y="4800600"/>
          <p14:tracePt t="54242" x="4953000" y="4711700"/>
          <p14:tracePt t="54251" x="4953000" y="4660900"/>
          <p14:tracePt t="54258" x="4953000" y="4610100"/>
          <p14:tracePt t="54267" x="4953000" y="4584700"/>
          <p14:tracePt t="54275" x="4953000" y="4559300"/>
          <p14:tracePt t="54285" x="4953000" y="4533900"/>
          <p14:tracePt t="54334" x="4927600" y="4533900"/>
          <p14:tracePt t="54366" x="4927600" y="4559300"/>
          <p14:tracePt t="54374" x="4927600" y="4610100"/>
          <p14:tracePt t="54383" x="4902200" y="4660900"/>
          <p14:tracePt t="54396" x="4902200" y="4749800"/>
          <p14:tracePt t="54398" x="4876800" y="4826000"/>
          <p14:tracePt t="54408" x="4851400" y="4927600"/>
          <p14:tracePt t="54419" x="4851400" y="5016500"/>
          <p14:tracePt t="54427" x="4851400" y="5067300"/>
          <p14:tracePt t="54435" x="4826000" y="5168900"/>
          <p14:tracePt t="54445" x="4826000" y="5219700"/>
          <p14:tracePt t="54447" x="4800600" y="5308600"/>
          <p14:tracePt t="54457" x="4800600" y="5334000"/>
          <p14:tracePt t="54465" x="4800600" y="5359400"/>
          <p14:tracePt t="54474" x="4800600" y="5384800"/>
          <p14:tracePt t="54483" x="4800600" y="5410200"/>
          <p14:tracePt t="54498" x="4775200" y="5410200"/>
          <p14:tracePt t="54506" x="4775200" y="5435600"/>
          <p14:tracePt t="54566" x="4749800" y="5410200"/>
          <p14:tracePt t="54575" x="4749800" y="5384800"/>
          <p14:tracePt t="54584" x="4749800" y="5359400"/>
          <p14:tracePt t="54596" x="4749800" y="5334000"/>
          <p14:tracePt t="54605" x="4749800" y="5270500"/>
          <p14:tracePt t="54607" x="4749800" y="5245100"/>
          <p14:tracePt t="54616" x="4749800" y="5194300"/>
          <p14:tracePt t="54624" x="4749800" y="5143500"/>
          <p14:tracePt t="54635" x="4749800" y="5092700"/>
          <p14:tracePt t="54646" x="4749800" y="5067300"/>
          <p14:tracePt t="54648" x="4749800" y="5041900"/>
          <p14:tracePt t="54656" x="4749800" y="4978400"/>
          <p14:tracePt t="54665" x="4749800" y="4953000"/>
          <p14:tracePt t="54673" x="4749800" y="4927600"/>
          <p14:tracePt t="54682" x="4749800" y="4902200"/>
          <p14:tracePt t="54774" x="4749800" y="4953000"/>
          <p14:tracePt t="54783" x="4749800" y="5016500"/>
          <p14:tracePt t="54791" x="4749800" y="5041900"/>
          <p14:tracePt t="54800" x="4749800" y="5118100"/>
          <p14:tracePt t="54809" x="4749800" y="5168900"/>
          <p14:tracePt t="54819" x="4749800" y="5219700"/>
          <p14:tracePt t="54829" x="4749800" y="5308600"/>
          <p14:tracePt t="54830" x="4749800" y="5359400"/>
          <p14:tracePt t="54839" x="4749800" y="5384800"/>
          <p14:tracePt t="54849" x="4749800" y="5410200"/>
          <p14:tracePt t="54857" x="4749800" y="5435600"/>
          <p14:tracePt t="54866" x="4749800" y="5461000"/>
          <p14:tracePt t="54888" x="4749800" y="5486400"/>
          <p14:tracePt t="54942" x="4749800" y="5461000"/>
          <p14:tracePt t="54974" x="4749800" y="5435600"/>
          <p14:tracePt t="55759" x="4749800" y="5410200"/>
          <p14:tracePt t="56063" x="4749800" y="5435600"/>
          <p14:tracePt t="56095" x="4749800" y="5461000"/>
          <p14:tracePt t="56119" x="4749800" y="5486400"/>
          <p14:tracePt t="56129" x="4749800" y="5511800"/>
          <p14:tracePt t="56142" x="4749800" y="5537200"/>
          <p14:tracePt t="56145" x="4749800" y="5600700"/>
          <p14:tracePt t="56153" x="4749800" y="5651500"/>
          <p14:tracePt t="56163" x="4749800" y="5727700"/>
          <p14:tracePt t="56172" x="4775200" y="5803900"/>
          <p14:tracePt t="56182" x="4800600" y="5867400"/>
          <p14:tracePt t="56184" x="4800600" y="5943600"/>
          <p14:tracePt t="56195" x="4826000" y="6019800"/>
          <p14:tracePt t="56205" x="4851400" y="6045200"/>
          <p14:tracePt t="56215" x="4851400" y="6134100"/>
          <p14:tracePt t="56217" x="4851400" y="6184900"/>
          <p14:tracePt t="56225" x="4876800" y="6235700"/>
          <p14:tracePt t="56236" x="4876800" y="6286500"/>
          <p14:tracePt t="56243" x="4876800" y="6311900"/>
          <p14:tracePt t="56251" x="4876800" y="6375400"/>
          <p14:tracePt t="56483" x="4876800" y="6400800"/>
          <p14:tracePt t="56492" x="4876800" y="6426200"/>
          <p14:tracePt t="56508" x="4902200" y="6451600"/>
          <p14:tracePt t="56518" x="4902200" y="6477000"/>
          <p14:tracePt t="56527" x="4902200" y="6502400"/>
          <p14:tracePt t="56536" x="4927600" y="6527800"/>
          <p14:tracePt t="56546" x="4927600" y="6553200"/>
          <p14:tracePt t="56548" x="4927600" y="6578600"/>
          <p14:tracePt t="56557" x="4953000" y="6578600"/>
          <p14:tracePt t="56566" x="4953000" y="6604000"/>
          <p14:tracePt t="56590" x="4953000" y="6642100"/>
          <p14:tracePt t="56619" x="4953000" y="6667500"/>
          <p14:tracePt t="56667" x="4953000" y="6692900"/>
          <p14:tracePt t="56676" x="4927600" y="6692900"/>
          <p14:tracePt t="56692" x="4902200" y="6692900"/>
          <p14:tracePt t="56713" x="4876800" y="6692900"/>
          <p14:tracePt t="56721" x="4851400" y="6718300"/>
          <p14:tracePt t="56733" x="4826000" y="6718300"/>
          <p14:tracePt t="56743" x="4800600" y="6718300"/>
          <p14:tracePt t="56773" x="4775200" y="6718300"/>
          <p14:tracePt t="56813" x="4749800" y="6743700"/>
          <p14:tracePt t="56830" x="4724400" y="6743700"/>
          <p14:tracePt t="56839" x="4686300" y="6743700"/>
          <p14:tracePt t="56848" x="4660900" y="6743700"/>
          <p14:tracePt t="56856" x="4635500" y="6743700"/>
          <p14:tracePt t="56865" x="4610100" y="6743700"/>
          <p14:tracePt t="56872" x="4584700" y="6743700"/>
          <p14:tracePt t="56887" x="4559300" y="6743700"/>
          <p14:tracePt t="56896" x="4533900" y="6743700"/>
          <p14:tracePt t="56904" x="4508500" y="6743700"/>
          <p14:tracePt t="56919" x="4483100" y="6743700"/>
          <p14:tracePt t="56930" x="4457700" y="6743700"/>
          <p14:tracePt t="56955" x="4419600" y="6743700"/>
          <p14:tracePt t="56964" x="4419600" y="6718300"/>
          <p14:tracePt t="56996" x="4419600" y="6692900"/>
          <p14:tracePt t="57052" x="4457700" y="6692900"/>
          <p14:tracePt t="57076" x="4457700" y="6667500"/>
          <p14:tracePt t="57196" x="4419600" y="6667500"/>
          <p14:tracePt t="57204" x="4419600" y="6642100"/>
          <p14:tracePt t="57244" x="4419600" y="6604000"/>
          <p14:tracePt t="57283" x="4394200" y="6604000"/>
          <p14:tracePt t="57324" x="4368800" y="6604000"/>
          <p14:tracePt t="57333" x="4368800" y="6642100"/>
          <p14:tracePt t="57356" x="4343400" y="6667500"/>
          <p14:tracePt t="57373" x="4318000" y="6667500"/>
          <p14:tracePt t="57382" x="4318000" y="6692900"/>
          <p14:tracePt t="57391" x="4292600" y="6692900"/>
          <p14:tracePt t="57399" x="4267200" y="6718300"/>
          <p14:tracePt t="57413" x="4241800" y="6718300"/>
          <p14:tracePt t="57422" x="4216400" y="6743700"/>
          <p14:tracePt t="57436" x="4191000" y="6769100"/>
          <p14:tracePt t="57454" x="4152900" y="6769100"/>
          <p14:tracePt t="57480" x="4127500" y="6769100"/>
          <p14:tracePt t="57508" x="4102100" y="6769100"/>
          <p14:tracePt t="57724" x="4102100" y="6794500"/>
          <p14:tracePt t="57733" x="4076700" y="6794500"/>
          <p14:tracePt t="57749" x="4051300" y="6794500"/>
          <p14:tracePt t="57758" x="4025900" y="6819900"/>
          <p14:tracePt t="57768" x="4000500" y="6819900"/>
          <p14:tracePt t="57776" x="3949700" y="6819900"/>
          <p14:tracePt t="57785" x="3924300" y="6845300"/>
          <p14:tracePt t="57796" x="3860800" y="6845300"/>
          <p14:tracePt t="57797" x="3835400" y="6845300"/>
          <p14:tracePt t="57805" x="3784600" y="6845300"/>
          <p14:tracePt t="57815" x="3759200" y="6870700"/>
          <p14:tracePt t="57825" x="3708400" y="6870700"/>
          <p14:tracePt t="57834" x="3683000" y="6870700"/>
          <p14:tracePt t="57841" x="3657600" y="6870700"/>
          <p14:tracePt t="57849" x="3619500" y="6870700"/>
          <p14:tracePt t="57863" x="3568700" y="6896100"/>
          <p14:tracePt t="57880" x="3543300" y="6896100"/>
          <p14:tracePt t="57897" x="3517900" y="6896100"/>
          <p14:tracePt t="57905" x="3492500" y="6896100"/>
          <p14:tracePt t="57920" x="3467100" y="6896100"/>
          <p14:tracePt t="57930" x="3441700" y="6896100"/>
          <p14:tracePt t="57949" x="3416300" y="6896100"/>
          <p14:tracePt t="57973" x="3390900" y="6896100"/>
          <p14:tracePt t="57983" x="3390900" y="6870700"/>
          <p14:tracePt t="58014" x="3352800" y="6870700"/>
          <p14:tracePt t="58036" x="3352800" y="6845300"/>
          <p14:tracePt t="58093" x="3352800" y="6819900"/>
          <p14:tracePt t="58124" x="3390900" y="6819900"/>
          <p14:tracePt t="58136" x="3441700" y="6794500"/>
          <p14:tracePt t="58148" x="3467100" y="6794500"/>
          <p14:tracePt t="58150" x="3517900" y="6769100"/>
          <p14:tracePt t="58161" x="3594100" y="6769100"/>
          <p14:tracePt t="58169" x="3683000" y="6769100"/>
          <p14:tracePt t="58178" x="3759200" y="6743700"/>
          <p14:tracePt t="58187" x="3835400" y="6743700"/>
          <p14:tracePt t="58189" x="3924300" y="6743700"/>
          <p14:tracePt t="58198" x="3949700" y="6743700"/>
          <p14:tracePt t="58207" x="4025900" y="6743700"/>
          <p14:tracePt t="58216" x="4102100" y="6718300"/>
          <p14:tracePt t="58227" x="4152900" y="6718300"/>
          <p14:tracePt t="58236" x="4216400" y="6718300"/>
          <p14:tracePt t="58237" x="4267200" y="6718300"/>
          <p14:tracePt t="58247" x="4292600" y="6718300"/>
          <p14:tracePt t="58255" x="4343400" y="6718300"/>
          <p14:tracePt t="58271" x="4368800" y="6718300"/>
          <p14:tracePt t="58287" x="4394200" y="6718300"/>
          <p14:tracePt t="58320" x="4419600" y="6718300"/>
          <p14:tracePt t="58340" x="4419600" y="6692900"/>
          <p14:tracePt t="58365" x="4419600" y="6667500"/>
          <p14:tracePt t="58373" x="4419600" y="6642100"/>
          <p14:tracePt t="58383" x="4419600" y="6604000"/>
          <p14:tracePt t="58391" x="4419600" y="6553200"/>
          <p14:tracePt t="58400" x="4419600" y="6527800"/>
          <p14:tracePt t="58409" x="4419600" y="6502400"/>
          <p14:tracePt t="58418" x="4419600" y="6451600"/>
          <p14:tracePt t="58425" x="4419600" y="6400800"/>
          <p14:tracePt t="58434" x="4419600" y="6375400"/>
          <p14:tracePt t="58443" x="4419600" y="6311900"/>
          <p14:tracePt t="58445" x="4419600" y="6286500"/>
          <p14:tracePt t="58464" x="4419600" y="6235700"/>
          <p14:tracePt t="58480" x="4419600" y="6210300"/>
          <p14:tracePt t="58508" x="4419600" y="6184900"/>
          <p14:tracePt t="58581" x="4419600" y="6210300"/>
          <p14:tracePt t="58589" x="4419600" y="6235700"/>
          <p14:tracePt t="58607" x="4457700" y="6261100"/>
          <p14:tracePt t="58619" x="4457700" y="6311900"/>
          <p14:tracePt t="58631" x="4483100" y="6337300"/>
          <p14:tracePt t="58633" x="4483100" y="6375400"/>
          <p14:tracePt t="58642" x="4508500" y="6400800"/>
          <p14:tracePt t="58652" x="4508500" y="6451600"/>
          <p14:tracePt t="58654" x="4508500" y="6477000"/>
          <p14:tracePt t="58664" x="4508500" y="6502400"/>
          <p14:tracePt t="58672" x="4508500" y="6527800"/>
          <p14:tracePt t="58688" x="4508500" y="6553200"/>
          <p14:tracePt t="58720" x="4508500" y="6578600"/>
          <p14:tracePt t="58805" x="4508500" y="6553200"/>
          <p14:tracePt t="58868" x="4533900" y="6553200"/>
          <p14:tracePt t="58893" x="4559300" y="6553200"/>
          <p14:tracePt t="58901" x="4584700" y="6553200"/>
          <p14:tracePt t="58910" x="4610100" y="6553200"/>
          <p14:tracePt t="58919" x="4660900" y="6553200"/>
          <p14:tracePt t="58929" x="4686300" y="6553200"/>
          <p14:tracePt t="58937" x="4749800" y="6578600"/>
          <p14:tracePt t="58948" x="4775200" y="6578600"/>
          <p14:tracePt t="58949" x="4826000" y="6604000"/>
          <p14:tracePt t="58960" x="4851400" y="6604000"/>
          <p14:tracePt t="58969" x="4902200" y="6642100"/>
          <p14:tracePt t="58981" x="4927600" y="6642100"/>
          <p14:tracePt t="58982" x="4953000" y="6667500"/>
          <p14:tracePt t="58992" x="4991100" y="6667500"/>
          <p14:tracePt t="59001" x="5016500" y="6667500"/>
          <p14:tracePt t="59017" x="5016500" y="6692900"/>
          <p14:tracePt t="59025" x="5041900" y="6692900"/>
          <p14:tracePt t="59085" x="5041900" y="6718300"/>
          <p14:tracePt t="59205" x="5041900" y="6743700"/>
          <p14:tracePt t="59214" x="5016500" y="6743700"/>
          <p14:tracePt t="59231" x="4991100" y="6743700"/>
          <p14:tracePt t="59240" x="4953000" y="6769100"/>
          <p14:tracePt t="59250" x="4927600" y="6769100"/>
          <p14:tracePt t="59258" x="4902200" y="6794500"/>
          <p14:tracePt t="59268" x="4851400" y="6794500"/>
          <p14:tracePt t="59270" x="4826000" y="6794500"/>
          <p14:tracePt t="59279" x="4775200" y="6819900"/>
          <p14:tracePt t="59289" x="4724400" y="6819900"/>
          <p14:tracePt t="59298" x="4686300" y="6819900"/>
          <p14:tracePt t="59306" x="4635500" y="6845300"/>
          <p14:tracePt t="59316" x="4610100" y="6845300"/>
          <p14:tracePt t="59318" x="4584700" y="6845300"/>
          <p14:tracePt t="59326" x="4559300" y="6845300"/>
          <p14:tracePt t="59336" x="4533900" y="6845300"/>
          <p14:tracePt t="59346" x="4508500" y="6845300"/>
          <p14:tracePt t="59362" x="4483100" y="6845300"/>
          <p14:tracePt t="59413" x="4483100" y="6819900"/>
          <p14:tracePt t="59421" x="4483100" y="6794500"/>
          <p14:tracePt t="59431" x="4483100" y="6769100"/>
          <p14:tracePt t="59439" x="4457700" y="6743700"/>
          <p14:tracePt t="59450" x="4457700" y="6718300"/>
          <p14:tracePt t="59458" x="4457700" y="6692900"/>
          <p14:tracePt t="59466" x="4457700" y="6667500"/>
          <p14:tracePt t="59474" x="4457700" y="6642100"/>
          <p14:tracePt t="59483" x="4457700" y="6604000"/>
          <p14:tracePt t="59491" x="4419600" y="6553200"/>
          <p14:tracePt t="59501" x="4419600" y="6527800"/>
          <p14:tracePt t="59502" x="4419600" y="6502400"/>
          <p14:tracePt t="59519" x="4419600" y="6477000"/>
          <p14:tracePt t="59529" x="4419600" y="6451600"/>
          <p14:tracePt t="59537" x="4419600" y="6426200"/>
          <p14:tracePt t="59560" x="4419600" y="6400800"/>
          <p14:tracePt t="59605" x="4394200" y="6400800"/>
          <p14:tracePt t="59661" x="4394200" y="6426200"/>
          <p14:tracePt t="59670" x="4394200" y="6451600"/>
          <p14:tracePt t="59688" x="4394200" y="6477000"/>
          <p14:tracePt t="59698" x="4368800" y="6502400"/>
          <p14:tracePt t="59711" x="4368800" y="6527800"/>
          <p14:tracePt t="59713" x="4368800" y="6553200"/>
          <p14:tracePt t="59723" x="4343400" y="6578600"/>
          <p14:tracePt t="59734" x="4343400" y="6604000"/>
          <p14:tracePt t="59736" x="4343400" y="6642100"/>
          <p14:tracePt t="59758" x="4318000" y="6667500"/>
          <p14:tracePt t="59762" x="4318000" y="6692900"/>
          <p14:tracePt t="59780" x="4292600" y="6718300"/>
          <p14:tracePt t="59782" x="4267200" y="6743700"/>
          <p14:tracePt t="59806" x="4241800" y="6769100"/>
          <p14:tracePt t="59819" x="4216400" y="6794500"/>
          <p14:tracePt t="59832" x="4191000" y="6794500"/>
          <p14:tracePt t="59841" x="4152900" y="6794500"/>
          <p14:tracePt t="59856" x="4102100" y="6819900"/>
          <p14:tracePt t="59870" x="4051300" y="6819900"/>
          <p14:tracePt t="59880" x="4025900" y="6819900"/>
          <p14:tracePt t="59888" x="4000500" y="6819900"/>
          <p14:tracePt t="59897" x="3949700" y="6819900"/>
          <p14:tracePt t="59905" x="3924300" y="6819900"/>
          <p14:tracePt t="59916" x="3860800" y="6819900"/>
          <p14:tracePt t="59918" x="3835400" y="6819900"/>
          <p14:tracePt t="59926" x="3810000" y="6819900"/>
          <p14:tracePt t="59936" x="3759200" y="6819900"/>
          <p14:tracePt t="59946" x="3733800" y="6819900"/>
          <p14:tracePt t="59954" x="3708400" y="6819900"/>
          <p14:tracePt t="59963" x="3683000" y="6819900"/>
          <p14:tracePt t="59970" x="3657600" y="6819900"/>
          <p14:tracePt t="59980" x="3619500" y="6819900"/>
          <p14:tracePt t="59982" x="3594100" y="6819900"/>
          <p14:tracePt t="59992" x="3568700" y="6819900"/>
          <p14:tracePt t="60002" x="3543300" y="6819900"/>
          <p14:tracePt t="60014" x="3517900" y="6819900"/>
          <p14:tracePt t="60023" x="3492500" y="6819900"/>
          <p14:tracePt t="60040" x="3467100" y="6819900"/>
          <p14:tracePt t="60050" x="3441700" y="6819900"/>
          <p14:tracePt t="60058" x="3416300" y="6819900"/>
          <p14:tracePt t="60079" x="3352800" y="6819900"/>
          <p14:tracePt t="60088" x="3327400" y="6819900"/>
          <p14:tracePt t="60105" x="3302000" y="6819900"/>
          <p14:tracePt t="60118" x="3276600" y="6819900"/>
          <p14:tracePt t="60136" x="3251200" y="6819900"/>
          <p14:tracePt t="60174" x="3225800" y="6819900"/>
          <p14:tracePt t="60198" x="3200400" y="6819900"/>
          <p14:tracePt t="60374" x="3225800" y="6819900"/>
          <p14:tracePt t="60382" x="3276600" y="6819900"/>
          <p14:tracePt t="60390" x="3302000" y="6819900"/>
          <p14:tracePt t="60399" x="3327400" y="6819900"/>
          <p14:tracePt t="60408" x="3390900" y="6819900"/>
          <p14:tracePt t="60417" x="3441700" y="6819900"/>
          <p14:tracePt t="60425" x="3492500" y="6819900"/>
          <p14:tracePt t="60435" x="3543300" y="6845300"/>
          <p14:tracePt t="60444" x="3594100" y="6845300"/>
          <p14:tracePt t="60452" x="3657600" y="6845300"/>
          <p14:tracePt t="60454" x="3683000" y="6845300"/>
          <p14:tracePt t="60463" x="3708400" y="6845300"/>
          <p14:tracePt t="60472" x="3733800" y="6845300"/>
          <p14:tracePt t="60482" x="3759200" y="6845300"/>
          <p14:tracePt t="60498" x="3784600" y="6845300"/>
          <p14:tracePt t="60514" x="3810000" y="6845300"/>
          <p14:tracePt t="60522" x="3810000" y="6870700"/>
          <p14:tracePt t="60530" x="3835400" y="6870700"/>
          <p14:tracePt t="60564" x="3860800" y="6870700"/>
          <p14:tracePt t="60598" x="3886200" y="6870700"/>
          <p14:tracePt t="60606" x="3924300" y="6870700"/>
          <p14:tracePt t="60616" x="3949700" y="6870700"/>
          <p14:tracePt t="60626" x="4025900" y="6870700"/>
          <p14:tracePt t="60634" x="4076700" y="6870700"/>
          <p14:tracePt t="60642" x="4127500" y="6870700"/>
          <p14:tracePt t="60658" x="4191000" y="6896100"/>
          <p14:tracePt t="60668" x="4241800" y="6896100"/>
          <p14:tracePt t="60670" x="4292600" y="6934200"/>
          <p14:tracePt t="60681" x="4318000" y="6934200"/>
          <p14:tracePt t="60689" x="4343400" y="6959600"/>
          <p14:tracePt t="60701" x="4368800" y="6985000"/>
          <p14:tracePt t="60703" x="4394200" y="7010400"/>
          <p14:tracePt t="60714" x="4419600" y="7035800"/>
          <p14:tracePt t="60724" x="4457700" y="7061200"/>
          <p14:tracePt t="60733" x="4457700" y="7086600"/>
          <p14:tracePt t="60735" x="4483100" y="7137400"/>
          <p14:tracePt t="60746" x="4483100" y="7162800"/>
          <p14:tracePt t="60754" x="4483100" y="7200900"/>
          <p14:tracePt t="60770" x="4508500" y="7226300"/>
          <p14:tracePt t="60781" x="4508500" y="7251700"/>
          <p14:tracePt t="60970" x="4508500" y="7277100"/>
          <p14:tracePt t="60980" x="4533900" y="7327900"/>
          <p14:tracePt t="60989" x="4559300" y="7378700"/>
          <p14:tracePt t="60999" x="4584700" y="7404100"/>
          <p14:tracePt t="61009" x="4610100" y="7467600"/>
          <p14:tracePt t="61012" x="4610100" y="7493000"/>
          <p14:tracePt t="61021" x="4660900" y="7569200"/>
          <p14:tracePt t="61033" x="4660900" y="7620000"/>
          <p14:tracePt t="61035" x="4686300" y="7670800"/>
          <p14:tracePt t="61046" x="4686300" y="7734300"/>
          <p14:tracePt t="61055" x="4724400" y="7759700"/>
          <p14:tracePt t="61065" x="4724400" y="7810500"/>
          <p14:tracePt t="61067" x="4724400" y="7835900"/>
          <p14:tracePt t="61084" x="4724400" y="7861300"/>
          <p14:tracePt t="61116" x="4724400" y="7886700"/>
          <p14:tracePt t="61140" x="4724400" y="7912100"/>
          <p14:tracePt t="61171" x="4724400" y="7937500"/>
          <p14:tracePt t="61188" x="4686300" y="7937500"/>
          <p14:tracePt t="61197" x="4686300" y="7962900"/>
          <p14:tracePt t="61214" x="4660900" y="8001000"/>
          <p14:tracePt t="61231" x="4635500" y="8001000"/>
          <p14:tracePt t="61246" x="4635500" y="8026400"/>
          <p14:tracePt t="61283" x="4610100" y="8026400"/>
          <p14:tracePt t="61291" x="4610100" y="8051800"/>
          <p14:tracePt t="61323" x="4584700" y="8077200"/>
          <p14:tracePt t="61341" x="4559300" y="8102600"/>
          <p14:tracePt t="61357" x="4559300" y="8128000"/>
          <p14:tracePt t="61366" x="4533900" y="8128000"/>
          <p14:tracePt t="61382" x="4508500" y="8153400"/>
          <p14:tracePt t="61398" x="4483100" y="8178800"/>
          <p14:tracePt t="61412" x="4457700" y="8204200"/>
          <p14:tracePt t="61422" x="4419600" y="8204200"/>
          <p14:tracePt t="61431" x="4394200" y="8229600"/>
          <p14:tracePt t="61442" x="4368800" y="8229600"/>
          <p14:tracePt t="61445" x="4343400" y="8267700"/>
          <p14:tracePt t="61455" x="4318000" y="8267700"/>
          <p14:tracePt t="61464" x="4292600" y="8267700"/>
          <p14:tracePt t="61471" x="4267200" y="8293100"/>
          <p14:tracePt t="61482" x="4241800" y="8293100"/>
          <p14:tracePt t="61483" x="4216400" y="8293100"/>
          <p14:tracePt t="61491" x="4191000" y="8318500"/>
          <p14:tracePt t="61502" x="4152900" y="8318500"/>
          <p14:tracePt t="61514" x="4127500" y="8318500"/>
          <p14:tracePt t="61515" x="4102100" y="8318500"/>
          <p14:tracePt t="61523" x="4076700" y="8318500"/>
          <p14:tracePt t="61533" x="4051300" y="8343900"/>
          <p14:tracePt t="61550" x="4025900" y="8343900"/>
          <p14:tracePt t="61573" x="4000500" y="8343900"/>
          <p14:tracePt t="61762" x="3975100" y="8343900"/>
          <p14:tracePt t="61795" x="3949700" y="8343900"/>
          <p14:tracePt t="61812" x="3924300" y="8343900"/>
          <p14:tracePt t="61820" x="3886200" y="8343900"/>
          <p14:tracePt t="61830" x="3860800" y="8343900"/>
          <p14:tracePt t="61839" x="3835400" y="8343900"/>
          <p14:tracePt t="61848" x="3810000" y="8343900"/>
          <p14:tracePt t="61856" x="3759200" y="8343900"/>
          <p14:tracePt t="61864" x="3733800" y="8343900"/>
          <p14:tracePt t="61872" x="3708400" y="8343900"/>
          <p14:tracePt t="61881" x="3683000" y="8343900"/>
          <p14:tracePt t="61888" x="3657600" y="8343900"/>
          <p14:tracePt t="61891" x="3619500" y="8343900"/>
          <p14:tracePt t="61900" x="3594100" y="8343900"/>
          <p14:tracePt t="61932" x="3568700" y="8343900"/>
          <p14:tracePt t="61942" x="3543300" y="8343900"/>
          <p14:tracePt t="61958" x="3517900" y="8343900"/>
          <p14:tracePt t="61981" x="3492500" y="8343900"/>
          <p14:tracePt t="61982" x="3467100" y="8343900"/>
          <p14:tracePt t="61998" x="3441700" y="8343900"/>
          <p14:tracePt t="62015" x="3416300" y="8343900"/>
          <p14:tracePt t="62030" x="3390900" y="8343900"/>
          <p14:tracePt t="62039" x="3352800" y="8318500"/>
          <p14:tracePt t="62052" x="3327400" y="8318500"/>
          <p14:tracePt t="62069" x="3302000" y="8293100"/>
          <p14:tracePt t="62093" x="3276600" y="8267700"/>
          <p14:tracePt t="62118" x="3251200" y="8267700"/>
          <p14:tracePt t="62127" x="3251200" y="8229600"/>
          <p14:tracePt t="62164" x="3225800" y="8229600"/>
          <p14:tracePt t="62172" x="3225800" y="8204200"/>
          <p14:tracePt t="62331" x="3251200" y="8204200"/>
          <p14:tracePt t="62340" x="3251200" y="8178800"/>
          <p14:tracePt t="62350" x="3276600" y="8178800"/>
          <p14:tracePt t="62358" x="3302000" y="8178800"/>
          <p14:tracePt t="62367" x="3352800" y="8178800"/>
          <p14:tracePt t="62381" x="3416300" y="8178800"/>
          <p14:tracePt t="62382" x="3492500" y="8153400"/>
          <p14:tracePt t="62392" x="3568700" y="8153400"/>
          <p14:tracePt t="62403" x="3657600" y="8153400"/>
          <p14:tracePt t="62404" x="3759200" y="8153400"/>
          <p14:tracePt t="62414" x="3860800" y="8153400"/>
          <p14:tracePt t="62423" x="3975100" y="8153400"/>
          <p14:tracePt t="62432" x="4076700" y="8153400"/>
          <p14:tracePt t="62440" x="4191000" y="8153400"/>
          <p14:tracePt t="62448" x="4267200" y="8153400"/>
          <p14:tracePt t="62456" x="4368800" y="8153400"/>
          <p14:tracePt t="62464" x="4457700" y="8178800"/>
          <p14:tracePt t="62473" x="4508500" y="8178800"/>
          <p14:tracePt t="62481" x="4610100" y="8178800"/>
          <p14:tracePt t="62483" x="4635500" y="8204200"/>
          <p14:tracePt t="62498" x="4724400" y="8204200"/>
          <p14:tracePt t="62500" x="4775200" y="8204200"/>
          <p14:tracePt t="62513" x="4826000" y="8229600"/>
          <p14:tracePt t="62522" x="4876800" y="8229600"/>
          <p14:tracePt t="62524" x="4902200" y="8229600"/>
          <p14:tracePt t="62533" x="4953000" y="8229600"/>
          <p14:tracePt t="62541" x="4991100" y="8267700"/>
          <p14:tracePt t="62552" x="5016500" y="8267700"/>
          <p14:tracePt t="62564" x="5041900" y="8267700"/>
          <p14:tracePt t="62573" x="5067300" y="8267700"/>
          <p14:tracePt t="62588" x="5092700" y="8267700"/>
          <p14:tracePt t="62615" x="5118100" y="8267700"/>
          <p14:tracePt t="62643" x="5118100" y="8293100"/>
          <p14:tracePt t="62683" x="5118100" y="8318500"/>
          <p14:tracePt t="62692" x="5092700" y="8318500"/>
          <p14:tracePt t="62701" x="5041900" y="8343900"/>
          <p14:tracePt t="62713" x="4991100" y="8343900"/>
          <p14:tracePt t="62715" x="4902200" y="8369300"/>
          <p14:tracePt t="62726" x="4826000" y="8394700"/>
          <p14:tracePt t="62738" x="4749800" y="8394700"/>
          <p14:tracePt t="62740" x="4724400" y="8420100"/>
          <p14:tracePt t="62750" x="4635500" y="8420100"/>
          <p14:tracePt t="62759" x="4559300" y="8420100"/>
          <p14:tracePt t="62768" x="4483100" y="8445500"/>
          <p14:tracePt t="62778" x="4394200" y="8445500"/>
          <p14:tracePt t="62786" x="4343400" y="8445500"/>
          <p14:tracePt t="62793" x="4318000" y="8445500"/>
          <p14:tracePt t="62803" x="4267200" y="8445500"/>
          <p14:tracePt t="62805" x="4216400" y="8445500"/>
          <p14:tracePt t="62814" x="4191000" y="8445500"/>
          <p14:tracePt t="62823" x="4152900" y="8445500"/>
          <p14:tracePt t="62832" x="4127500" y="8445500"/>
          <p14:tracePt t="62840" x="4102100" y="8445500"/>
          <p14:tracePt t="62848" x="4076700" y="8445500"/>
          <p14:tracePt t="62856" x="4051300" y="8420100"/>
          <p14:tracePt t="62869" x="4025900" y="8420100"/>
          <p14:tracePt t="62887" x="4000500" y="8420100"/>
          <p14:tracePt t="62896" x="3975100" y="8420100"/>
          <p14:tracePt t="62903" x="3975100" y="8394700"/>
          <p14:tracePt t="62913" x="3949700" y="8394700"/>
          <p14:tracePt t="62927" x="3924300" y="8369300"/>
          <p14:tracePt t="62938" x="3886200" y="8369300"/>
          <p14:tracePt t="62948" x="3860800" y="8369300"/>
          <p14:tracePt t="62956" x="3835400" y="8343900"/>
          <p14:tracePt t="62975" x="3810000" y="8343900"/>
          <p14:tracePt t="62984" x="3784600" y="8318500"/>
          <p14:tracePt t="62998" x="3759200" y="8318500"/>
          <p14:tracePt t="63015" x="3733800" y="8293100"/>
          <p14:tracePt t="63028" x="3708400" y="8293100"/>
          <p14:tracePt t="63047" x="3683000" y="8267700"/>
          <p14:tracePt t="63071" x="3657600" y="8267700"/>
          <p14:tracePt t="63097" x="3619500" y="8267700"/>
          <p14:tracePt t="63113" x="3594100" y="8267700"/>
          <p14:tracePt t="63120" x="3594100" y="8229600"/>
          <p14:tracePt t="63148" x="3568700" y="8229600"/>
          <p14:tracePt t="63196" x="3543300" y="8229600"/>
          <p14:tracePt t="63204" x="3543300" y="8204200"/>
          <p14:tracePt t="63284" x="3543300" y="8178800"/>
          <p14:tracePt t="63788" x="3543300" y="8153400"/>
          <p14:tracePt t="63797" x="3543300" y="8102600"/>
          <p14:tracePt t="63806" x="3543300" y="8051800"/>
          <p14:tracePt t="63815" x="3517900" y="7962900"/>
          <p14:tracePt t="63826" x="3517900" y="7912100"/>
          <p14:tracePt t="63836" x="3492500" y="7861300"/>
          <p14:tracePt t="63837" x="3492500" y="7810500"/>
          <p14:tracePt t="63848" x="3492500" y="7785100"/>
          <p14:tracePt t="63856" x="3467100" y="7759700"/>
          <p14:tracePt t="63867" x="3467100" y="7734300"/>
          <p14:tracePt t="63876" x="3467100" y="7696200"/>
          <p14:tracePt t="63940" x="3441700" y="7759700"/>
          <p14:tracePt t="63950" x="3441700" y="7785100"/>
          <p14:tracePt t="63958" x="3416300" y="7835900"/>
          <p14:tracePt t="63968" x="3416300" y="7886700"/>
          <p14:tracePt t="63981" x="3390900" y="7937500"/>
          <p14:tracePt t="63982" x="3390900" y="8001000"/>
          <p14:tracePt t="63992" x="3327400" y="8077200"/>
          <p14:tracePt t="64004" x="3327400" y="8128000"/>
          <p14:tracePt t="64006" x="3327400" y="8178800"/>
          <p14:tracePt t="64015" x="3302000" y="8229600"/>
          <p14:tracePt t="64025" x="3276600" y="8293100"/>
          <p14:tracePt t="64035" x="3276600" y="8318500"/>
          <p14:tracePt t="64037" x="3251200" y="8343900"/>
          <p14:tracePt t="64048" x="3251200" y="8369300"/>
          <p14:tracePt t="64056" x="3251200" y="8394700"/>
          <p14:tracePt t="64080" x="3225800" y="8420100"/>
          <p14:tracePt t="64156" x="3225800" y="8394700"/>
          <p14:tracePt t="64180" x="3225800" y="8369300"/>
          <p14:tracePt t="64301" x="3225800" y="8394700"/>
          <p14:tracePt t="64332" x="3225800" y="8420100"/>
          <p14:tracePt t="64541" x="3225800" y="8445500"/>
          <p14:tracePt t="64556" x="3225800" y="8470900"/>
          <p14:tracePt t="64573" x="3200400" y="8496300"/>
          <p14:tracePt t="64584" x="3200400" y="8534400"/>
          <p14:tracePt t="64592" x="3175000" y="8559800"/>
          <p14:tracePt t="64605" x="3149600" y="8585200"/>
          <p14:tracePt t="64638" x="3149600" y="8610600"/>
          <p14:tracePt t="64701" x="3149600" y="8585200"/>
          <p14:tracePt t="64717" x="3149600" y="8559800"/>
          <p14:tracePt t="64726" x="3149600" y="8534400"/>
          <p14:tracePt t="64736" x="3175000" y="84963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88738" y="278286"/>
            <a:ext cx="7906284" cy="9378857"/>
          </a:xfrm>
          <a:custGeom>
            <a:avLst/>
            <a:gdLst/>
            <a:ahLst/>
            <a:cxnLst/>
            <a:rect l="l" t="t" r="r" b="b"/>
            <a:pathLst>
              <a:path w="7906284" h="9378857">
                <a:moveTo>
                  <a:pt x="0" y="0"/>
                </a:moveTo>
                <a:lnTo>
                  <a:pt x="7906283" y="0"/>
                </a:lnTo>
                <a:lnTo>
                  <a:pt x="7906283" y="9378858"/>
                </a:lnTo>
                <a:lnTo>
                  <a:pt x="0" y="9378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" r="-105287" b="-7768"/>
            </a:stretch>
          </a:blipFill>
        </p:spPr>
        <p:txBody>
          <a:bodyPr/>
          <a:lstStyle/>
          <a:p>
            <a:pPr marL="0" algn="l" defTabSz="914400" rtl="0" eaLnBrk="1" latinLnBrk="0" hangingPunct="1"/>
            <a:endParaRPr lang="fr-FR" dirty="0"/>
          </a:p>
        </p:txBody>
      </p:sp>
      <p:sp>
        <p:nvSpPr>
          <p:cNvPr id="3" name="Freeform 3"/>
          <p:cNvSpPr/>
          <p:nvPr/>
        </p:nvSpPr>
        <p:spPr>
          <a:xfrm>
            <a:off x="14773257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53779" y="278286"/>
            <a:ext cx="7906284" cy="9378857"/>
          </a:xfrm>
          <a:custGeom>
            <a:avLst/>
            <a:gdLst/>
            <a:ahLst/>
            <a:cxnLst/>
            <a:rect l="l" t="t" r="r" b="b"/>
            <a:pathLst>
              <a:path w="7906284" h="9378857">
                <a:moveTo>
                  <a:pt x="0" y="0"/>
                </a:moveTo>
                <a:lnTo>
                  <a:pt x="7906284" y="0"/>
                </a:lnTo>
                <a:lnTo>
                  <a:pt x="7906284" y="9378858"/>
                </a:lnTo>
                <a:lnTo>
                  <a:pt x="0" y="9378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" r="-105287" b="-7768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292986" y="7036244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500"/>
                </a:lnTo>
                <a:lnTo>
                  <a:pt x="0" y="3051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322393">
            <a:off x="4157519" y="-1405277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2383408" y="2216431"/>
            <a:ext cx="4809031" cy="1611025"/>
          </a:xfrm>
          <a:custGeom>
            <a:avLst/>
            <a:gdLst/>
            <a:ahLst/>
            <a:cxnLst/>
            <a:rect l="l" t="t" r="r" b="b"/>
            <a:pathLst>
              <a:path w="4809031" h="1611025">
                <a:moveTo>
                  <a:pt x="0" y="0"/>
                </a:moveTo>
                <a:lnTo>
                  <a:pt x="4809031" y="0"/>
                </a:lnTo>
                <a:lnTo>
                  <a:pt x="4809031" y="1611025"/>
                </a:lnTo>
                <a:lnTo>
                  <a:pt x="0" y="1611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6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1651464" y="2272300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7"/>
                </a:lnTo>
                <a:lnTo>
                  <a:pt x="0" y="14874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6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4744825" y="692130"/>
            <a:ext cx="1540493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ghayne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24560" y="752717"/>
            <a:ext cx="1173309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‘ayne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314645" y="620437"/>
            <a:ext cx="1384829" cy="1746089"/>
          </a:xfrm>
          <a:custGeom>
            <a:avLst/>
            <a:gdLst/>
            <a:ahLst/>
            <a:cxnLst/>
            <a:rect l="l" t="t" r="r" b="b"/>
            <a:pathLst>
              <a:path w="1384829" h="1746089">
                <a:moveTo>
                  <a:pt x="0" y="0"/>
                </a:moveTo>
                <a:lnTo>
                  <a:pt x="1384829" y="0"/>
                </a:lnTo>
                <a:lnTo>
                  <a:pt x="1384829" y="1746088"/>
                </a:lnTo>
                <a:lnTo>
                  <a:pt x="0" y="17460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3513034" y="399495"/>
            <a:ext cx="1281716" cy="1906443"/>
          </a:xfrm>
          <a:custGeom>
            <a:avLst/>
            <a:gdLst/>
            <a:ahLst/>
            <a:cxnLst/>
            <a:rect l="l" t="t" r="r" b="b"/>
            <a:pathLst>
              <a:path w="1281716" h="1906443">
                <a:moveTo>
                  <a:pt x="0" y="0"/>
                </a:moveTo>
                <a:lnTo>
                  <a:pt x="1281716" y="0"/>
                </a:lnTo>
                <a:lnTo>
                  <a:pt x="1281716" y="1906443"/>
                </a:lnTo>
                <a:lnTo>
                  <a:pt x="0" y="190644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5403657" y="7662499"/>
            <a:ext cx="1607860" cy="1595801"/>
          </a:xfrm>
          <a:custGeom>
            <a:avLst/>
            <a:gdLst/>
            <a:ahLst/>
            <a:cxnLst/>
            <a:rect l="l" t="t" r="r" b="b"/>
            <a:pathLst>
              <a:path w="1607860" h="1595801">
                <a:moveTo>
                  <a:pt x="0" y="0"/>
                </a:moveTo>
                <a:lnTo>
                  <a:pt x="1607860" y="0"/>
                </a:lnTo>
                <a:lnTo>
                  <a:pt x="1607860" y="1595801"/>
                </a:lnTo>
                <a:lnTo>
                  <a:pt x="0" y="159580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5200474" y="3855418"/>
            <a:ext cx="1853751" cy="1749267"/>
          </a:xfrm>
          <a:custGeom>
            <a:avLst/>
            <a:gdLst/>
            <a:ahLst/>
            <a:cxnLst/>
            <a:rect l="l" t="t" r="r" b="b"/>
            <a:pathLst>
              <a:path w="1853751" h="1749267">
                <a:moveTo>
                  <a:pt x="0" y="0"/>
                </a:moveTo>
                <a:lnTo>
                  <a:pt x="1853751" y="0"/>
                </a:lnTo>
                <a:lnTo>
                  <a:pt x="1853751" y="1749268"/>
                </a:lnTo>
                <a:lnTo>
                  <a:pt x="0" y="174926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5102975" y="5604686"/>
            <a:ext cx="2048748" cy="1817799"/>
          </a:xfrm>
          <a:custGeom>
            <a:avLst/>
            <a:gdLst/>
            <a:ahLst/>
            <a:cxnLst/>
            <a:rect l="l" t="t" r="r" b="b"/>
            <a:pathLst>
              <a:path w="2048748" h="1817799">
                <a:moveTo>
                  <a:pt x="0" y="0"/>
                </a:moveTo>
                <a:lnTo>
                  <a:pt x="2048749" y="0"/>
                </a:lnTo>
                <a:lnTo>
                  <a:pt x="2048749" y="1817798"/>
                </a:lnTo>
                <a:lnTo>
                  <a:pt x="0" y="181779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883717" y="7278628"/>
            <a:ext cx="1241223" cy="2006018"/>
          </a:xfrm>
          <a:custGeom>
            <a:avLst/>
            <a:gdLst/>
            <a:ahLst/>
            <a:cxnLst/>
            <a:rect l="l" t="t" r="r" b="b"/>
            <a:pathLst>
              <a:path w="1241223" h="2006018">
                <a:moveTo>
                  <a:pt x="0" y="0"/>
                </a:moveTo>
                <a:lnTo>
                  <a:pt x="1241223" y="0"/>
                </a:lnTo>
                <a:lnTo>
                  <a:pt x="1241223" y="2006018"/>
                </a:lnTo>
                <a:lnTo>
                  <a:pt x="0" y="200601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5697503" y="3853084"/>
            <a:ext cx="1653973" cy="1457141"/>
          </a:xfrm>
          <a:custGeom>
            <a:avLst/>
            <a:gdLst/>
            <a:ahLst/>
            <a:cxnLst/>
            <a:rect l="l" t="t" r="r" b="b"/>
            <a:pathLst>
              <a:path w="1653973" h="1457141">
                <a:moveTo>
                  <a:pt x="0" y="0"/>
                </a:moveTo>
                <a:lnTo>
                  <a:pt x="1653973" y="0"/>
                </a:lnTo>
                <a:lnTo>
                  <a:pt x="1653973" y="1457141"/>
                </a:lnTo>
                <a:lnTo>
                  <a:pt x="0" y="145714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5791942" y="5841604"/>
            <a:ext cx="1297283" cy="1284310"/>
          </a:xfrm>
          <a:custGeom>
            <a:avLst/>
            <a:gdLst/>
            <a:ahLst/>
            <a:cxnLst/>
            <a:rect l="l" t="t" r="r" b="b"/>
            <a:pathLst>
              <a:path w="1297283" h="1284310">
                <a:moveTo>
                  <a:pt x="0" y="0"/>
                </a:moveTo>
                <a:lnTo>
                  <a:pt x="1297282" y="0"/>
                </a:lnTo>
                <a:lnTo>
                  <a:pt x="1297282" y="1284310"/>
                </a:lnTo>
                <a:lnTo>
                  <a:pt x="0" y="1284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1360748">
            <a:off x="11616299" y="-1388206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2"/>
                </a:lnTo>
                <a:lnTo>
                  <a:pt x="0" y="27764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527898" y="2331566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غـ ـغـ ـغ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778871" y="2318568"/>
            <a:ext cx="3584763" cy="1148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عـ ـعـ ـع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42320" y="4398422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1352E1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عَـيْـن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868391" y="5945076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مُـعَلِّـم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043779" y="774920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سَـمِـعَ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34492" y="4384846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غُـراب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77123" y="5884489"/>
            <a:ext cx="3301873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اَلْمَـغْرب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88118" y="750570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صَـبَـغَ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094108" y="9809857"/>
            <a:ext cx="494967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pic>
        <p:nvPicPr>
          <p:cNvPr id="30" name="Audio 29">
            <a:extLst>
              <a:ext uri="{FF2B5EF4-FFF2-40B4-BE49-F238E27FC236}">
                <a16:creationId xmlns:a16="http://schemas.microsoft.com/office/drawing/2014/main" id="{83747C63-37BD-2E03-D29B-5562FBF52D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695"/>
    </mc:Choice>
    <mc:Fallback xmlns="">
      <p:transition spd="slow" advTm="76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78" x="4635500" y="7810500"/>
          <p14:tracePt t="687" x="5067300" y="7620000"/>
          <p14:tracePt t="696" x="5549900" y="7353300"/>
          <p14:tracePt t="705" x="5994400" y="7112000"/>
          <p14:tracePt t="714" x="6477000" y="6819900"/>
          <p14:tracePt t="727" x="7416800" y="6261100"/>
          <p14:tracePt t="729" x="8343900" y="5702300"/>
          <p14:tracePt t="739" x="8686800" y="5461000"/>
          <p14:tracePt t="750" x="9601200" y="4851400"/>
          <p14:tracePt t="760" x="10045700" y="4533900"/>
          <p14:tracePt t="768" x="10185400" y="4445000"/>
          <p14:tracePt t="778" x="10452100" y="4241800"/>
          <p14:tracePt t="788" x="10642600" y="4051300"/>
          <p14:tracePt t="790" x="10693400" y="4000500"/>
          <p14:tracePt t="981" x="10693400" y="3975100"/>
          <p14:tracePt t="990" x="10718800" y="3835400"/>
          <p14:tracePt t="1001" x="10795000" y="3683000"/>
          <p14:tracePt t="1011" x="10960100" y="3352800"/>
          <p14:tracePt t="1017" x="11201400" y="2984500"/>
          <p14:tracePt t="1031" x="11468100" y="2552700"/>
          <p14:tracePt t="1033" x="11760200" y="2133600"/>
          <p14:tracePt t="1044" x="11887200" y="1968500"/>
          <p14:tracePt t="1055" x="12153900" y="1651000"/>
          <p14:tracePt t="1056" x="12268200" y="1574800"/>
          <p14:tracePt t="1069" x="12471400" y="1358900"/>
          <p14:tracePt t="1076" x="12636500" y="1257300"/>
          <p14:tracePt t="1078" x="12687300" y="1231900"/>
          <p14:tracePt t="1094" x="12801600" y="1143000"/>
          <p14:tracePt t="1096" x="12877800" y="1117600"/>
          <p14:tracePt t="1110" x="12979400" y="1092200"/>
          <p14:tracePt t="1120" x="13004800" y="1092200"/>
          <p14:tracePt t="1134" x="13004800" y="1117600"/>
          <p14:tracePt t="1144" x="13004800" y="1168400"/>
          <p14:tracePt t="1153" x="12979400" y="1231900"/>
          <p14:tracePt t="1163" x="12954000" y="1257300"/>
          <p14:tracePt t="1173" x="12903200" y="1333500"/>
          <p14:tracePt t="1176" x="12877800" y="1358900"/>
          <p14:tracePt t="1188" x="12763500" y="1435100"/>
          <p14:tracePt t="1198" x="12712700" y="1524000"/>
          <p14:tracePt t="1216" x="12661900" y="1549400"/>
          <p14:tracePt t="1229" x="12636500" y="1574800"/>
          <p14:tracePt t="1231" x="12636500" y="1600200"/>
          <p14:tracePt t="1242" x="12636500" y="1625600"/>
          <p14:tracePt t="1264" x="12636500" y="1651000"/>
          <p14:tracePt t="1273" x="12661900" y="1651000"/>
          <p14:tracePt t="1282" x="12712700" y="1651000"/>
          <p14:tracePt t="1292" x="12801600" y="1625600"/>
          <p14:tracePt t="1301" x="12877800" y="1600200"/>
          <p14:tracePt t="1303" x="12954000" y="1549400"/>
          <p14:tracePt t="1315" x="13030200" y="1498600"/>
          <p14:tracePt t="1326" x="13144500" y="1435100"/>
          <p14:tracePt t="1328" x="13169900" y="1409700"/>
          <p14:tracePt t="1339" x="13246100" y="1358900"/>
          <p14:tracePt t="1415" x="13411200" y="1282700"/>
          <p14:tracePt t="1434" x="13385800" y="1282700"/>
          <p14:tracePt t="1444" x="13360400" y="1282700"/>
          <p14:tracePt t="1452" x="13335000" y="1282700"/>
          <p14:tracePt t="1462" x="13296900" y="1282700"/>
          <p14:tracePt t="1463" x="13271500" y="1282700"/>
          <p14:tracePt t="1471" x="13246100" y="1282700"/>
          <p14:tracePt t="1480" x="13220700" y="1282700"/>
          <p14:tracePt t="1497" x="13195300" y="1282700"/>
          <p14:tracePt t="1513" x="13169900" y="1282700"/>
          <p14:tracePt t="1550" x="13169900" y="1257300"/>
          <p14:tracePt t="1622" x="13169900" y="1231900"/>
          <p14:tracePt t="1630" x="13220700" y="1193800"/>
          <p14:tracePt t="1806" x="13144500" y="1193800"/>
          <p14:tracePt t="1814" x="12954000" y="1193800"/>
          <p14:tracePt t="1823" x="12534900" y="1193800"/>
          <p14:tracePt t="1832" x="12001500" y="1231900"/>
          <p14:tracePt t="1842" x="11328400" y="1231900"/>
          <p14:tracePt t="1851" x="10604500" y="1231900"/>
          <p14:tracePt t="1860" x="9867900" y="1193800"/>
          <p14:tracePt t="1867" x="9093200" y="1117600"/>
          <p14:tracePt t="1876" x="8750300" y="1066800"/>
          <p14:tracePt t="1878" x="8077200" y="1016000"/>
          <p14:tracePt t="1889" x="7543800" y="965200"/>
          <p14:tracePt t="1898" x="7353300" y="927100"/>
          <p14:tracePt t="1910" x="6667500" y="901700"/>
          <p14:tracePt t="1919" x="6451600" y="901700"/>
          <p14:tracePt t="1929" x="6375400" y="901700"/>
          <p14:tracePt t="1937" x="6235700" y="901700"/>
          <p14:tracePt t="1946" x="6159500" y="901700"/>
          <p14:tracePt t="1955" x="6108700" y="901700"/>
          <p14:tracePt t="1964" x="6057900" y="901700"/>
          <p14:tracePt t="2127" x="5943600" y="901700"/>
          <p14:tracePt t="2135" x="5727700" y="965200"/>
          <p14:tracePt t="2146" x="5549900" y="1016000"/>
          <p14:tracePt t="2155" x="5384800" y="1016000"/>
          <p14:tracePt t="2165" x="5194300" y="1041400"/>
          <p14:tracePt t="2167" x="5041900" y="1066800"/>
          <p14:tracePt t="2179" x="4876800" y="1066800"/>
          <p14:tracePt t="2187" x="4749800" y="1066800"/>
          <p14:tracePt t="2196" x="4610100" y="1066800"/>
          <p14:tracePt t="2203" x="4533900" y="1066800"/>
          <p14:tracePt t="2212" x="4457700" y="1066800"/>
          <p14:tracePt t="2219" x="4318000" y="1041400"/>
          <p14:tracePt t="2230" x="4191000" y="1041400"/>
          <p14:tracePt t="2231" x="4102100" y="1016000"/>
          <p14:tracePt t="2243" x="4051300" y="1016000"/>
          <p14:tracePt t="2252" x="4025900" y="990600"/>
          <p14:tracePt t="2262" x="4000500" y="990600"/>
          <p14:tracePt t="2264" x="3975100" y="990600"/>
          <p14:tracePt t="2280" x="3949700" y="990600"/>
          <p14:tracePt t="2366" x="3924300" y="990600"/>
          <p14:tracePt t="2446" x="3924300" y="965200"/>
          <p14:tracePt t="2502" x="3924300" y="927100"/>
          <p14:tracePt t="2511" x="3949700" y="927100"/>
          <p14:tracePt t="2520" x="3975100" y="927100"/>
          <p14:tracePt t="2529" x="4025900" y="927100"/>
          <p14:tracePt t="2538" x="4152900" y="901700"/>
          <p14:tracePt t="2549" x="4457700" y="901700"/>
          <p14:tracePt t="2557" x="4800600" y="901700"/>
          <p14:tracePt t="2560" x="5600700" y="901700"/>
          <p14:tracePt t="2569" x="6400800" y="901700"/>
          <p14:tracePt t="2578" x="7442200" y="1092200"/>
          <p14:tracePt t="2587" x="8610600" y="1333500"/>
          <p14:tracePt t="2597" x="9842500" y="1676400"/>
          <p14:tracePt t="2599" x="10337800" y="1816100"/>
          <p14:tracePt t="2609" x="11277600" y="2082800"/>
          <p14:tracePt t="2618" x="11595100" y="2159000"/>
          <p14:tracePt t="2629" x="12230100" y="2374900"/>
          <p14:tracePt t="2631" x="12420600" y="2425700"/>
          <p14:tracePt t="2643" x="12827000" y="2501900"/>
          <p14:tracePt t="2651" x="13119100" y="2527300"/>
          <p14:tracePt t="2662" x="13296900" y="2552700"/>
          <p14:tracePt t="2664" x="13436600" y="2552700"/>
          <p14:tracePt t="2891" x="13487400" y="2501900"/>
          <p14:tracePt t="2900" x="13512800" y="2451100"/>
          <p14:tracePt t="2911" x="13563600" y="2400300"/>
          <p14:tracePt t="2921" x="13601700" y="2374900"/>
          <p14:tracePt t="2931" x="13627100" y="2324100"/>
          <p14:tracePt t="2932" x="13652500" y="2286000"/>
          <p14:tracePt t="2945" x="13677900" y="2260600"/>
          <p14:tracePt t="2955" x="13677900" y="2209800"/>
          <p14:tracePt t="2957" x="13677900" y="2159000"/>
          <p14:tracePt t="2966" x="13677900" y="2133600"/>
          <p14:tracePt t="2983" x="13627100" y="2082800"/>
          <p14:tracePt t="2995" x="13512800" y="2057400"/>
          <p14:tracePt t="3006" x="13462000" y="1993900"/>
          <p14:tracePt t="3022" x="13436600" y="1993900"/>
          <p14:tracePt t="3026" x="13385800" y="1968500"/>
          <p14:tracePt t="3028" x="13360400" y="1943100"/>
          <p14:tracePt t="3040" x="13296900" y="1917700"/>
          <p14:tracePt t="3051" x="13271500" y="1892300"/>
          <p14:tracePt t="3053" x="13220700" y="1866900"/>
          <p14:tracePt t="3065" x="13195300" y="1841500"/>
          <p14:tracePt t="3076" x="13169900" y="1816100"/>
          <p14:tracePt t="3077" x="13144500" y="1790700"/>
          <p14:tracePt t="3088" x="13119100" y="1752600"/>
          <p14:tracePt t="3100" x="13093700" y="1727200"/>
          <p14:tracePt t="3101" x="13068300" y="1701800"/>
          <p14:tracePt t="3115" x="13030200" y="1676400"/>
          <p14:tracePt t="3116" x="13004800" y="1651000"/>
          <p14:tracePt t="3135" x="13004800" y="1625600"/>
          <p14:tracePt t="3150" x="12979400" y="1625600"/>
          <p14:tracePt t="3160" x="12979400" y="1600200"/>
          <p14:tracePt t="3395" x="12954000" y="1600200"/>
          <p14:tracePt t="3404" x="12801600" y="1600200"/>
          <p14:tracePt t="3412" x="12344400" y="1625600"/>
          <p14:tracePt t="3421" x="11887200" y="1651000"/>
          <p14:tracePt t="3430" x="11353800" y="1651000"/>
          <p14:tracePt t="3439" x="10693400" y="1651000"/>
          <p14:tracePt t="3448" x="10020300" y="1651000"/>
          <p14:tracePt t="3456" x="9359900" y="1600200"/>
          <p14:tracePt t="3465" x="9067800" y="1549400"/>
          <p14:tracePt t="3474" x="8483600" y="1524000"/>
          <p14:tracePt t="3482" x="8001000" y="1460500"/>
          <p14:tracePt t="3484" x="7785100" y="1435100"/>
          <p14:tracePt t="3496" x="7416800" y="1435100"/>
          <p14:tracePt t="3504" x="7086600" y="1435100"/>
          <p14:tracePt t="3513" x="6794500" y="1435100"/>
          <p14:tracePt t="3521" x="6578600" y="1435100"/>
          <p14:tracePt t="3529" x="6375400" y="1435100"/>
          <p14:tracePt t="3536" x="6235700" y="1435100"/>
          <p14:tracePt t="3545" x="6108700" y="1435100"/>
          <p14:tracePt t="3552" x="6057900" y="1435100"/>
          <p14:tracePt t="3561" x="5969000" y="1435100"/>
          <p14:tracePt t="3568" x="5892800" y="1435100"/>
          <p14:tracePt t="3577" x="5842000" y="1435100"/>
          <p14:tracePt t="3584" x="5791200" y="1435100"/>
          <p14:tracePt t="3593" x="5753100" y="1435100"/>
          <p14:tracePt t="3600" x="5727700" y="1435100"/>
          <p14:tracePt t="3609" x="5702300" y="1435100"/>
          <p14:tracePt t="3612" x="5676900" y="1435100"/>
          <p14:tracePt t="3628" x="5651500" y="1435100"/>
          <p14:tracePt t="3652" x="5626100" y="1435100"/>
          <p14:tracePt t="3677" x="5600700" y="1435100"/>
          <p14:tracePt t="3710" x="5575300" y="1435100"/>
          <p14:tracePt t="3733" x="5549900" y="1435100"/>
          <p14:tracePt t="3751" x="5524500" y="1435100"/>
          <p14:tracePt t="3761" x="5486400" y="1435100"/>
          <p14:tracePt t="3779" x="5461000" y="1435100"/>
          <p14:tracePt t="3781" x="5435600" y="1460500"/>
          <p14:tracePt t="3809" x="5410200" y="1460500"/>
          <p14:tracePt t="3830" x="5384800" y="1460500"/>
          <p14:tracePt t="3876" x="5435600" y="1409700"/>
          <p14:tracePt t="3889" x="5524500" y="1358900"/>
          <p14:tracePt t="3901" x="5994400" y="1117600"/>
          <p14:tracePt t="3912" x="6350000" y="990600"/>
          <p14:tracePt t="3924" x="6845300" y="850900"/>
          <p14:tracePt t="3927" x="7467600" y="800100"/>
          <p14:tracePt t="3939" x="8242300" y="749300"/>
          <p14:tracePt t="3942" x="9677400" y="749300"/>
          <p14:tracePt t="3951" x="10579100" y="749300"/>
          <p14:tracePt t="3961" x="11010900" y="749300"/>
          <p14:tracePt t="3968" x="11760200" y="876300"/>
          <p14:tracePt t="3977" x="12052300" y="927100"/>
          <p14:tracePt t="3986" x="12636500" y="1066800"/>
          <p14:tracePt t="3988" x="12801600" y="1092200"/>
          <p14:tracePt t="4001" x="13144500" y="1168400"/>
          <p14:tracePt t="4011" x="13220700" y="1193800"/>
          <p14:tracePt t="4013" x="13411200" y="1231900"/>
          <p14:tracePt t="4029" x="13538200" y="1257300"/>
          <p14:tracePt t="4030" x="13627100" y="1257300"/>
          <p14:tracePt t="4388" x="13601700" y="1257300"/>
          <p14:tracePt t="4397" x="13563600" y="1257300"/>
          <p14:tracePt t="4405" x="13512800" y="1257300"/>
          <p14:tracePt t="4415" x="13487400" y="1257300"/>
          <p14:tracePt t="4424" x="13436600" y="1257300"/>
          <p14:tracePt t="4432" x="13385800" y="1257300"/>
          <p14:tracePt t="4443" x="13335000" y="1257300"/>
          <p14:tracePt t="4444" x="13271500" y="1257300"/>
          <p14:tracePt t="4453" x="13246100" y="1257300"/>
          <p14:tracePt t="4462" x="13195300" y="1257300"/>
          <p14:tracePt t="4471" x="13144500" y="1257300"/>
          <p14:tracePt t="4480" x="13119100" y="1257300"/>
          <p14:tracePt t="4489" x="13093700" y="1257300"/>
          <p14:tracePt t="4501" x="13004800" y="1257300"/>
          <p14:tracePt t="4511" x="12979400" y="1257300"/>
          <p14:tracePt t="4521" x="12928600" y="1257300"/>
          <p14:tracePt t="4529" x="12877800" y="1257300"/>
          <p14:tracePt t="4537" x="12852400" y="1257300"/>
          <p14:tracePt t="4545" x="12827000" y="1257300"/>
          <p14:tracePt t="4553" x="12801600" y="1257300"/>
          <p14:tracePt t="4561" x="12763500" y="1257300"/>
          <p14:tracePt t="4569" x="12738100" y="1257300"/>
          <p14:tracePt t="4579" x="12712700" y="1257300"/>
          <p14:tracePt t="4589" x="12687300" y="1257300"/>
          <p14:tracePt t="4636" x="12687300" y="1231900"/>
          <p14:tracePt t="4877" x="12687300" y="1193800"/>
          <p14:tracePt t="9328" x="12661900" y="1193800"/>
          <p14:tracePt t="9336" x="12585700" y="1193800"/>
          <p14:tracePt t="9345" x="12471400" y="1193800"/>
          <p14:tracePt t="9352" x="12268200" y="1193800"/>
          <p14:tracePt t="9361" x="12077700" y="1193800"/>
          <p14:tracePt t="9369" x="11938000" y="1193800"/>
          <p14:tracePt t="9378" x="11734800" y="1193800"/>
          <p14:tracePt t="9380" x="11493500" y="1193800"/>
          <p14:tracePt t="9388" x="11277600" y="1193800"/>
          <p14:tracePt t="9397" x="11087100" y="1193800"/>
          <p14:tracePt t="9406" x="10909300" y="1193800"/>
          <p14:tracePt t="9415" x="10744200" y="1193800"/>
          <p14:tracePt t="9423" x="10693400" y="1193800"/>
          <p14:tracePt t="9432" x="10528300" y="1193800"/>
          <p14:tracePt t="9440" x="10452100" y="1193800"/>
          <p14:tracePt t="9448" x="10375900" y="1193800"/>
          <p14:tracePt t="9461" x="10287000" y="1193800"/>
          <p14:tracePt t="9463" x="10185400" y="1193800"/>
          <p14:tracePt t="9587" x="10185400" y="1231900"/>
          <p14:tracePt t="9597" x="10185400" y="1308100"/>
          <p14:tracePt t="9605" x="10185400" y="1384300"/>
          <p14:tracePt t="9614" x="10185400" y="1460500"/>
          <p14:tracePt t="9623" x="10185400" y="1524000"/>
          <p14:tracePt t="9632" x="10109200" y="1600200"/>
          <p14:tracePt t="9643" x="10020300" y="1676400"/>
          <p14:tracePt t="9645" x="9867900" y="1752600"/>
          <p14:tracePt t="9655" x="9626600" y="1943100"/>
          <p14:tracePt t="9665" x="9271000" y="2082800"/>
          <p14:tracePt t="9673" x="9093200" y="2159000"/>
          <p14:tracePt t="9683" x="8445500" y="2400300"/>
          <p14:tracePt t="9685" x="8242300" y="2451100"/>
          <p14:tracePt t="9696" x="7810500" y="2552700"/>
          <p14:tracePt t="9704" x="7378700" y="2641600"/>
          <p14:tracePt t="9713" x="7035800" y="2667000"/>
          <p14:tracePt t="9722" x="6845300" y="2692400"/>
          <p14:tracePt t="9732" x="6578600" y="2692400"/>
          <p14:tracePt t="9733" x="6311900" y="2692400"/>
          <p14:tracePt t="9743" x="6108700" y="2692400"/>
          <p14:tracePt t="9751" x="5943600" y="2692400"/>
          <p14:tracePt t="9761" x="5892800" y="2692400"/>
          <p14:tracePt t="9768" x="5676900" y="2692400"/>
          <p14:tracePt t="9777" x="5651500" y="2692400"/>
          <p14:tracePt t="9785" x="5575300" y="2641600"/>
          <p14:tracePt t="9794" x="5486400" y="2552700"/>
          <p14:tracePt t="9956" x="5461000" y="2552700"/>
          <p14:tracePt t="9965" x="5384800" y="2552700"/>
          <p14:tracePt t="9973" x="5283200" y="2552700"/>
          <p14:tracePt t="9982" x="5168900" y="2527300"/>
          <p14:tracePt t="9994" x="5092700" y="2476500"/>
          <p14:tracePt t="9996" x="4991100" y="2425700"/>
          <p14:tracePt t="10008" x="4876800" y="2374900"/>
          <p14:tracePt t="10022" x="4800600" y="2324100"/>
          <p14:tracePt t="10027" x="4660900" y="2209800"/>
          <p14:tracePt t="10028" x="4533900" y="2133600"/>
          <p14:tracePt t="10044" x="4368800" y="1993900"/>
          <p14:tracePt t="10055" x="4318000" y="1943100"/>
          <p14:tracePt t="10067" x="4241800" y="1892300"/>
          <p14:tracePt t="10069" x="4216400" y="1866900"/>
          <p14:tracePt t="10081" x="4191000" y="1841500"/>
          <p14:tracePt t="10090" x="4152900" y="1816100"/>
          <p14:tracePt t="10093" x="4152900" y="1752600"/>
          <p14:tracePt t="10103" x="4152900" y="1727200"/>
          <p14:tracePt t="10276" x="4216400" y="1727200"/>
          <p14:tracePt t="10285" x="4343400" y="1727200"/>
          <p14:tracePt t="10296" x="4533900" y="1701800"/>
          <p14:tracePt t="10309" x="4775200" y="1701800"/>
          <p14:tracePt t="10311" x="5067300" y="1701800"/>
          <p14:tracePt t="10319" x="5626100" y="1701800"/>
          <p14:tracePt t="10328" x="6350000" y="1701800"/>
          <p14:tracePt t="10337" x="7150100" y="1701800"/>
          <p14:tracePt t="10345" x="7950200" y="1701800"/>
          <p14:tracePt t="10352" x="8775700" y="1701800"/>
          <p14:tracePt t="10362" x="9118600" y="1701800"/>
          <p14:tracePt t="10364" x="9728200" y="1676400"/>
          <p14:tracePt t="10373" x="9969500" y="1676400"/>
          <p14:tracePt t="10382" x="10375900" y="1651000"/>
          <p14:tracePt t="10390" x="10693400" y="1625600"/>
          <p14:tracePt t="10401" x="10795000" y="1600200"/>
          <p14:tracePt t="10580" x="10909300" y="1600200"/>
          <p14:tracePt t="10589" x="11036300" y="1625600"/>
          <p14:tracePt t="10599" x="11226800" y="1676400"/>
          <p14:tracePt t="10610" x="11442700" y="1701800"/>
          <p14:tracePt t="10620" x="11671300" y="1727200"/>
          <p14:tracePt t="10622" x="11887200" y="1752600"/>
          <p14:tracePt t="10633" x="12103100" y="1752600"/>
          <p14:tracePt t="10641" x="12319000" y="1790700"/>
          <p14:tracePt t="10651" x="12446000" y="1816100"/>
          <p14:tracePt t="10652" x="12738100" y="1841500"/>
          <p14:tracePt t="10665" x="12827000" y="1841500"/>
          <p14:tracePt t="10673" x="13004800" y="1866900"/>
          <p14:tracePt t="10684" x="13144500" y="1866900"/>
          <p14:tracePt t="10686" x="13220700" y="1866900"/>
          <p14:tracePt t="10696" x="13271500" y="1866900"/>
          <p14:tracePt t="10972" x="13296900" y="1866900"/>
          <p14:tracePt t="10981" x="13335000" y="1866900"/>
          <p14:tracePt t="10989" x="13385800" y="1866900"/>
          <p14:tracePt t="10999" x="13411200" y="1866900"/>
          <p14:tracePt t="11008" x="13462000" y="1866900"/>
          <p14:tracePt t="11022" x="13512800" y="1866900"/>
          <p14:tracePt t="11023" x="13601700" y="1866900"/>
          <p14:tracePt t="11033" x="13677900" y="1866900"/>
          <p14:tracePt t="11045" x="13754100" y="1866900"/>
          <p14:tracePt t="11046" x="13830300" y="1866900"/>
          <p14:tracePt t="11055" x="13919200" y="1866900"/>
          <p14:tracePt t="11064" x="13944600" y="1866900"/>
          <p14:tracePt t="11072" x="14020800" y="1866900"/>
          <p14:tracePt t="11082" x="14097000" y="1866900"/>
          <p14:tracePt t="11089" x="14160500" y="1866900"/>
          <p14:tracePt t="11098" x="14185900" y="1866900"/>
          <p14:tracePt t="11106" x="14236700" y="1892300"/>
          <p14:tracePt t="11117" x="14262100" y="1892300"/>
          <p14:tracePt t="11118" x="14287500" y="1892300"/>
          <p14:tracePt t="11135" x="14287500" y="1917700"/>
          <p14:tracePt t="11167" x="14287500" y="1943100"/>
          <p14:tracePt t="11184" x="14287500" y="1968500"/>
          <p14:tracePt t="11200" x="14262100" y="1968500"/>
          <p14:tracePt t="11211" x="14262100" y="1993900"/>
          <p14:tracePt t="11213" x="14236700" y="1993900"/>
          <p14:tracePt t="11221" x="14211300" y="2019300"/>
          <p14:tracePt t="11233" x="14185900" y="2019300"/>
          <p14:tracePt t="11243" x="14160500" y="2019300"/>
          <p14:tracePt t="11250" x="14097000" y="2057400"/>
          <p14:tracePt t="11260" x="14046200" y="2057400"/>
          <p14:tracePt t="11262" x="14020800" y="2057400"/>
          <p14:tracePt t="11271" x="13970000" y="2057400"/>
          <p14:tracePt t="11280" x="13919200" y="2057400"/>
          <p14:tracePt t="11288" x="13868400" y="2057400"/>
          <p14:tracePt t="11298" x="13830300" y="2057400"/>
          <p14:tracePt t="11305" x="13779500" y="2057400"/>
          <p14:tracePt t="11314" x="13754100" y="2019300"/>
          <p14:tracePt t="11324" x="13703300" y="1993900"/>
          <p14:tracePt t="11326" x="13677900" y="1993900"/>
          <p14:tracePt t="11337" x="13652500" y="1968500"/>
          <p14:tracePt t="11349" x="13627100" y="1943100"/>
          <p14:tracePt t="11350" x="13601700" y="1943100"/>
          <p14:tracePt t="11361" x="13563600" y="1917700"/>
          <p14:tracePt t="11370" x="13563600" y="1892300"/>
          <p14:tracePt t="11379" x="13538200" y="1892300"/>
          <p14:tracePt t="11381" x="13487400" y="1841500"/>
          <p14:tracePt t="11641" x="13436600" y="1816100"/>
          <p14:tracePt t="11651" x="13411200" y="1790700"/>
          <p14:tracePt t="11662" x="13360400" y="1752600"/>
          <p14:tracePt t="11671" x="13296900" y="1701800"/>
          <p14:tracePt t="11673" x="13271500" y="1651000"/>
          <p14:tracePt t="11686" x="13246100" y="1625600"/>
          <p14:tracePt t="11696" x="13195300" y="1574800"/>
          <p14:tracePt t="11698" x="13169900" y="1524000"/>
          <p14:tracePt t="11710" x="13119100" y="1460500"/>
          <p14:tracePt t="11720" x="13093700" y="1435100"/>
          <p14:tracePt t="11722" x="13068300" y="1409700"/>
          <p14:tracePt t="11735" x="13030200" y="1384300"/>
          <p14:tracePt t="11737" x="13030200" y="1358900"/>
          <p14:tracePt t="11748" x="13004800" y="1358900"/>
          <p14:tracePt t="11809" x="13004800" y="1384300"/>
          <p14:tracePt t="11818" x="13004800" y="1435100"/>
          <p14:tracePt t="11827" x="13004800" y="1524000"/>
          <p14:tracePt t="11836" x="13004800" y="1574800"/>
          <p14:tracePt t="11846" x="13030200" y="1651000"/>
          <p14:tracePt t="11855" x="13030200" y="1752600"/>
          <p14:tracePt t="11863" x="13030200" y="1841500"/>
          <p14:tracePt t="11870" x="13068300" y="1866900"/>
          <p14:tracePt t="11881" x="13093700" y="1993900"/>
          <p14:tracePt t="11882" x="13093700" y="2057400"/>
          <p14:tracePt t="12129" x="13144500" y="2057400"/>
          <p14:tracePt t="12138" x="13195300" y="2057400"/>
          <p14:tracePt t="12147" x="13246100" y="2057400"/>
          <p14:tracePt t="12155" x="13271500" y="2057400"/>
          <p14:tracePt t="12164" x="13360400" y="2082800"/>
          <p14:tracePt t="12176" x="13385800" y="2082800"/>
          <p14:tracePt t="12178" x="13436600" y="2108200"/>
          <p14:tracePt t="12188" x="13487400" y="2133600"/>
          <p14:tracePt t="12200" x="13538200" y="2133600"/>
          <p14:tracePt t="12207" x="13601700" y="2159000"/>
          <p14:tracePt t="12219" x="13627100" y="2159000"/>
          <p14:tracePt t="12220" x="13652500" y="2184400"/>
          <p14:tracePt t="12233" x="13677900" y="2184400"/>
          <p14:tracePt t="12250" x="13703300" y="2184400"/>
          <p14:tracePt t="12281" x="13677900" y="2184400"/>
          <p14:tracePt t="12289" x="13627100" y="2133600"/>
          <p14:tracePt t="12301" x="13601700" y="2057400"/>
          <p14:tracePt t="12313" x="13538200" y="1968500"/>
          <p14:tracePt t="12314" x="13487400" y="1892300"/>
          <p14:tracePt t="12327" x="13436600" y="1816100"/>
          <p14:tracePt t="12337" x="13411200" y="1701800"/>
          <p14:tracePt t="12339" x="13385800" y="1676400"/>
          <p14:tracePt t="12352" x="13360400" y="1600200"/>
          <p14:tracePt t="12354" x="13335000" y="1549400"/>
          <p14:tracePt t="12366" x="13296900" y="1498600"/>
          <p14:tracePt t="12379" x="13271500" y="1460500"/>
          <p14:tracePt t="12390" x="13271500" y="1435100"/>
          <p14:tracePt t="12398" x="13246100" y="1409700"/>
          <p14:tracePt t="12411" x="13220700" y="1409700"/>
          <p14:tracePt t="13194" x="13271500" y="1409700"/>
          <p14:tracePt t="13203" x="13296900" y="1409700"/>
          <p14:tracePt t="13213" x="13385800" y="1409700"/>
          <p14:tracePt t="13221" x="13512800" y="1498600"/>
          <p14:tracePt t="13233" x="13627100" y="1549400"/>
          <p14:tracePt t="13235" x="13779500" y="1625600"/>
          <p14:tracePt t="13247" x="13970000" y="1727200"/>
          <p14:tracePt t="13256" x="14185900" y="1892300"/>
          <p14:tracePt t="13266" x="14363700" y="2057400"/>
          <p14:tracePt t="13267" x="14579600" y="2235200"/>
          <p14:tracePt t="13279" x="14770100" y="2451100"/>
          <p14:tracePt t="13289" x="14846300" y="2552700"/>
          <p14:tracePt t="13290" x="15011400" y="2743200"/>
          <p14:tracePt t="13304" x="15113000" y="2933700"/>
          <p14:tracePt t="13314" x="15138400" y="2984500"/>
          <p14:tracePt t="13316" x="15201900" y="3086100"/>
          <p14:tracePt t="13328" x="15252700" y="3200400"/>
          <p14:tracePt t="13338" x="15278100" y="3251200"/>
          <p14:tracePt t="13339" x="15303500" y="3302000"/>
          <p14:tracePt t="13351" x="15328900" y="3352800"/>
          <p14:tracePt t="13362" x="15354300" y="3390900"/>
          <p14:tracePt t="13363" x="15354300" y="3416300"/>
          <p14:tracePt t="13373" x="15354300" y="3441700"/>
          <p14:tracePt t="13383" x="15379700" y="3441700"/>
          <p14:tracePt t="13390" x="15405100" y="3467100"/>
          <p14:tracePt t="13401" x="15430500" y="3467100"/>
          <p14:tracePt t="13413" x="15430500" y="3492500"/>
          <p14:tracePt t="13416" x="15455900" y="3492500"/>
          <p14:tracePt t="13428" x="15494000" y="3517900"/>
          <p14:tracePt t="13453" x="15519400" y="3517900"/>
          <p14:tracePt t="13514" x="15519400" y="3543300"/>
          <p14:tracePt t="13594" x="15494000" y="3568700"/>
          <p14:tracePt t="13612" x="15455900" y="3568700"/>
          <p14:tracePt t="13622" x="15430500" y="3568700"/>
          <p14:tracePt t="13631" x="15405100" y="3568700"/>
          <p14:tracePt t="13638" x="15354300" y="3568700"/>
          <p14:tracePt t="13648" x="15328900" y="3568700"/>
          <p14:tracePt t="13662" x="15278100" y="3568700"/>
          <p14:tracePt t="13673" x="15227300" y="3568700"/>
          <p14:tracePt t="13676" x="15201900" y="3568700"/>
          <p14:tracePt t="13684" x="15163800" y="3568700"/>
          <p14:tracePt t="13694" x="15138400" y="3543300"/>
          <p14:tracePt t="13704" x="15113000" y="3543300"/>
          <p14:tracePt t="13712" x="15113000" y="3517900"/>
          <p14:tracePt t="13720" x="15087600" y="3517900"/>
          <p14:tracePt t="13728" x="15087600" y="3492500"/>
          <p14:tracePt t="13730" x="15062200" y="3467100"/>
          <p14:tracePt t="13749" x="15062200" y="3441700"/>
          <p14:tracePt t="13758" x="15036800" y="3441700"/>
          <p14:tracePt t="13767" x="15036800" y="3416300"/>
          <p14:tracePt t="13797" x="15036800" y="3390900"/>
          <p14:tracePt t="14219" x="15036800" y="3352800"/>
          <p14:tracePt t="14228" x="15036800" y="3327400"/>
          <p14:tracePt t="14237" x="15036800" y="3276600"/>
          <p14:tracePt t="14246" x="15011400" y="3251200"/>
          <p14:tracePt t="14256" x="15011400" y="3225800"/>
          <p14:tracePt t="14265" x="15011400" y="3175000"/>
          <p14:tracePt t="14283" x="15011400" y="3149600"/>
          <p14:tracePt t="14747" x="14986000" y="3149600"/>
          <p14:tracePt t="14779" x="14960600" y="3149600"/>
          <p14:tracePt t="14787" x="14935200" y="3149600"/>
          <p14:tracePt t="14797" x="14871700" y="3149600"/>
          <p14:tracePt t="14806" x="14820900" y="3149600"/>
          <p14:tracePt t="14815" x="14770100" y="3149600"/>
          <p14:tracePt t="14824" x="14693900" y="3149600"/>
          <p14:tracePt t="14833" x="14630400" y="3149600"/>
          <p14:tracePt t="14841" x="14554200" y="3149600"/>
          <p14:tracePt t="14850" x="14528800" y="3149600"/>
          <p14:tracePt t="14852" x="14452600" y="3149600"/>
          <p14:tracePt t="14862" x="14401800" y="3124200"/>
          <p14:tracePt t="14875" x="14338300" y="3124200"/>
          <p14:tracePt t="14877" x="14312900" y="3086100"/>
          <p14:tracePt t="14895" x="14262100" y="3060700"/>
          <p14:tracePt t="14906" x="14236700" y="3060700"/>
          <p14:tracePt t="14909" x="14211300" y="3060700"/>
          <p14:tracePt t="14927" x="14211300" y="3035300"/>
          <p14:tracePt t="15067" x="14211300" y="3060700"/>
          <p14:tracePt t="15076" x="14211300" y="3086100"/>
          <p14:tracePt t="15085" x="14211300" y="3124200"/>
          <p14:tracePt t="15095" x="14211300" y="3175000"/>
          <p14:tracePt t="15103" x="14211300" y="3225800"/>
          <p14:tracePt t="15113" x="14211300" y="3276600"/>
          <p14:tracePt t="15121" x="14211300" y="3302000"/>
          <p14:tracePt t="15129" x="14211300" y="3327400"/>
          <p14:tracePt t="15136" x="14211300" y="3390900"/>
          <p14:tracePt t="15145" x="14185900" y="3390900"/>
          <p14:tracePt t="15152" x="14185900" y="3416300"/>
          <p14:tracePt t="15161" x="14160500" y="3416300"/>
          <p14:tracePt t="15171" x="14135100" y="3416300"/>
          <p14:tracePt t="15181" x="14097000" y="3416300"/>
          <p14:tracePt t="15197" x="14071600" y="3416300"/>
          <p14:tracePt t="15207" x="14046200" y="3416300"/>
          <p14:tracePt t="15216" x="14020800" y="3390900"/>
          <p14:tracePt t="15228" x="13995400" y="3302000"/>
          <p14:tracePt t="15238" x="13970000" y="3251200"/>
          <p14:tracePt t="15248" x="13970000" y="3200400"/>
          <p14:tracePt t="15255" x="13944600" y="3124200"/>
          <p14:tracePt t="15267" x="13944600" y="3060700"/>
          <p14:tracePt t="15269" x="13944600" y="3009900"/>
          <p14:tracePt t="15279" x="13919200" y="2933700"/>
          <p14:tracePt t="15290" x="13919200" y="2908300"/>
          <p14:tracePt t="15292" x="13919200" y="2882900"/>
          <p14:tracePt t="15310" x="13919200" y="2819400"/>
          <p14:tracePt t="15327" x="13919200" y="2794000"/>
          <p14:tracePt t="15379" x="13919200" y="2819400"/>
          <p14:tracePt t="15388" x="13919200" y="2857500"/>
          <p14:tracePt t="15397" x="13919200" y="2882900"/>
          <p14:tracePt t="15406" x="13919200" y="2933700"/>
          <p14:tracePt t="15422" x="13919200" y="2984500"/>
          <p14:tracePt t="15431" x="13893800" y="3009900"/>
          <p14:tracePt t="15448" x="13893800" y="3035300"/>
          <p14:tracePt t="15456" x="13893800" y="3060700"/>
          <p14:tracePt t="15471" x="13868400" y="3060700"/>
          <p14:tracePt t="15487" x="13868400" y="3086100"/>
          <p14:tracePt t="15799" x="13868400" y="3124200"/>
          <p14:tracePt t="15808" x="13868400" y="3149600"/>
          <p14:tracePt t="15818" x="13830300" y="3175000"/>
          <p14:tracePt t="15835" x="13830300" y="3200400"/>
          <p14:tracePt t="15851" x="13804900" y="3225800"/>
          <p14:tracePt t="15864" x="13804900" y="3251200"/>
          <p14:tracePt t="15887" x="13804900" y="3276600"/>
          <p14:tracePt t="16039" x="13830300" y="3251200"/>
          <p14:tracePt t="16050" x="13868400" y="3251200"/>
          <p14:tracePt t="16060" x="13893800" y="3251200"/>
          <p14:tracePt t="16068" x="13893800" y="3225800"/>
          <p14:tracePt t="16078" x="13919200" y="3225800"/>
          <p14:tracePt t="16086" x="13944600" y="3200400"/>
          <p14:tracePt t="16096" x="13970000" y="3200400"/>
          <p14:tracePt t="16105" x="13995400" y="3200400"/>
          <p14:tracePt t="16129" x="14020800" y="3200400"/>
          <p14:tracePt t="16138" x="14020800" y="3175000"/>
          <p14:tracePt t="16376" x="14020800" y="3149600"/>
          <p14:tracePt t="16400" x="14020800" y="3124200"/>
          <p14:tracePt t="16416" x="14020800" y="3086100"/>
          <p14:tracePt t="16425" x="14020800" y="3060700"/>
          <p14:tracePt t="16434" x="14020800" y="3035300"/>
          <p14:tracePt t="16451" x="14020800" y="3009900"/>
          <p14:tracePt t="16460" x="14020800" y="2984500"/>
          <p14:tracePt t="16468" x="14046200" y="2984500"/>
          <p14:tracePt t="16478" x="14046200" y="2959100"/>
          <p14:tracePt t="16632" x="14020800" y="2984500"/>
          <p14:tracePt t="16643" x="14020800" y="3009900"/>
          <p14:tracePt t="16651" x="13995400" y="3009900"/>
          <p14:tracePt t="16668" x="13995400" y="3035300"/>
          <p14:tracePt t="16677" x="13970000" y="3035300"/>
          <p14:tracePt t="16685" x="13970000" y="3060700"/>
          <p14:tracePt t="16707" x="13944600" y="3086100"/>
          <p14:tracePt t="16800" x="13919200" y="3086100"/>
          <p14:tracePt t="16809" x="13893800" y="3086100"/>
          <p14:tracePt t="16818" x="13830300" y="3124200"/>
          <p14:tracePt t="16828" x="13804900" y="3149600"/>
          <p14:tracePt t="16839" x="13728700" y="3175000"/>
          <p14:tracePt t="16841" x="13601700" y="3200400"/>
          <p14:tracePt t="16853" x="13487400" y="3225800"/>
          <p14:tracePt t="16864" x="13360400" y="3251200"/>
          <p14:tracePt t="16865" x="13246100" y="3276600"/>
          <p14:tracePt t="16880" x="13169900" y="3276600"/>
          <p14:tracePt t="16881" x="13093700" y="3302000"/>
          <p14:tracePt t="16893" x="12979400" y="3302000"/>
          <p14:tracePt t="16901" x="12903200" y="3327400"/>
          <p14:tracePt t="16913" x="12801600" y="3327400"/>
          <p14:tracePt t="16922" x="12738100" y="3327400"/>
          <p14:tracePt t="16931" x="12712700" y="3327400"/>
          <p14:tracePt t="16940" x="12687300" y="3327400"/>
          <p14:tracePt t="16964" x="12661900" y="3327400"/>
          <p14:tracePt t="17032" x="12636500" y="3327400"/>
          <p14:tracePt t="17081" x="12636500" y="3302000"/>
          <p14:tracePt t="17097" x="12611100" y="3302000"/>
          <p14:tracePt t="17105" x="12611100" y="3276600"/>
          <p14:tracePt t="17115" x="12585700" y="3276600"/>
          <p14:tracePt t="17123" x="12585700" y="3251200"/>
          <p14:tracePt t="17133" x="12560300" y="3225800"/>
          <p14:tracePt t="17144" x="12534900" y="3200400"/>
          <p14:tracePt t="17146" x="12496800" y="3175000"/>
          <p14:tracePt t="17157" x="12471400" y="3149600"/>
          <p14:tracePt t="17170" x="12446000" y="3124200"/>
          <p14:tracePt t="17180" x="12446000" y="3086100"/>
          <p14:tracePt t="17196" x="12420600" y="3086100"/>
          <p14:tracePt t="17204" x="12420600" y="3060700"/>
          <p14:tracePt t="17304" x="12446000" y="3060700"/>
          <p14:tracePt t="17313" x="12471400" y="3060700"/>
          <p14:tracePt t="17322" x="12496800" y="3060700"/>
          <p14:tracePt t="17331" x="12534900" y="3060700"/>
          <p14:tracePt t="17340" x="12585700" y="3060700"/>
          <p14:tracePt t="17350" x="12636500" y="3060700"/>
          <p14:tracePt t="17358" x="12661900" y="3060700"/>
          <p14:tracePt t="17367" x="12763500" y="3060700"/>
          <p14:tracePt t="17369" x="12801600" y="3060700"/>
          <p14:tracePt t="17378" x="12877800" y="3060700"/>
          <p14:tracePt t="17387" x="12928600" y="3060700"/>
          <p14:tracePt t="17396" x="13004800" y="3060700"/>
          <p14:tracePt t="17405" x="13068300" y="3086100"/>
          <p14:tracePt t="17416" x="13119100" y="3086100"/>
          <p14:tracePt t="17417" x="13195300" y="3086100"/>
          <p14:tracePt t="17427" x="13220700" y="3086100"/>
          <p14:tracePt t="17435" x="13296900" y="3086100"/>
          <p14:tracePt t="17445" x="13360400" y="3086100"/>
          <p14:tracePt t="17453" x="13436600" y="3086100"/>
          <p14:tracePt t="17462" x="13487400" y="3086100"/>
          <p14:tracePt t="17469" x="13538200" y="3086100"/>
          <p14:tracePt t="17478" x="13601700" y="3086100"/>
          <p14:tracePt t="17486" x="13652500" y="3086100"/>
          <p14:tracePt t="17494" x="13703300" y="3086100"/>
          <p14:tracePt t="17502" x="13728700" y="3086100"/>
          <p14:tracePt t="17511" x="13779500" y="3086100"/>
          <p14:tracePt t="17513" x="13804900" y="3086100"/>
          <p14:tracePt t="17523" x="13830300" y="3086100"/>
          <p14:tracePt t="17533" x="13868400" y="3086100"/>
          <p14:tracePt t="17541" x="13893800" y="3086100"/>
          <p14:tracePt t="17549" x="13919200" y="3086100"/>
          <p14:tracePt t="17557" x="13944600" y="3086100"/>
          <p14:tracePt t="17572" x="13970000" y="3086100"/>
          <p14:tracePt t="17881" x="13995400" y="3086100"/>
          <p14:tracePt t="17905" x="14020800" y="3086100"/>
          <p14:tracePt t="17921" x="14046200" y="3124200"/>
          <p14:tracePt t="17932" x="14071600" y="3124200"/>
          <p14:tracePt t="17940" x="14097000" y="3124200"/>
          <p14:tracePt t="17949" x="14135100" y="3124200"/>
          <p14:tracePt t="17958" x="14135100" y="3149600"/>
          <p14:tracePt t="17967" x="14160500" y="3149600"/>
          <p14:tracePt t="17974" x="14185900" y="3149600"/>
          <p14:tracePt t="17983" x="14211300" y="3175000"/>
          <p14:tracePt t="17994" x="14236700" y="3175000"/>
          <p14:tracePt t="17996" x="14262100" y="3175000"/>
          <p14:tracePt t="18016" x="14287500" y="3175000"/>
          <p14:tracePt t="18019" x="14287500" y="3200400"/>
          <p14:tracePt t="18081" x="14262100" y="3200400"/>
          <p14:tracePt t="18089" x="14236700" y="3200400"/>
          <p14:tracePt t="18098" x="14211300" y="3200400"/>
          <p14:tracePt t="18107" x="14185900" y="3200400"/>
          <p14:tracePt t="18117" x="14160500" y="3200400"/>
          <p14:tracePt t="18127" x="14135100" y="3200400"/>
          <p14:tracePt t="18134" x="14097000" y="3200400"/>
          <p14:tracePt t="18143" x="14071600" y="3175000"/>
          <p14:tracePt t="18153" x="14046200" y="3175000"/>
          <p14:tracePt t="18155" x="14020800" y="3149600"/>
          <p14:tracePt t="18166" x="13995400" y="3124200"/>
          <p14:tracePt t="18177" x="13970000" y="3124200"/>
          <p14:tracePt t="18179" x="13944600" y="3086100"/>
          <p14:tracePt t="18189" x="13944600" y="3060700"/>
          <p14:tracePt t="18197" x="13919200" y="3035300"/>
          <p14:tracePt t="18211" x="13919200" y="3009900"/>
          <p14:tracePt t="18213" x="13893800" y="2959100"/>
          <p14:tracePt t="18224" x="13893800" y="2933700"/>
          <p14:tracePt t="18226" x="13893800" y="2908300"/>
          <p14:tracePt t="18244" x="13868400" y="2857500"/>
          <p14:tracePt t="18258" x="13868400" y="2819400"/>
          <p14:tracePt t="18267" x="13868400" y="2794000"/>
          <p14:tracePt t="18369" x="13868400" y="2819400"/>
          <p14:tracePt t="18378" x="13893800" y="2819400"/>
          <p14:tracePt t="18387" x="13893800" y="2857500"/>
          <p14:tracePt t="18403" x="13893800" y="2882900"/>
          <p14:tracePt t="18412" x="13919200" y="2882900"/>
          <p14:tracePt t="18429" x="13919200" y="2908300"/>
          <p14:tracePt t="18452" x="13919200" y="2933700"/>
          <p14:tracePt t="18462" x="13893800" y="2933700"/>
          <p14:tracePt t="18470" x="13868400" y="2933700"/>
          <p14:tracePt t="18480" x="13830300" y="2933700"/>
          <p14:tracePt t="18481" x="13804900" y="2933700"/>
          <p14:tracePt t="18490" x="13779500" y="2933700"/>
          <p14:tracePt t="18499" x="13754100" y="2933700"/>
          <p14:tracePt t="18508" x="13703300" y="2933700"/>
          <p14:tracePt t="18517" x="13677900" y="2933700"/>
          <p14:tracePt t="18529" x="13652500" y="2933700"/>
          <p14:tracePt t="18531" x="13627100" y="2933700"/>
          <p14:tracePt t="18547" x="13601700" y="2933700"/>
          <p14:tracePt t="18563" x="13601700" y="2908300"/>
          <p14:tracePt t="18602" x="13601700" y="2882900"/>
          <p14:tracePt t="18611" x="13627100" y="2882900"/>
          <p14:tracePt t="18619" x="13677900" y="2857500"/>
          <p14:tracePt t="18630" x="13703300" y="2857500"/>
          <p14:tracePt t="18638" x="13779500" y="2857500"/>
          <p14:tracePt t="18647" x="13804900" y="2857500"/>
          <p14:tracePt t="18654" x="13893800" y="2857500"/>
          <p14:tracePt t="18663" x="13944600" y="2857500"/>
          <p14:tracePt t="18671" x="13995400" y="2857500"/>
          <p14:tracePt t="18679" x="14046200" y="2857500"/>
          <p14:tracePt t="18682" x="14071600" y="2857500"/>
          <p14:tracePt t="18689" x="14097000" y="2857500"/>
          <p14:tracePt t="18699" x="14135100" y="2857500"/>
          <p14:tracePt t="18708" x="14160500" y="2857500"/>
          <p14:tracePt t="18732" x="14185900" y="2857500"/>
          <p14:tracePt t="18740" x="14185900" y="2882900"/>
          <p14:tracePt t="18765" x="14185900" y="2908300"/>
          <p14:tracePt t="18773" x="14160500" y="2933700"/>
          <p14:tracePt t="18785" x="14135100" y="2959100"/>
          <p14:tracePt t="18787" x="14071600" y="3009900"/>
          <p14:tracePt t="18799" x="14020800" y="3035300"/>
          <p14:tracePt t="18808" x="13944600" y="3060700"/>
          <p14:tracePt t="18818" x="13868400" y="3086100"/>
          <p14:tracePt t="18820" x="13779500" y="3124200"/>
          <p14:tracePt t="18834" x="13652500" y="3149600"/>
          <p14:tracePt t="18835" x="13538200" y="3149600"/>
          <p14:tracePt t="18846" x="13436600" y="3175000"/>
          <p14:tracePt t="18856" x="13335000" y="3175000"/>
          <p14:tracePt t="18858" x="13271500" y="3175000"/>
          <p14:tracePt t="18867" x="13144500" y="3175000"/>
          <p14:tracePt t="18877" x="13093700" y="3175000"/>
          <p14:tracePt t="18886" x="13004800" y="3175000"/>
          <p14:tracePt t="18895" x="12979400" y="3175000"/>
          <p14:tracePt t="18902" x="12928600" y="3149600"/>
          <p14:tracePt t="18912" x="12877800" y="3149600"/>
          <p14:tracePt t="18914" x="12852400" y="3149600"/>
          <p14:tracePt t="18922" x="12852400" y="3124200"/>
          <p14:tracePt t="18938" x="12827000" y="3124200"/>
          <p14:tracePt t="18947" x="12827000" y="3086100"/>
          <p14:tracePt t="19041" x="12877800" y="3086100"/>
          <p14:tracePt t="19050" x="12903200" y="3124200"/>
          <p14:tracePt t="19061" x="12954000" y="3149600"/>
          <p14:tracePt t="19072" x="13004800" y="3149600"/>
          <p14:tracePt t="19074" x="13068300" y="3175000"/>
          <p14:tracePt t="19085" x="13119100" y="3200400"/>
          <p14:tracePt t="19095" x="13144500" y="3200400"/>
          <p14:tracePt t="19103" x="13195300" y="3225800"/>
          <p14:tracePt t="19114" x="13246100" y="3251200"/>
          <p14:tracePt t="19115" x="13271500" y="3276600"/>
          <p14:tracePt t="19128" x="13335000" y="3276600"/>
          <p14:tracePt t="19130" x="13360400" y="3302000"/>
          <p14:tracePt t="19149" x="13385800" y="3327400"/>
          <p14:tracePt t="19170" x="13411200" y="3327400"/>
          <p14:tracePt t="19179" x="13411200" y="3352800"/>
          <p14:tracePt t="19258" x="13411200" y="3390900"/>
          <p14:tracePt t="19281" x="13385800" y="3390900"/>
          <p14:tracePt t="19290" x="13360400" y="3416300"/>
          <p14:tracePt t="19302" x="13296900" y="3416300"/>
          <p14:tracePt t="19312" x="13246100" y="3416300"/>
          <p14:tracePt t="19319" x="13220700" y="3416300"/>
          <p14:tracePt t="19328" x="13144500" y="3416300"/>
          <p14:tracePt t="19330" x="13093700" y="3416300"/>
          <p14:tracePt t="19338" x="13004800" y="3416300"/>
          <p14:tracePt t="19348" x="12954000" y="3416300"/>
          <p14:tracePt t="19357" x="12903200" y="3416300"/>
          <p14:tracePt t="19366" x="12852400" y="3390900"/>
          <p14:tracePt t="19378" x="12827000" y="3390900"/>
          <p14:tracePt t="19379" x="12763500" y="3352800"/>
          <p14:tracePt t="19389" x="12738100" y="3327400"/>
          <p14:tracePt t="19399" x="12712700" y="3327400"/>
          <p14:tracePt t="19407" x="12712700" y="3302000"/>
          <p14:tracePt t="19416" x="12687300" y="3302000"/>
          <p14:tracePt t="19433" x="12687300" y="3276600"/>
          <p14:tracePt t="19490" x="12712700" y="3276600"/>
          <p14:tracePt t="19498" x="12763500" y="3276600"/>
          <p14:tracePt t="19506" x="12827000" y="3276600"/>
          <p14:tracePt t="19515" x="12877800" y="3276600"/>
          <p14:tracePt t="19524" x="12928600" y="3276600"/>
          <p14:tracePt t="19534" x="13004800" y="3276600"/>
          <p14:tracePt t="19544" x="13119100" y="3327400"/>
          <p14:tracePt t="19553" x="13195300" y="3352800"/>
          <p14:tracePt t="19555" x="13296900" y="3416300"/>
          <p14:tracePt t="19568" x="13411200" y="3467100"/>
          <p14:tracePt t="19570" x="13512800" y="3517900"/>
          <p14:tracePt t="19583" x="13627100" y="3543300"/>
          <p14:tracePt t="19593" x="13728700" y="3619500"/>
          <p14:tracePt t="19595" x="13830300" y="3683000"/>
          <p14:tracePt t="19607" x="13919200" y="3733800"/>
          <p14:tracePt t="19618" x="14071600" y="3810000"/>
          <p14:tracePt t="19629" x="14097000" y="3860800"/>
          <p14:tracePt t="19640" x="14160500" y="3886200"/>
          <p14:tracePt t="19650" x="14211300" y="3911600"/>
          <p14:tracePt t="19651" x="14236700" y="3911600"/>
          <p14:tracePt t="19662" x="14312900" y="3975100"/>
          <p14:tracePt t="19886" x="14312900" y="4025900"/>
          <p14:tracePt t="19895" x="14287500" y="4076700"/>
          <p14:tracePt t="19904" x="14287500" y="4178300"/>
          <p14:tracePt t="19913" x="14262100" y="4267200"/>
          <p14:tracePt t="19923" x="14211300" y="4368800"/>
          <p14:tracePt t="19933" x="14185900" y="4445000"/>
          <p14:tracePt t="19934" x="14160500" y="4508500"/>
          <p14:tracePt t="19946" x="14097000" y="4610100"/>
          <p14:tracePt t="19955" x="14071600" y="4635500"/>
          <p14:tracePt t="19966" x="14046200" y="4686300"/>
          <p14:tracePt t="19977" x="14020800" y="4749800"/>
          <p14:tracePt t="19979" x="14020800" y="4775200"/>
          <p14:tracePt t="19990" x="13995400" y="4800600"/>
          <p14:tracePt t="19993" x="13970000" y="4800600"/>
          <p14:tracePt t="20011" x="13970000" y="4826000"/>
          <p14:tracePt t="20118" x="13995400" y="4851400"/>
          <p14:tracePt t="20136" x="14020800" y="4902200"/>
          <p14:tracePt t="20147" x="14046200" y="4927600"/>
          <p14:tracePt t="20156" x="14071600" y="4953000"/>
          <p14:tracePt t="20166" x="14097000" y="4978400"/>
          <p14:tracePt t="20167" x="14160500" y="5016500"/>
          <p14:tracePt t="20179" x="14185900" y="5041900"/>
          <p14:tracePt t="20187" x="14236700" y="5092700"/>
          <p14:tracePt t="20197" x="14262100" y="5118100"/>
          <p14:tracePt t="20199" x="14287500" y="5143500"/>
          <p14:tracePt t="20210" x="14338300" y="5168900"/>
          <p14:tracePt t="20220" x="14363700" y="5168900"/>
          <p14:tracePt t="20222" x="14427200" y="5194300"/>
          <p14:tracePt t="20232" x="14452600" y="5219700"/>
          <p14:tracePt t="20250" x="14478000" y="5245100"/>
          <p14:tracePt t="20261" x="14503400" y="5245100"/>
          <p14:tracePt t="20263" x="14528800" y="5245100"/>
          <p14:tracePt t="20271" x="14528800" y="5270500"/>
          <p14:tracePt t="20281" x="14554200" y="5270500"/>
          <p14:tracePt t="20297" x="14579600" y="5270500"/>
          <p14:tracePt t="20305" x="14605000" y="5270500"/>
          <p14:tracePt t="20314" x="14630400" y="5270500"/>
          <p14:tracePt t="20322" x="14668500" y="5270500"/>
          <p14:tracePt t="20332" x="14693900" y="5270500"/>
          <p14:tracePt t="20339" x="14719300" y="5270500"/>
          <p14:tracePt t="20347" x="14770100" y="5270500"/>
          <p14:tracePt t="20361" x="14846300" y="5270500"/>
          <p14:tracePt t="20371" x="14897100" y="5270500"/>
          <p14:tracePt t="20379" x="14935200" y="5308600"/>
          <p14:tracePt t="20389" x="14960600" y="5308600"/>
          <p14:tracePt t="20390" x="14986000" y="5308600"/>
          <p14:tracePt t="20400" x="15011400" y="5308600"/>
          <p14:tracePt t="20426" x="15036800" y="5308600"/>
          <p14:tracePt t="20446" x="15036800" y="5334000"/>
          <p14:tracePt t="20494" x="15011400" y="5359400"/>
          <p14:tracePt t="20512" x="14986000" y="5359400"/>
          <p14:tracePt t="20521" x="14960600" y="5359400"/>
          <p14:tracePt t="20532" x="14897100" y="5359400"/>
          <p14:tracePt t="20539" x="14871700" y="5359400"/>
          <p14:tracePt t="20547" x="14820900" y="5359400"/>
          <p14:tracePt t="20555" x="14795500" y="5359400"/>
          <p14:tracePt t="20563" x="14744700" y="5359400"/>
          <p14:tracePt t="20570" x="14693900" y="5359400"/>
          <p14:tracePt t="20580" x="14668500" y="5359400"/>
          <p14:tracePt t="20587" x="14605000" y="5359400"/>
          <p14:tracePt t="20596" x="14579600" y="5359400"/>
          <p14:tracePt t="20603" x="14554200" y="5359400"/>
          <p14:tracePt t="20613" x="14528800" y="5359400"/>
          <p14:tracePt t="20615" x="14503400" y="5334000"/>
          <p14:tracePt t="20634" x="14478000" y="5334000"/>
          <p14:tracePt t="20643" x="14478000" y="5308600"/>
          <p14:tracePt t="20650" x="14452600" y="5308600"/>
          <p14:tracePt t="20666" x="14427200" y="5270500"/>
          <p14:tracePt t="20677" x="14401800" y="5270500"/>
          <p14:tracePt t="20695" x="14363700" y="5245100"/>
          <p14:tracePt t="20742" x="14363700" y="5219700"/>
          <p14:tracePt t="20975" x="14338300" y="5219700"/>
          <p14:tracePt t="20990" x="14312900" y="5245100"/>
          <p14:tracePt t="21002" x="14287500" y="5245100"/>
          <p14:tracePt t="21015" x="14262100" y="5245100"/>
          <p14:tracePt t="21019" x="14236700" y="5245100"/>
          <p14:tracePt t="21029" x="14211300" y="5270500"/>
          <p14:tracePt t="21038" x="14160500" y="5270500"/>
          <p14:tracePt t="21039" x="14135100" y="5270500"/>
          <p14:tracePt t="21048" x="14071600" y="5308600"/>
          <p14:tracePt t="21058" x="14046200" y="5308600"/>
          <p14:tracePt t="21068" x="14020800" y="5308600"/>
          <p14:tracePt t="21077" x="13995400" y="5308600"/>
          <p14:tracePt t="21079" x="13970000" y="5308600"/>
          <p14:tracePt t="21087" x="13944600" y="5308600"/>
          <p14:tracePt t="21104" x="13919200" y="5308600"/>
          <p14:tracePt t="21143" x="13893800" y="5308600"/>
          <p14:tracePt t="21327" x="13868400" y="5308600"/>
          <p14:tracePt t="21344" x="13830300" y="5308600"/>
          <p14:tracePt t="21352" x="13804900" y="5308600"/>
          <p14:tracePt t="21361" x="13754100" y="5308600"/>
          <p14:tracePt t="21370" x="13728700" y="5334000"/>
          <p14:tracePt t="21380" x="13677900" y="5334000"/>
          <p14:tracePt t="21388" x="13627100" y="5334000"/>
          <p14:tracePt t="21395" x="13601700" y="5334000"/>
          <p14:tracePt t="21404" x="13512800" y="5334000"/>
          <p14:tracePt t="21413" x="13487400" y="5334000"/>
          <p14:tracePt t="21415" x="13436600" y="5334000"/>
          <p14:tracePt t="21424" x="13385800" y="5334000"/>
          <p14:tracePt t="21432" x="13360400" y="5334000"/>
          <p14:tracePt t="21441" x="13296900" y="5334000"/>
          <p14:tracePt t="21450" x="13271500" y="5334000"/>
          <p14:tracePt t="21460" x="13246100" y="5334000"/>
          <p14:tracePt t="21475" x="13220700" y="5334000"/>
          <p14:tracePt t="21483" x="13195300" y="5308600"/>
          <p14:tracePt t="21495" x="13169900" y="5308600"/>
          <p14:tracePt t="21503" x="13144500" y="5270500"/>
          <p14:tracePt t="21513" x="13119100" y="5270500"/>
          <p14:tracePt t="21528" x="13119100" y="5245100"/>
          <p14:tracePt t="21544" x="13093700" y="5245100"/>
          <p14:tracePt t="21615" x="13093700" y="5219700"/>
          <p14:tracePt t="21720" x="13119100" y="5219700"/>
          <p14:tracePt t="21745" x="13144500" y="5219700"/>
          <p14:tracePt t="21753" x="13195300" y="5219700"/>
          <p14:tracePt t="21763" x="13246100" y="5219700"/>
          <p14:tracePt t="21772" x="13296900" y="5219700"/>
          <p14:tracePt t="21780" x="13360400" y="5219700"/>
          <p14:tracePt t="21787" x="13436600" y="5219700"/>
          <p14:tracePt t="21797" x="13462000" y="5219700"/>
          <p14:tracePt t="21805" x="13538200" y="5219700"/>
          <p14:tracePt t="21813" x="13563600" y="5219700"/>
          <p14:tracePt t="21820" x="13627100" y="5245100"/>
          <p14:tracePt t="21830" x="13652500" y="5245100"/>
          <p14:tracePt t="21832" x="13677900" y="5270500"/>
          <p14:tracePt t="21844" x="13703300" y="5270500"/>
          <p14:tracePt t="21852" x="13728700" y="5308600"/>
          <p14:tracePt t="21866" x="13754100" y="5334000"/>
          <p14:tracePt t="21889" x="13779500" y="5334000"/>
          <p14:tracePt t="21900" x="13779500" y="5359400"/>
          <p14:tracePt t="21984" x="13804900" y="5359400"/>
          <p14:tracePt t="22017" x="13804900" y="5334000"/>
          <p14:tracePt t="22034" x="13804900" y="5308600"/>
          <p14:tracePt t="22044" x="13804900" y="5270500"/>
          <p14:tracePt t="22052" x="13804900" y="5245100"/>
          <p14:tracePt t="22062" x="13804900" y="5219700"/>
          <p14:tracePt t="22072" x="13804900" y="5194300"/>
          <p14:tracePt t="22081" x="13804900" y="5168900"/>
          <p14:tracePt t="22098" x="13830300" y="5143500"/>
          <p14:tracePt t="22128" x="13830300" y="5118100"/>
          <p14:tracePt t="22137" x="13868400" y="5118100"/>
          <p14:tracePt t="22147" x="13893800" y="5118100"/>
          <p14:tracePt t="22155" x="13919200" y="5118100"/>
          <p14:tracePt t="22164" x="13944600" y="5118100"/>
          <p14:tracePt t="22172" x="13970000" y="5118100"/>
          <p14:tracePt t="22180" x="13995400" y="5118100"/>
          <p14:tracePt t="22188" x="14020800" y="5118100"/>
          <p14:tracePt t="22196" x="14046200" y="5118100"/>
          <p14:tracePt t="22204" x="14046200" y="5143500"/>
          <p14:tracePt t="22213" x="14071600" y="5168900"/>
          <p14:tracePt t="22223" x="14071600" y="5219700"/>
          <p14:tracePt t="22226" x="14071600" y="5270500"/>
          <p14:tracePt t="22235" x="14071600" y="5308600"/>
          <p14:tracePt t="22244" x="14071600" y="5359400"/>
          <p14:tracePt t="22252" x="14071600" y="5384800"/>
          <p14:tracePt t="22261" x="14071600" y="5410200"/>
          <p14:tracePt t="22278" x="14071600" y="5435600"/>
          <p14:tracePt t="22288" x="14071600" y="5461000"/>
          <p14:tracePt t="22367" x="14071600" y="5435600"/>
          <p14:tracePt t="22384" x="14071600" y="5410200"/>
          <p14:tracePt t="22393" x="14071600" y="5384800"/>
          <p14:tracePt t="22402" x="14071600" y="5359400"/>
          <p14:tracePt t="22418" x="14071600" y="5334000"/>
          <p14:tracePt t="22428" x="14071600" y="5308600"/>
          <p14:tracePt t="22444" x="14071600" y="5270500"/>
          <p14:tracePt t="23361" x="14071600" y="5308600"/>
          <p14:tracePt t="23369" x="14071600" y="5359400"/>
          <p14:tracePt t="23379" x="14071600" y="5410200"/>
          <p14:tracePt t="23388" x="14097000" y="5511800"/>
          <p14:tracePt t="23399" x="14135100" y="5626100"/>
          <p14:tracePt t="23401" x="14160500" y="5727700"/>
          <p14:tracePt t="23413" x="14211300" y="5842000"/>
          <p14:tracePt t="23421" x="14236700" y="5943600"/>
          <p14:tracePt t="23432" x="14262100" y="6045200"/>
          <p14:tracePt t="23433" x="14312900" y="6134100"/>
          <p14:tracePt t="23445" x="14338300" y="6210300"/>
          <p14:tracePt t="23455" x="14363700" y="6261100"/>
          <p14:tracePt t="23457" x="14401800" y="6311900"/>
          <p14:tracePt t="23469" x="14427200" y="6375400"/>
          <p14:tracePt t="23479" x="14452600" y="6426200"/>
          <p14:tracePt t="23481" x="14478000" y="6477000"/>
          <p14:tracePt t="23491" x="14478000" y="6502400"/>
          <p14:tracePt t="23500" x="14503400" y="6527800"/>
          <p14:tracePt t="23512" x="14503400" y="6553200"/>
          <p14:tracePt t="23513" x="14503400" y="6578600"/>
          <p14:tracePt t="23523" x="14528800" y="6578600"/>
          <p14:tracePt t="23532" x="14528800" y="6604000"/>
          <p14:tracePt t="23541" x="14528800" y="6642100"/>
          <p14:tracePt t="23550" x="14554200" y="6642100"/>
          <p14:tracePt t="23557" x="14554200" y="6667500"/>
          <p14:tracePt t="23567" x="14554200" y="6692900"/>
          <p14:tracePt t="23569" x="14579600" y="6718300"/>
          <p14:tracePt t="23586" x="14579600" y="6743700"/>
          <p14:tracePt t="23596" x="14579600" y="6769100"/>
          <p14:tracePt t="23604" x="14579600" y="6794500"/>
          <p14:tracePt t="23614" x="14605000" y="6819900"/>
          <p14:tracePt t="23625" x="14605000" y="6845300"/>
          <p14:tracePt t="23656" x="14605000" y="6870700"/>
          <p14:tracePt t="23681" x="14605000" y="6896100"/>
          <p14:tracePt t="23704" x="14605000" y="6934200"/>
          <p14:tracePt t="23729" x="14605000" y="6959600"/>
          <p14:tracePt t="23832" x="14579600" y="6959600"/>
          <p14:tracePt t="23977" x="14554200" y="6959600"/>
          <p14:tracePt t="24001" x="14528800" y="6959600"/>
          <p14:tracePt t="24020" x="14528800" y="6934200"/>
          <p14:tracePt t="24369" x="14528800" y="6896100"/>
          <p14:tracePt t="24385" x="14528800" y="6870700"/>
          <p14:tracePt t="24394" x="14528800" y="6845300"/>
          <p14:tracePt t="24402" x="14503400" y="6819900"/>
          <p14:tracePt t="24413" x="14503400" y="6794500"/>
          <p14:tracePt t="24421" x="14503400" y="6769100"/>
          <p14:tracePt t="24430" x="14478000" y="6718300"/>
          <p14:tracePt t="24439" x="14478000" y="6692900"/>
          <p14:tracePt t="24441" x="14478000" y="6642100"/>
          <p14:tracePt t="24450" x="14452600" y="6604000"/>
          <p14:tracePt t="24461" x="14452600" y="6578600"/>
          <p14:tracePt t="24469" x="14452600" y="6553200"/>
          <p14:tracePt t="24479" x="14427200" y="6527800"/>
          <p14:tracePt t="24489" x="14427200" y="6502400"/>
          <p14:tracePt t="24520" x="14427200" y="6477000"/>
          <p14:tracePt t="24577" x="14401800" y="6477000"/>
          <p14:tracePt t="24586" x="14401800" y="6502400"/>
          <p14:tracePt t="24595" x="14363700" y="6527800"/>
          <p14:tracePt t="24606" x="14363700" y="6578600"/>
          <p14:tracePt t="24613" x="14338300" y="6642100"/>
          <p14:tracePt t="24623" x="14287500" y="6692900"/>
          <p14:tracePt t="24625" x="14236700" y="6743700"/>
          <p14:tracePt t="24638" x="14211300" y="6819900"/>
          <p14:tracePt t="24648" x="14185900" y="6845300"/>
          <p14:tracePt t="24650" x="14135100" y="6896100"/>
          <p14:tracePt t="24661" x="14071600" y="6959600"/>
          <p14:tracePt t="24671" x="14046200" y="6985000"/>
          <p14:tracePt t="24673" x="14020800" y="7035800"/>
          <p14:tracePt t="24684" x="13995400" y="7035800"/>
          <p14:tracePt t="24695" x="13970000" y="7061200"/>
          <p14:tracePt t="24697" x="13919200" y="7061200"/>
          <p14:tracePt t="24707" x="13893800" y="7061200"/>
          <p14:tracePt t="24717" x="13868400" y="7086600"/>
          <p14:tracePt t="24729" x="13830300" y="7086600"/>
          <p14:tracePt t="24730" x="13804900" y="7086600"/>
          <p14:tracePt t="24739" x="13779500" y="7086600"/>
          <p14:tracePt t="24747" x="13728700" y="7086600"/>
          <p14:tracePt t="24756" x="13703300" y="7086600"/>
          <p14:tracePt t="24765" x="13677900" y="7086600"/>
          <p14:tracePt t="24773" x="13627100" y="7086600"/>
          <p14:tracePt t="24783" x="13601700" y="7086600"/>
          <p14:tracePt t="24785" x="13538200" y="7086600"/>
          <p14:tracePt t="24794" x="13538200" y="7061200"/>
          <p14:tracePt t="24803" x="13487400" y="7061200"/>
          <p14:tracePt t="24813" x="13462000" y="7035800"/>
          <p14:tracePt t="24822" x="13436600" y="7035800"/>
          <p14:tracePt t="24830" x="13411200" y="7010400"/>
          <p14:tracePt t="24838" x="13385800" y="7010400"/>
          <p14:tracePt t="24846" x="13360400" y="7010400"/>
          <p14:tracePt t="24853" x="13335000" y="6985000"/>
          <p14:tracePt t="24866" x="13335000" y="6959600"/>
          <p14:tracePt t="24874" x="13296900" y="6959600"/>
          <p14:tracePt t="24921" x="13271500" y="6934200"/>
          <p14:tracePt t="24945" x="13246100" y="6934200"/>
          <p14:tracePt t="24969" x="13220700" y="6934200"/>
          <p14:tracePt t="24979" x="13220700" y="6896100"/>
          <p14:tracePt t="25057" x="13246100" y="6870700"/>
          <p14:tracePt t="25067" x="13271500" y="6870700"/>
          <p14:tracePt t="25077" x="13335000" y="6870700"/>
          <p14:tracePt t="25085" x="13360400" y="6845300"/>
          <p14:tracePt t="25097" x="13411200" y="6845300"/>
          <p14:tracePt t="25098" x="13487400" y="6845300"/>
          <p14:tracePt t="25106" x="13538200" y="6845300"/>
          <p14:tracePt t="25116" x="13652500" y="6845300"/>
          <p14:tracePt t="25124" x="13677900" y="6845300"/>
          <p14:tracePt t="25133" x="13754100" y="6845300"/>
          <p14:tracePt t="25141" x="13804900" y="6845300"/>
          <p14:tracePt t="25150" x="13893800" y="6845300"/>
          <p14:tracePt t="25157" x="13944600" y="6845300"/>
          <p14:tracePt t="25166" x="14020800" y="6845300"/>
          <p14:tracePt t="25173" x="14071600" y="6845300"/>
          <p14:tracePt t="25182" x="14135100" y="6845300"/>
          <p14:tracePt t="25189" x="14211300" y="6845300"/>
          <p14:tracePt t="25199" x="14262100" y="6845300"/>
          <p14:tracePt t="25207" x="14312900" y="6845300"/>
          <p14:tracePt t="25216" x="14363700" y="6845300"/>
          <p14:tracePt t="25218" x="14427200" y="6845300"/>
          <p14:tracePt t="25227" x="14452600" y="6845300"/>
          <p14:tracePt t="25236" x="14503400" y="6845300"/>
          <p14:tracePt t="25245" x="14528800" y="6845300"/>
          <p14:tracePt t="25253" x="14554200" y="6845300"/>
          <p14:tracePt t="25263" x="14579600" y="6845300"/>
          <p14:tracePt t="25270" x="14605000" y="6845300"/>
          <p14:tracePt t="25285" x="14630400" y="6845300"/>
          <p14:tracePt t="25449" x="14605000" y="6845300"/>
          <p14:tracePt t="25465" x="14579600" y="6845300"/>
          <p14:tracePt t="25474" x="14554200" y="6845300"/>
          <p14:tracePt t="25483" x="14528800" y="6845300"/>
          <p14:tracePt t="25492" x="14478000" y="6845300"/>
          <p14:tracePt t="25502" x="14452600" y="6845300"/>
          <p14:tracePt t="25511" x="14401800" y="6845300"/>
          <p14:tracePt t="25518" x="14363700" y="6845300"/>
          <p14:tracePt t="25527" x="14312900" y="6845300"/>
          <p14:tracePt t="25534" x="14262100" y="6845300"/>
          <p14:tracePt t="25544" x="14236700" y="6845300"/>
          <p14:tracePt t="25546" x="14211300" y="6845300"/>
          <p14:tracePt t="25554" x="14160500" y="6819900"/>
          <p14:tracePt t="25565" x="14135100" y="6819900"/>
          <p14:tracePt t="25573" x="14097000" y="6819900"/>
          <p14:tracePt t="25582" x="14097000" y="6794500"/>
          <p14:tracePt t="25598" x="14071600" y="6794500"/>
          <p14:tracePt t="25613" x="14071600" y="6769100"/>
          <p14:tracePt t="25817" x="14046200" y="6769100"/>
          <p14:tracePt t="25834" x="14020800" y="6769100"/>
          <p14:tracePt t="25850" x="13995400" y="6769100"/>
          <p14:tracePt t="25860" x="13970000" y="6769100"/>
          <p14:tracePt t="25868" x="13944600" y="6769100"/>
          <p14:tracePt t="25878" x="13919200" y="6769100"/>
          <p14:tracePt t="25886" x="13893800" y="6769100"/>
          <p14:tracePt t="25901" x="13868400" y="6769100"/>
          <p14:tracePt t="25914" x="13830300" y="6769100"/>
          <p14:tracePt t="25962" x="13830300" y="6743700"/>
          <p14:tracePt t="26242" x="13804900" y="6769100"/>
          <p14:tracePt t="26258" x="13779500" y="6769100"/>
          <p14:tracePt t="26275" x="13754100" y="6794500"/>
          <p14:tracePt t="26285" x="13728700" y="6794500"/>
          <p14:tracePt t="26295" x="13703300" y="6794500"/>
          <p14:tracePt t="26302" x="13677900" y="6794500"/>
          <p14:tracePt t="26312" x="13652500" y="6819900"/>
          <p14:tracePt t="26314" x="13627100" y="6819900"/>
          <p14:tracePt t="26331" x="13601700" y="6819900"/>
          <p14:tracePt t="26347" x="13563600" y="6819900"/>
          <p14:tracePt t="26578" x="13563600" y="6845300"/>
          <p14:tracePt t="26586" x="13538200" y="6845300"/>
          <p14:tracePt t="26596" x="13512800" y="6845300"/>
          <p14:tracePt t="26613" x="13487400" y="6870700"/>
          <p14:tracePt t="26623" x="13462000" y="6896100"/>
          <p14:tracePt t="26633" x="13436600" y="6896100"/>
          <p14:tracePt t="26635" x="13385800" y="6934200"/>
          <p14:tracePt t="26645" x="13385800" y="6959600"/>
          <p14:tracePt t="26654" x="13335000" y="6959600"/>
          <p14:tracePt t="26663" x="13296900" y="6985000"/>
          <p14:tracePt t="26672" x="13271500" y="7010400"/>
          <p14:tracePt t="26674" x="13246100" y="7010400"/>
          <p14:tracePt t="26685" x="13220700" y="7035800"/>
          <p14:tracePt t="26696" x="13195300" y="7035800"/>
          <p14:tracePt t="26698" x="13169900" y="7061200"/>
          <p14:tracePt t="26717" x="13144500" y="7061200"/>
          <p14:tracePt t="26726" x="13119100" y="7061200"/>
          <p14:tracePt t="26735" x="13093700" y="7086600"/>
          <p14:tracePt t="26754" x="13068300" y="7086600"/>
          <p14:tracePt t="26778" x="13030200" y="7086600"/>
          <p14:tracePt t="26858" x="13030200" y="7061200"/>
          <p14:tracePt t="26930" x="13068300" y="7061200"/>
          <p14:tracePt t="26939" x="13093700" y="7061200"/>
          <p14:tracePt t="26948" x="13119100" y="7061200"/>
          <p14:tracePt t="26956" x="13169900" y="7035800"/>
          <p14:tracePt t="26967" x="13220700" y="7010400"/>
          <p14:tracePt t="26978" x="13296900" y="7010400"/>
          <p14:tracePt t="26980" x="13385800" y="6985000"/>
          <p14:tracePt t="26990" x="13436600" y="6985000"/>
          <p14:tracePt t="26999" x="13487400" y="6959600"/>
          <p14:tracePt t="27008" x="13538200" y="6959600"/>
          <p14:tracePt t="27020" x="13627100" y="6934200"/>
          <p14:tracePt t="27028" x="13652500" y="6934200"/>
          <p14:tracePt t="27030" x="13703300" y="6934200"/>
          <p14:tracePt t="27040" x="13754100" y="6896100"/>
          <p14:tracePt t="27050" x="13779500" y="6896100"/>
          <p14:tracePt t="27060" x="13804900" y="6896100"/>
          <p14:tracePt t="27069" x="13830300" y="6896100"/>
          <p14:tracePt t="27078" x="13830300" y="6870700"/>
          <p14:tracePt t="27086" x="13868400" y="6870700"/>
          <p14:tracePt t="27102" x="13893800" y="6870700"/>
          <p14:tracePt t="27112" x="13893800" y="6845300"/>
          <p14:tracePt t="27114" x="13919200" y="6845300"/>
          <p14:tracePt t="27130" x="13919200" y="6819900"/>
          <p14:tracePt t="27147" x="13944600" y="6794500"/>
          <p14:tracePt t="27164" x="13944600" y="6769100"/>
          <p14:tracePt t="27173" x="13970000" y="6743700"/>
          <p14:tracePt t="27196" x="13970000" y="6718300"/>
          <p14:tracePt t="27198" x="13970000" y="6692900"/>
          <p14:tracePt t="27207" x="13970000" y="6667500"/>
          <p14:tracePt t="27215" x="13970000" y="6642100"/>
          <p14:tracePt t="27229" x="13970000" y="6553200"/>
          <p14:tracePt t="27238" x="13995400" y="6527800"/>
          <p14:tracePt t="27248" x="13995400" y="6502400"/>
          <p14:tracePt t="27263" x="13995400" y="6477000"/>
          <p14:tracePt t="27270" x="13995400" y="6451600"/>
          <p14:tracePt t="27378" x="13995400" y="6477000"/>
          <p14:tracePt t="27387" x="13995400" y="6527800"/>
          <p14:tracePt t="27396" x="13995400" y="6553200"/>
          <p14:tracePt t="27405" x="13995400" y="6604000"/>
          <p14:tracePt t="27414" x="13995400" y="6642100"/>
          <p14:tracePt t="27422" x="13970000" y="6692900"/>
          <p14:tracePt t="27434" x="13970000" y="6743700"/>
          <p14:tracePt t="27435" x="13970000" y="6769100"/>
          <p14:tracePt t="27445" x="13944600" y="6794500"/>
          <p14:tracePt t="27455" x="13944600" y="6819900"/>
          <p14:tracePt t="27464" x="13944600" y="6845300"/>
          <p14:tracePt t="27467" x="13919200" y="6870700"/>
          <p14:tracePt t="27485" x="13919200" y="6896100"/>
          <p14:tracePt t="27602" x="13919200" y="6870700"/>
          <p14:tracePt t="27612" x="13919200" y="6794500"/>
          <p14:tracePt t="27621" x="13919200" y="6743700"/>
          <p14:tracePt t="27935" x="13919200" y="6718300"/>
          <p14:tracePt t="27945" x="13919200" y="6692900"/>
          <p14:tracePt t="27953" x="13919200" y="6667500"/>
          <p14:tracePt t="27962" x="13919200" y="6578600"/>
          <p14:tracePt t="27971" x="13919200" y="6527800"/>
          <p14:tracePt t="27980" x="13919200" y="6502400"/>
          <p14:tracePt t="27988" x="13919200" y="6477000"/>
          <p14:tracePt t="27996" x="13919200" y="6451600"/>
          <p14:tracePt t="28003" x="13919200" y="6426200"/>
          <p14:tracePt t="28023" x="13919200" y="6400800"/>
          <p14:tracePt t="28111" x="13919200" y="6426200"/>
          <p14:tracePt t="28119" x="13893800" y="6426200"/>
          <p14:tracePt t="28128" x="13893800" y="6451600"/>
          <p14:tracePt t="28145" x="13893800" y="6477000"/>
          <p14:tracePt t="28153" x="13893800" y="6502400"/>
          <p14:tracePt t="28163" x="13893800" y="6527800"/>
          <p14:tracePt t="28171" x="13893800" y="6553200"/>
          <p14:tracePt t="28180" x="13893800" y="6578600"/>
          <p14:tracePt t="28187" x="13893800" y="6642100"/>
          <p14:tracePt t="28197" x="13893800" y="6667500"/>
          <p14:tracePt t="28205" x="13893800" y="6692900"/>
          <p14:tracePt t="28213" x="13893800" y="6718300"/>
          <p14:tracePt t="28215" x="13893800" y="6743700"/>
          <p14:tracePt t="28223" x="13893800" y="6769100"/>
          <p14:tracePt t="28239" x="13893800" y="6794500"/>
          <p14:tracePt t="28263" x="13893800" y="6819900"/>
          <p14:tracePt t="28351" x="13868400" y="6819900"/>
          <p14:tracePt t="28495" x="13868400" y="6794500"/>
          <p14:tracePt t="29223" x="13893800" y="6845300"/>
          <p14:tracePt t="29233" x="13919200" y="6870700"/>
          <p14:tracePt t="29242" x="13944600" y="6959600"/>
          <p14:tracePt t="29253" x="13995400" y="7061200"/>
          <p14:tracePt t="29263" x="14071600" y="7226300"/>
          <p14:tracePt t="29264" x="14135100" y="7327900"/>
          <p14:tracePt t="29277" x="14236700" y="7518400"/>
          <p14:tracePt t="29286" x="14287500" y="7594600"/>
          <p14:tracePt t="29288" x="14427200" y="7835900"/>
          <p14:tracePt t="29299" x="14478000" y="7937500"/>
          <p14:tracePt t="29311" x="14554200" y="8051800"/>
          <p14:tracePt t="29313" x="14605000" y="8178800"/>
          <p14:tracePt t="29324" x="14630400" y="8229600"/>
          <p14:tracePt t="29336" x="14719300" y="8369300"/>
          <p14:tracePt t="29346" x="14744700" y="8420100"/>
          <p14:tracePt t="29356" x="14770100" y="8470900"/>
          <p14:tracePt t="29560" x="14770100" y="8496300"/>
          <p14:tracePt t="29569" x="14770100" y="8534400"/>
          <p14:tracePt t="29579" x="14744700" y="8559800"/>
          <p14:tracePt t="29589" x="14744700" y="8585200"/>
          <p14:tracePt t="29597" x="14719300" y="8610600"/>
          <p14:tracePt t="29600" x="14719300" y="8636000"/>
          <p14:tracePt t="29611" x="14693900" y="8686800"/>
          <p14:tracePt t="29620" x="14668500" y="8712200"/>
          <p14:tracePt t="29632" x="14668500" y="8763000"/>
          <p14:tracePt t="29648" x="14668500" y="8788400"/>
          <p14:tracePt t="29656" x="14630400" y="8788400"/>
          <p14:tracePt t="29673" x="14630400" y="8826500"/>
          <p14:tracePt t="29682" x="14605000" y="8826500"/>
          <p14:tracePt t="29706" x="14579600" y="8851900"/>
          <p14:tracePt t="29738" x="14554200" y="8851900"/>
          <p14:tracePt t="29904" x="14554200" y="8826500"/>
          <p14:tracePt t="30008" x="14528800" y="8826500"/>
          <p14:tracePt t="30019" x="14503400" y="8826500"/>
          <p14:tracePt t="30029" x="14478000" y="8826500"/>
          <p14:tracePt t="30037" x="14452600" y="8826500"/>
          <p14:tracePt t="30045" x="14427200" y="8826500"/>
          <p14:tracePt t="30053" x="14401800" y="8826500"/>
          <p14:tracePt t="30062" x="14363700" y="8788400"/>
          <p14:tracePt t="30071" x="14312900" y="8788400"/>
          <p14:tracePt t="30073" x="14287500" y="8763000"/>
          <p14:tracePt t="30083" x="14262100" y="8763000"/>
          <p14:tracePt t="30092" x="14236700" y="8763000"/>
          <p14:tracePt t="30101" x="14236700" y="8737600"/>
          <p14:tracePt t="30109" x="14211300" y="8737600"/>
          <p14:tracePt t="30117" x="14185900" y="8737600"/>
          <p14:tracePt t="30124" x="14160500" y="8712200"/>
          <p14:tracePt t="30137" x="14135100" y="8712200"/>
          <p14:tracePt t="30146" x="14097000" y="8686800"/>
          <p14:tracePt t="30171" x="14071600" y="8686800"/>
          <p14:tracePt t="30544" x="14046200" y="8686800"/>
          <p14:tracePt t="30553" x="13995400" y="8686800"/>
          <p14:tracePt t="30563" x="13919200" y="8686800"/>
          <p14:tracePt t="30571" x="13830300" y="8686800"/>
          <p14:tracePt t="30580" x="13754100" y="8712200"/>
          <p14:tracePt t="30591" x="13703300" y="8712200"/>
          <p14:tracePt t="30599" x="13627100" y="8737600"/>
          <p14:tracePt t="30601" x="13512800" y="8737600"/>
          <p14:tracePt t="30611" x="13462000" y="8737600"/>
          <p14:tracePt t="30620" x="13360400" y="8737600"/>
          <p14:tracePt t="30631" x="13271500" y="8737600"/>
          <p14:tracePt t="30638" x="13195300" y="8737600"/>
          <p14:tracePt t="30646" x="13144500" y="8737600"/>
          <p14:tracePt t="30654" x="13119100" y="8737600"/>
          <p14:tracePt t="30662" x="13068300" y="8737600"/>
          <p14:tracePt t="30678" x="13030200" y="8737600"/>
          <p14:tracePt t="30685" x="13004800" y="8737600"/>
          <p14:tracePt t="30753" x="13004800" y="8712200"/>
          <p14:tracePt t="30816" x="13030200" y="8712200"/>
          <p14:tracePt t="30849" x="13068300" y="8712200"/>
          <p14:tracePt t="30857" x="13119100" y="8712200"/>
          <p14:tracePt t="30867" x="13144500" y="8686800"/>
          <p14:tracePt t="30878" x="13220700" y="8686800"/>
          <p14:tracePt t="30885" x="13271500" y="8686800"/>
          <p14:tracePt t="30894" x="13385800" y="8661400"/>
          <p14:tracePt t="30903" x="13462000" y="8661400"/>
          <p14:tracePt t="30905" x="13538200" y="8661400"/>
          <p14:tracePt t="30914" x="13652500" y="8636000"/>
          <p14:tracePt t="30924" x="13754100" y="8636000"/>
          <p14:tracePt t="30933" x="13830300" y="8636000"/>
          <p14:tracePt t="30941" x="13919200" y="8636000"/>
          <p14:tracePt t="30949" x="13970000" y="8636000"/>
          <p14:tracePt t="30957" x="14046200" y="8636000"/>
          <p14:tracePt t="30968" x="14097000" y="8636000"/>
          <p14:tracePt t="30970" x="14160500" y="8636000"/>
          <p14:tracePt t="30980" x="14236700" y="8636000"/>
          <p14:tracePt t="30988" x="14287500" y="8636000"/>
          <p14:tracePt t="30998" x="14312900" y="8636000"/>
          <p14:tracePt t="31005" x="14363700" y="8636000"/>
          <p14:tracePt t="31014" x="14401800" y="8636000"/>
          <p14:tracePt t="31025" x="14427200" y="8610600"/>
          <p14:tracePt t="31029" x="14452600" y="8610600"/>
          <p14:tracePt t="31038" x="14478000" y="8610600"/>
          <p14:tracePt t="31047" x="14478000" y="8585200"/>
          <p14:tracePt t="31054" x="14503400" y="8585200"/>
          <p14:tracePt t="31068" x="14528800" y="8585200"/>
          <p14:tracePt t="31081" x="14528800" y="8559800"/>
          <p14:tracePt t="31090" x="14554200" y="8559800"/>
          <p14:tracePt t="31233" x="14528800" y="8559800"/>
          <p14:tracePt t="31249" x="14503400" y="8585200"/>
          <p14:tracePt t="31267" x="14478000" y="8585200"/>
          <p14:tracePt t="31275" x="14427200" y="8610600"/>
          <p14:tracePt t="31286" x="14401800" y="8636000"/>
          <p14:tracePt t="31296" x="14363700" y="8636000"/>
          <p14:tracePt t="31298" x="14338300" y="8661400"/>
          <p14:tracePt t="31308" x="14287500" y="8661400"/>
          <p14:tracePt t="31318" x="14236700" y="8661400"/>
          <p14:tracePt t="31329" x="14211300" y="8686800"/>
          <p14:tracePt t="31331" x="14185900" y="8686800"/>
          <p14:tracePt t="31345" x="14135100" y="8686800"/>
          <p14:tracePt t="31346" x="14097000" y="8686800"/>
          <p14:tracePt t="31355" x="14071600" y="8686800"/>
          <p14:tracePt t="31365" x="14046200" y="8686800"/>
          <p14:tracePt t="31373" x="13995400" y="8686800"/>
          <p14:tracePt t="31382" x="13970000" y="8686800"/>
          <p14:tracePt t="31390" x="13944600" y="8686800"/>
          <p14:tracePt t="31398" x="13919200" y="8686800"/>
          <p14:tracePt t="31406" x="13919200" y="8661400"/>
          <p14:tracePt t="31415" x="13893800" y="8661400"/>
          <p14:tracePt t="31428" x="13868400" y="8661400"/>
          <p14:tracePt t="31437" x="13868400" y="8636000"/>
          <p14:tracePt t="31446" x="13830300" y="8636000"/>
          <p14:tracePt t="31468" x="13804900" y="8636000"/>
          <p14:tracePt t="31485" x="13779500" y="8636000"/>
          <p14:tracePt t="31505" x="13754100" y="8636000"/>
          <p14:tracePt t="31530" x="13703300" y="8636000"/>
          <p14:tracePt t="31538" x="13677900" y="8636000"/>
          <p14:tracePt t="31549" x="13627100" y="8636000"/>
          <p14:tracePt t="31557" x="13601700" y="8636000"/>
          <p14:tracePt t="31566" x="13512800" y="8636000"/>
          <p14:tracePt t="31574" x="13462000" y="8610600"/>
          <p14:tracePt t="31585" x="13411200" y="8610600"/>
          <p14:tracePt t="31586" x="13360400" y="8610600"/>
          <p14:tracePt t="31596" x="13296900" y="8585200"/>
          <p14:tracePt t="31606" x="13246100" y="8585200"/>
          <p14:tracePt t="31614" x="13220700" y="8559800"/>
          <p14:tracePt t="31622" x="13169900" y="8559800"/>
          <p14:tracePt t="31631" x="13144500" y="8534400"/>
          <p14:tracePt t="31640" x="13119100" y="8534400"/>
          <p14:tracePt t="31642" x="13093700" y="8496300"/>
          <p14:tracePt t="31653" x="13068300" y="8470900"/>
          <p14:tracePt t="31666" x="13030200" y="8445500"/>
          <p14:tracePt t="31685" x="13030200" y="8420100"/>
          <p14:tracePt t="31696" x="13030200" y="8394700"/>
          <p14:tracePt t="31769" x="13068300" y="8394700"/>
          <p14:tracePt t="31785" x="13093700" y="8420100"/>
          <p14:tracePt t="31796" x="13119100" y="8445500"/>
          <p14:tracePt t="31806" x="13144500" y="8470900"/>
          <p14:tracePt t="31817" x="13144500" y="8496300"/>
          <p14:tracePt t="31818" x="13169900" y="8534400"/>
          <p14:tracePt t="31829" x="13169900" y="8559800"/>
          <p14:tracePt t="31846" x="13195300" y="8585200"/>
          <p14:tracePt t="31868" x="13195300" y="8610600"/>
          <p14:tracePt t="31921" x="13195300" y="8585200"/>
          <p14:tracePt t="31930" x="13195300" y="8559800"/>
          <p14:tracePt t="31938" x="13195300" y="8534400"/>
          <p14:tracePt t="31947" x="13195300" y="8496300"/>
          <p14:tracePt t="31956" x="13169900" y="8445500"/>
          <p14:tracePt t="31967" x="13169900" y="8394700"/>
          <p14:tracePt t="31974" x="13169900" y="8369300"/>
          <p14:tracePt t="31984" x="13169900" y="8318500"/>
          <p14:tracePt t="31986" x="13169900" y="8293100"/>
          <p14:tracePt t="31996" x="13169900" y="8267700"/>
          <p14:tracePt t="32004" x="13169900" y="8229600"/>
          <p14:tracePt t="32017" x="13169900" y="8204200"/>
          <p14:tracePt t="32029" x="13169900" y="8178800"/>
          <p14:tracePt t="32081" x="13169900" y="8204200"/>
          <p14:tracePt t="32090" x="13169900" y="8229600"/>
          <p14:tracePt t="32098" x="13195300" y="8267700"/>
          <p14:tracePt t="32108" x="13195300" y="8318500"/>
          <p14:tracePt t="32118" x="13195300" y="8369300"/>
          <p14:tracePt t="32128" x="13220700" y="8394700"/>
          <p14:tracePt t="32130" x="13220700" y="8445500"/>
          <p14:tracePt t="32141" x="13246100" y="8496300"/>
          <p14:tracePt t="32152" x="13246100" y="8559800"/>
          <p14:tracePt t="32159" x="13246100" y="8585200"/>
          <p14:tracePt t="32168" x="13246100" y="8610600"/>
          <p14:tracePt t="32176" x="13246100" y="8636000"/>
          <p14:tracePt t="32184" x="13246100" y="8661400"/>
          <p14:tracePt t="32186" x="13271500" y="8661400"/>
          <p14:tracePt t="32196" x="13271500" y="8686800"/>
          <p14:tracePt t="32281" x="13271500" y="8661400"/>
          <p14:tracePt t="32290" x="13296900" y="8636000"/>
          <p14:tracePt t="32300" x="13296900" y="8610600"/>
          <p14:tracePt t="32309" x="13296900" y="8585200"/>
          <p14:tracePt t="32318" x="13335000" y="8559800"/>
          <p14:tracePt t="32328" x="13335000" y="8534400"/>
          <p14:tracePt t="32330" x="13360400" y="8496300"/>
          <p14:tracePt t="32340" x="13360400" y="8470900"/>
          <p14:tracePt t="32350" x="13385800" y="8470900"/>
          <p14:tracePt t="32357" x="13385800" y="8445500"/>
          <p14:tracePt t="32366" x="13411200" y="8445500"/>
          <p14:tracePt t="32398" x="13436600" y="8445500"/>
          <p14:tracePt t="32409" x="13462000" y="8445500"/>
          <p14:tracePt t="32419" x="13487400" y="8470900"/>
          <p14:tracePt t="32430" x="13512800" y="8496300"/>
          <p14:tracePt t="32439" x="13512800" y="8534400"/>
          <p14:tracePt t="32447" x="13538200" y="8585200"/>
          <p14:tracePt t="32456" x="13538200" y="8636000"/>
          <p14:tracePt t="32464" x="13563600" y="8661400"/>
          <p14:tracePt t="32473" x="13563600" y="8686800"/>
          <p14:tracePt t="32474" x="13563600" y="8712200"/>
          <p14:tracePt t="32484" x="13601700" y="8737600"/>
          <p14:tracePt t="32506" x="13601700" y="8763000"/>
          <p14:tracePt t="32546" x="13601700" y="8737600"/>
          <p14:tracePt t="32554" x="13601700" y="8712200"/>
          <p14:tracePt t="32564" x="13601700" y="8686800"/>
          <p14:tracePt t="32573" x="13563600" y="8610600"/>
          <p14:tracePt t="32583" x="13538200" y="8559800"/>
          <p14:tracePt t="32592" x="13512800" y="8445500"/>
          <p14:tracePt t="32603" x="13487400" y="8369300"/>
          <p14:tracePt t="32605" x="13462000" y="8318500"/>
          <p14:tracePt t="32617" x="13462000" y="8229600"/>
          <p14:tracePt t="32619" x="13436600" y="8153400"/>
          <p14:tracePt t="32631" x="13436600" y="8102600"/>
          <p14:tracePt t="32638" x="13411200" y="8077200"/>
          <p14:tracePt t="32647" x="13411200" y="8051800"/>
          <p14:tracePt t="32655" x="13411200" y="8026400"/>
          <p14:tracePt t="32669" x="13411200" y="8001000"/>
          <p14:tracePt t="32722" x="13411200" y="8026400"/>
          <p14:tracePt t="32738" x="13411200" y="8077200"/>
          <p14:tracePt t="32747" x="13411200" y="8102600"/>
          <p14:tracePt t="32756" x="13411200" y="8153400"/>
          <p14:tracePt t="32765" x="13411200" y="8229600"/>
          <p14:tracePt t="32774" x="13411200" y="8318500"/>
          <p14:tracePt t="32783" x="13411200" y="8394700"/>
          <p14:tracePt t="32790" x="13411200" y="8470900"/>
          <p14:tracePt t="32799" x="13411200" y="8559800"/>
          <p14:tracePt t="32807" x="13411200" y="8610600"/>
          <p14:tracePt t="32815" x="13411200" y="8661400"/>
          <p14:tracePt t="32828" x="13411200" y="8763000"/>
          <p14:tracePt t="32838" x="13411200" y="8788400"/>
          <p14:tracePt t="32847" x="13411200" y="8826500"/>
          <p14:tracePt t="32869" x="13411200" y="8851900"/>
          <p14:tracePt t="32890" x="13385800" y="8851900"/>
          <p14:tracePt t="32914" x="13385800" y="8826500"/>
          <p14:tracePt t="32930" x="13385800" y="8788400"/>
          <p14:tracePt t="32938" x="13385800" y="8737600"/>
          <p14:tracePt t="32947" x="13360400" y="8686800"/>
          <p14:tracePt t="32957" x="13360400" y="8636000"/>
          <p14:tracePt t="32966" x="13360400" y="8559800"/>
          <p14:tracePt t="32980" x="13360400" y="8534400"/>
          <p14:tracePt t="32981" x="13335000" y="8445500"/>
          <p14:tracePt t="32994" x="13335000" y="8369300"/>
          <p14:tracePt t="32995" x="13335000" y="8318500"/>
          <p14:tracePt t="33004" x="13335000" y="8293100"/>
          <p14:tracePt t="33017" x="13335000" y="8267700"/>
          <p14:tracePt t="33020" x="13335000" y="8229600"/>
          <p14:tracePt t="33030" x="13335000" y="8204200"/>
          <p14:tracePt t="33090" x="13335000" y="8267700"/>
          <p14:tracePt t="33099" x="13335000" y="8293100"/>
          <p14:tracePt t="33107" x="13335000" y="8318500"/>
          <p14:tracePt t="33116" x="13335000" y="8369300"/>
          <p14:tracePt t="33129" x="13335000" y="8420100"/>
          <p14:tracePt t="33131" x="13335000" y="8470900"/>
          <p14:tracePt t="33140" x="13335000" y="8534400"/>
          <p14:tracePt t="33148" x="13335000" y="8585200"/>
          <p14:tracePt t="33157" x="13335000" y="8610600"/>
          <p14:tracePt t="33166" x="13335000" y="8636000"/>
          <p14:tracePt t="33183" x="13335000" y="8661400"/>
          <p14:tracePt t="33227" x="13296900" y="8661400"/>
          <p14:tracePt t="33244" x="13296900" y="8636000"/>
          <p14:tracePt t="33251" x="13296900" y="8610600"/>
          <p14:tracePt t="33261" x="13296900" y="8559800"/>
          <p14:tracePt t="33270" x="13296900" y="8496300"/>
          <p14:tracePt t="33279" x="13296900" y="8445500"/>
          <p14:tracePt t="33287" x="13296900" y="8369300"/>
          <p14:tracePt t="33295" x="13296900" y="8318500"/>
          <p14:tracePt t="33304" x="13296900" y="8267700"/>
          <p14:tracePt t="33313" x="13296900" y="8204200"/>
          <p14:tracePt t="33314" x="13296900" y="8178800"/>
          <p14:tracePt t="33322" x="13296900" y="8153400"/>
          <p14:tracePt t="33331" x="13296900" y="8128000"/>
          <p14:tracePt t="33403" x="13296900" y="8178800"/>
          <p14:tracePt t="33412" x="13296900" y="8204200"/>
          <p14:tracePt t="33420" x="13296900" y="8267700"/>
          <p14:tracePt t="33429" x="13296900" y="8318500"/>
          <p14:tracePt t="33438" x="13296900" y="8343900"/>
          <p14:tracePt t="33446" x="13335000" y="8394700"/>
          <p14:tracePt t="33457" x="13335000" y="8420100"/>
          <p14:tracePt t="33459" x="13335000" y="8470900"/>
          <p14:tracePt t="33476" x="13335000" y="8496300"/>
          <p14:tracePt t="34399" x="13296900" y="8496300"/>
          <p14:tracePt t="34408" x="13246100" y="8496300"/>
          <p14:tracePt t="34417" x="13195300" y="8496300"/>
          <p14:tracePt t="34426" x="12979400" y="8394700"/>
          <p14:tracePt t="34436" x="12801600" y="8267700"/>
          <p14:tracePt t="34446" x="12496800" y="8077200"/>
          <p14:tracePt t="34448" x="12179300" y="7861300"/>
          <p14:tracePt t="34458" x="11836400" y="7569200"/>
          <p14:tracePt t="34468" x="11493500" y="7277100"/>
          <p14:tracePt t="34479" x="11353800" y="7112000"/>
          <p14:tracePt t="34480" x="11061700" y="6819900"/>
          <p14:tracePt t="34491" x="10820400" y="6527800"/>
          <p14:tracePt t="34502" x="10604500" y="6261100"/>
          <p14:tracePt t="34504" x="10553700" y="6159500"/>
          <p14:tracePt t="34515" x="10452100" y="5969000"/>
          <p14:tracePt t="34525" x="10401300" y="5918200"/>
          <p14:tracePt t="34528" x="10337800" y="5778500"/>
          <p14:tracePt t="34539" x="10287000" y="5702300"/>
          <p14:tracePt t="34550" x="10261600" y="5651500"/>
          <p14:tracePt t="34551" x="10236200" y="5626100"/>
          <p14:tracePt t="34562" x="10210800" y="5537200"/>
          <p14:tracePt t="34743" x="10160000" y="5537200"/>
          <p14:tracePt t="34752" x="9969500" y="5537200"/>
          <p14:tracePt t="34761" x="9753600" y="5486400"/>
          <p14:tracePt t="34771" x="9537700" y="5435600"/>
          <p14:tracePt t="34781" x="9334500" y="5334000"/>
          <p14:tracePt t="34789" x="9017000" y="5194300"/>
          <p14:tracePt t="34799" x="8750300" y="5067300"/>
          <p14:tracePt t="34800" x="8509000" y="4927600"/>
          <p14:tracePt t="34812" x="8001000" y="4635500"/>
          <p14:tracePt t="34819" x="7518400" y="4343400"/>
          <p14:tracePt t="34829" x="7086600" y="4051300"/>
          <p14:tracePt t="34836" x="6934200" y="3911600"/>
          <p14:tracePt t="34846" x="6642100" y="3683000"/>
          <p14:tracePt t="34848" x="6527800" y="3568700"/>
          <p14:tracePt t="34862" x="6350000" y="3416300"/>
          <p14:tracePt t="34864" x="6261100" y="3352800"/>
          <p14:tracePt t="34875" x="6159500" y="3251200"/>
          <p14:tracePt t="34885" x="6083300" y="3175000"/>
          <p14:tracePt t="34895" x="5994400" y="3060700"/>
          <p14:tracePt t="35071" x="5943600" y="3060700"/>
          <p14:tracePt t="35080" x="5791200" y="3060700"/>
          <p14:tracePt t="35088" x="5651500" y="2984500"/>
          <p14:tracePt t="35099" x="5524500" y="2882900"/>
          <p14:tracePt t="35109" x="5359400" y="2768600"/>
          <p14:tracePt t="35120" x="5194300" y="2692400"/>
          <p14:tracePt t="35122" x="5016500" y="2590800"/>
          <p14:tracePt t="35134" x="4876800" y="2476500"/>
          <p14:tracePt t="35136" x="4749800" y="2374900"/>
          <p14:tracePt t="35148" x="4533900" y="2209800"/>
          <p14:tracePt t="35158" x="4318000" y="2019300"/>
          <p14:tracePt t="35160" x="4267200" y="1943100"/>
          <p14:tracePt t="35172" x="4127500" y="1841500"/>
          <p14:tracePt t="35183" x="4025900" y="1701800"/>
          <p14:tracePt t="35184" x="4000500" y="1676400"/>
          <p14:tracePt t="35197" x="3949700" y="1600200"/>
          <p14:tracePt t="35200" x="3924300" y="1574800"/>
          <p14:tracePt t="35212" x="3886200" y="1524000"/>
          <p14:tracePt t="35222" x="3886200" y="1498600"/>
          <p14:tracePt t="35224" x="3860800" y="1498600"/>
          <p14:tracePt t="35233" x="3860800" y="1460500"/>
          <p14:tracePt t="35279" x="3860800" y="1435100"/>
          <p14:tracePt t="35335" x="3835400" y="1435100"/>
          <p14:tracePt t="35359" x="3835400" y="1409700"/>
          <p14:tracePt t="35368" x="3835400" y="1384300"/>
          <p14:tracePt t="35377" x="3810000" y="1358900"/>
          <p14:tracePt t="35387" x="3784600" y="1333500"/>
          <p14:tracePt t="35398" x="3759200" y="1282700"/>
          <p14:tracePt t="35400" x="3733800" y="1231900"/>
          <p14:tracePt t="35413" x="3733800" y="1193800"/>
          <p14:tracePt t="35421" x="3708400" y="1143000"/>
          <p14:tracePt t="35431" x="3683000" y="1092200"/>
          <p14:tracePt t="35432" x="3657600" y="1066800"/>
          <p14:tracePt t="35445" x="3657600" y="1041400"/>
          <p14:tracePt t="35452" x="3619500" y="1041400"/>
          <p14:tracePt t="35462" x="3619500" y="1016000"/>
          <p14:tracePt t="35464" x="3619500" y="990600"/>
          <p14:tracePt t="35511" x="3594100" y="990600"/>
          <p14:tracePt t="35639" x="3594100" y="965200"/>
          <p14:tracePt t="35775" x="3594100" y="990600"/>
          <p14:tracePt t="35792" x="3619500" y="1016000"/>
          <p14:tracePt t="35803" x="3619500" y="1041400"/>
          <p14:tracePt t="35819" x="3619500" y="1066800"/>
          <p14:tracePt t="35849" x="3619500" y="1092200"/>
          <p14:tracePt t="36953" x="3619500" y="1117600"/>
          <p14:tracePt t="36980" x="3619500" y="1143000"/>
          <p14:tracePt t="36989" x="3619500" y="1168400"/>
          <p14:tracePt t="37000" x="3619500" y="1193800"/>
          <p14:tracePt t="37017" x="3619500" y="1231900"/>
          <p14:tracePt t="37021" x="3619500" y="1257300"/>
          <p14:tracePt t="37040" x="3619500" y="1282700"/>
          <p14:tracePt t="37289" x="3619500" y="1308100"/>
          <p14:tracePt t="37321" x="3619500" y="1333500"/>
          <p14:tracePt t="37330" x="3594100" y="1333500"/>
          <p14:tracePt t="37365" x="3594100" y="1358900"/>
          <p14:tracePt t="37388" x="3594100" y="1384300"/>
          <p14:tracePt t="37397" x="3568700" y="1409700"/>
          <p14:tracePt t="37419" x="3568700" y="1435100"/>
          <p14:tracePt t="37457" x="3568700" y="1460500"/>
          <p14:tracePt t="37656" x="3568700" y="1435100"/>
          <p14:tracePt t="38753" x="3594100" y="1460500"/>
          <p14:tracePt t="38763" x="3657600" y="1498600"/>
          <p14:tracePt t="38772" x="3683000" y="1549400"/>
          <p14:tracePt t="38782" x="3733800" y="1600200"/>
          <p14:tracePt t="38791" x="3810000" y="1727200"/>
          <p14:tracePt t="38794" x="3886200" y="1841500"/>
          <p14:tracePt t="38806" x="3975100" y="1968500"/>
          <p14:tracePt t="38816" x="4051300" y="2159000"/>
          <p14:tracePt t="38818" x="4152900" y="2349500"/>
          <p14:tracePt t="38832" x="4267200" y="2552700"/>
          <p14:tracePt t="38834" x="4394200" y="2768600"/>
          <p14:tracePt t="38847" x="4533900" y="2959100"/>
          <p14:tracePt t="38849" x="4584700" y="3060700"/>
          <p14:tracePt t="38862" x="4749800" y="3327400"/>
          <p14:tracePt t="39101" x="4800600" y="3327400"/>
          <p14:tracePt t="39109" x="4826000" y="3327400"/>
          <p14:tracePt t="39119" x="4876800" y="3327400"/>
          <p14:tracePt t="39129" x="4927600" y="3327400"/>
          <p14:tracePt t="39137" x="5041900" y="3327400"/>
          <p14:tracePt t="39146" x="5143500" y="3327400"/>
          <p14:tracePt t="39154" x="5219700" y="3327400"/>
          <p14:tracePt t="39162" x="5283200" y="3327400"/>
          <p14:tracePt t="39170" x="5359400" y="3327400"/>
          <p14:tracePt t="39179" x="5435600" y="3327400"/>
          <p14:tracePt t="39187" x="5486400" y="3327400"/>
          <p14:tracePt t="39195" x="5549900" y="3327400"/>
          <p14:tracePt t="39203" x="5575300" y="3327400"/>
          <p14:tracePt t="39212" x="5600700" y="3327400"/>
          <p14:tracePt t="39222" x="5626100" y="3327400"/>
          <p14:tracePt t="39317" x="5651500" y="3327400"/>
          <p14:tracePt t="39421" x="5676900" y="3327400"/>
          <p14:tracePt t="39430" x="5702300" y="3327400"/>
          <p14:tracePt t="39438" x="5727700" y="3327400"/>
          <p14:tracePt t="39448" x="5753100" y="3352800"/>
          <p14:tracePt t="39458" x="5791200" y="3352800"/>
          <p14:tracePt t="39467" x="5816600" y="3352800"/>
          <p14:tracePt t="39474" x="5842000" y="3352800"/>
          <p14:tracePt t="39483" x="5867400" y="3352800"/>
          <p14:tracePt t="39490" x="5892800" y="3352800"/>
          <p14:tracePt t="39499" x="5918200" y="3390900"/>
          <p14:tracePt t="39528" x="5943600" y="3390900"/>
          <p14:tracePt t="40069" x="5918200" y="3390900"/>
          <p14:tracePt t="40079" x="5892800" y="3390900"/>
          <p14:tracePt t="40087" x="5816600" y="3390900"/>
          <p14:tracePt t="40096" x="5676900" y="3441700"/>
          <p14:tracePt t="40106" x="5600700" y="3441700"/>
          <p14:tracePt t="40115" x="5461000" y="3467100"/>
          <p14:tracePt t="40124" x="5334000" y="3467100"/>
          <p14:tracePt t="40132" x="5194300" y="3492500"/>
          <p14:tracePt t="40134" x="5143500" y="3492500"/>
          <p14:tracePt t="40145" x="5016500" y="3492500"/>
          <p14:tracePt t="40153" x="4927600" y="3492500"/>
          <p14:tracePt t="40163" x="4851400" y="3492500"/>
          <p14:tracePt t="40171" x="4800600" y="3492500"/>
          <p14:tracePt t="40174" x="4749800" y="3492500"/>
          <p14:tracePt t="40183" x="4724400" y="3492500"/>
          <p14:tracePt t="40191" x="4686300" y="3492500"/>
          <p14:tracePt t="40201" x="4660900" y="3492500"/>
          <p14:tracePt t="40216" x="4635500" y="3492500"/>
          <p14:tracePt t="40232" x="4635500" y="3467100"/>
          <p14:tracePt t="40241" x="4610100" y="3467100"/>
          <p14:tracePt t="40269" x="4610100" y="3441700"/>
          <p14:tracePt t="40295" x="4610100" y="3416300"/>
          <p14:tracePt t="40319" x="4610100" y="3390900"/>
          <p14:tracePt t="40341" x="4610100" y="3352800"/>
          <p14:tracePt t="40406" x="4610100" y="3327400"/>
          <p14:tracePt t="41182" x="4635500" y="3327400"/>
          <p14:tracePt t="41190" x="4660900" y="3327400"/>
          <p14:tracePt t="41200" x="4686300" y="3327400"/>
          <p14:tracePt t="41209" x="4775200" y="3327400"/>
          <p14:tracePt t="41219" x="4851400" y="3327400"/>
          <p14:tracePt t="41226" x="4953000" y="3327400"/>
          <p14:tracePt t="41235" x="5067300" y="3302000"/>
          <p14:tracePt t="41245" x="5219700" y="3302000"/>
          <p14:tracePt t="41247" x="5359400" y="3302000"/>
          <p14:tracePt t="41255" x="5486400" y="3302000"/>
          <p14:tracePt t="41265" x="5651500" y="3302000"/>
          <p14:tracePt t="41273" x="5816600" y="3302000"/>
          <p14:tracePt t="41282" x="5943600" y="3302000"/>
          <p14:tracePt t="41290" x="6019800" y="3302000"/>
          <p14:tracePt t="41300" x="6134100" y="3302000"/>
          <p14:tracePt t="41315" x="6286500" y="3302000"/>
          <p14:tracePt t="41325" x="6350000" y="3302000"/>
          <p14:tracePt t="41328" x="6400800" y="3302000"/>
          <p14:tracePt t="41337" x="6426200" y="3302000"/>
          <p14:tracePt t="41354" x="6451600" y="3302000"/>
          <p14:tracePt t="41380" x="6477000" y="3302000"/>
          <p14:tracePt t="41438" x="6451600" y="3302000"/>
          <p14:tracePt t="41447" x="6426200" y="3302000"/>
          <p14:tracePt t="41456" x="6375400" y="3302000"/>
          <p14:tracePt t="41466" x="6350000" y="3302000"/>
          <p14:tracePt t="41475" x="6286500" y="3302000"/>
          <p14:tracePt t="41484" x="6235700" y="3276600"/>
          <p14:tracePt t="41493" x="6184900" y="3251200"/>
          <p14:tracePt t="41496" x="6159500" y="3251200"/>
          <p14:tracePt t="41506" x="6134100" y="3225800"/>
          <p14:tracePt t="41519" x="6108700" y="3200400"/>
          <p14:tracePt t="41521" x="6083300" y="3175000"/>
          <p14:tracePt t="41534" x="6057900" y="3149600"/>
          <p14:tracePt t="41535" x="6019800" y="3149600"/>
          <p14:tracePt t="41547" x="6019800" y="3124200"/>
          <p14:tracePt t="41580" x="5994400" y="3124200"/>
          <p14:tracePt t="41622" x="5969000" y="3124200"/>
          <p14:tracePt t="41654" x="5943600" y="3124200"/>
          <p14:tracePt t="42150" x="5918200" y="3149600"/>
          <p14:tracePt t="42162" x="5867400" y="3149600"/>
          <p14:tracePt t="42170" x="5816600" y="3175000"/>
          <p14:tracePt t="42181" x="5753100" y="3200400"/>
          <p14:tracePt t="42183" x="5676900" y="3225800"/>
          <p14:tracePt t="42196" x="5575300" y="3251200"/>
          <p14:tracePt t="42206" x="5549900" y="3276600"/>
          <p14:tracePt t="42207" x="5461000" y="3276600"/>
          <p14:tracePt t="42218" x="5384800" y="3302000"/>
          <p14:tracePt t="42230" x="5308600" y="3327400"/>
          <p14:tracePt t="42232" x="5257800" y="3327400"/>
          <p14:tracePt t="42243" x="5219700" y="3327400"/>
          <p14:tracePt t="42251" x="5168900" y="3352800"/>
          <p14:tracePt t="42263" x="5143500" y="3352800"/>
          <p14:tracePt t="42265" x="5118100" y="3352800"/>
          <p14:tracePt t="42274" x="5092700" y="3352800"/>
          <p14:tracePt t="42283" x="5067300" y="3352800"/>
          <p14:tracePt t="42306" x="5041900" y="3352800"/>
          <p14:tracePt t="42335" x="5016500" y="3352800"/>
          <p14:tracePt t="42358" x="5016500" y="3327400"/>
          <p14:tracePt t="42374" x="5016500" y="3302000"/>
          <p14:tracePt t="42397" x="5016500" y="3276600"/>
          <p14:tracePt t="42409" x="5016500" y="3251200"/>
          <p14:tracePt t="42434" x="5016500" y="3225800"/>
          <p14:tracePt t="42478" x="4991100" y="3225800"/>
          <p14:tracePt t="42607" x="4953000" y="3225800"/>
          <p14:tracePt t="42647" x="4927600" y="3225800"/>
          <p14:tracePt t="42703" x="4902200" y="3225800"/>
          <p14:tracePt t="42719" x="4876800" y="3225800"/>
          <p14:tracePt t="42745" x="4851400" y="3225800"/>
          <p14:tracePt t="42761" x="4851400" y="3251200"/>
          <p14:tracePt t="42770" x="4826000" y="3251200"/>
          <p14:tracePt t="42793" x="4800600" y="3251200"/>
          <p14:tracePt t="43115" x="4749800" y="3251200"/>
          <p14:tracePt t="43124" x="4724400" y="3251200"/>
          <p14:tracePt t="43133" x="4660900" y="3251200"/>
          <p14:tracePt t="43141" x="4610100" y="3251200"/>
          <p14:tracePt t="43150" x="4559300" y="3251200"/>
          <p14:tracePt t="43164" x="4533900" y="3251200"/>
          <p14:tracePt t="43165" x="4483100" y="3251200"/>
          <p14:tracePt t="43174" x="4457700" y="3251200"/>
          <p14:tracePt t="43183" x="4394200" y="3251200"/>
          <p14:tracePt t="43199" x="4368800" y="3251200"/>
          <p14:tracePt t="43215" x="4343400" y="3251200"/>
          <p14:tracePt t="43307" x="4368800" y="3251200"/>
          <p14:tracePt t="43323" x="4394200" y="3251200"/>
          <p14:tracePt t="43332" x="4419600" y="3251200"/>
          <p14:tracePt t="43341" x="4457700" y="3251200"/>
          <p14:tracePt t="43350" x="4483100" y="3251200"/>
          <p14:tracePt t="43364" x="4508500" y="3251200"/>
          <p14:tracePt t="43366" x="4533900" y="3251200"/>
          <p14:tracePt t="43375" x="4584700" y="3251200"/>
          <p14:tracePt t="43384" x="4610100" y="3225800"/>
          <p14:tracePt t="43396" x="4635500" y="3225800"/>
          <p14:tracePt t="43398" x="4660900" y="3225800"/>
          <p14:tracePt t="43406" x="4686300" y="3225800"/>
          <p14:tracePt t="43415" x="4724400" y="3225800"/>
          <p14:tracePt t="43447" x="4749800" y="3225800"/>
          <p14:tracePt t="44396" x="4724400" y="3225800"/>
          <p14:tracePt t="44416" x="4686300" y="3225800"/>
          <p14:tracePt t="44430" x="4660900" y="3251200"/>
          <p14:tracePt t="44441" x="4635500" y="3251200"/>
          <p14:tracePt t="44464" x="4584700" y="3251200"/>
          <p14:tracePt t="44465" x="4559300" y="3251200"/>
          <p14:tracePt t="44474" x="4533900" y="3251200"/>
          <p14:tracePt t="44482" x="4508500" y="3251200"/>
          <p14:tracePt t="44496" x="4483100" y="3251200"/>
          <p14:tracePt t="44512" x="4457700" y="3251200"/>
          <p14:tracePt t="44525" x="4419600" y="3251200"/>
          <p14:tracePt t="44708" x="4394200" y="3251200"/>
          <p14:tracePt t="44716" x="4368800" y="3251200"/>
          <p14:tracePt t="44725" x="4318000" y="3251200"/>
          <p14:tracePt t="44734" x="4292600" y="3251200"/>
          <p14:tracePt t="44743" x="4241800" y="3251200"/>
          <p14:tracePt t="44753" x="4191000" y="3251200"/>
          <p14:tracePt t="44762" x="4102100" y="3251200"/>
          <p14:tracePt t="44769" x="4076700" y="3251200"/>
          <p14:tracePt t="44778" x="4000500" y="3276600"/>
          <p14:tracePt t="44788" x="3949700" y="3276600"/>
          <p14:tracePt t="44789" x="3924300" y="3276600"/>
          <p14:tracePt t="44798" x="3886200" y="3276600"/>
          <p14:tracePt t="44807" x="3860800" y="3276600"/>
          <p14:tracePt t="44816" x="3835400" y="3276600"/>
          <p14:tracePt t="44825" x="3810000" y="3276600"/>
          <p14:tracePt t="44847" x="3784600" y="3276600"/>
          <p14:tracePt t="44940" x="3810000" y="3276600"/>
          <p14:tracePt t="44972" x="3835400" y="3276600"/>
          <p14:tracePt t="45004" x="3860800" y="3276600"/>
          <p14:tracePt t="45017" x="3886200" y="3276600"/>
          <p14:tracePt t="45026" x="3924300" y="3276600"/>
          <p14:tracePt t="45035" x="3924300" y="3251200"/>
          <p14:tracePt t="45037" x="3949700" y="3251200"/>
          <p14:tracePt t="45054" x="3975100" y="3251200"/>
          <p14:tracePt t="45077" x="4000500" y="3251200"/>
          <p14:tracePt t="45204" x="3975100" y="3251200"/>
          <p14:tracePt t="45236" x="3949700" y="3251200"/>
          <p14:tracePt t="45253" x="3924300" y="3251200"/>
          <p14:tracePt t="45270" x="3886200" y="3251200"/>
          <p14:tracePt t="45287" x="3860800" y="3251200"/>
          <p14:tracePt t="45303" x="3835400" y="3251200"/>
          <p14:tracePt t="45313" x="3810000" y="3251200"/>
          <p14:tracePt t="45330" x="3784600" y="3251200"/>
          <p14:tracePt t="45365" x="3759200" y="3251200"/>
          <p14:tracePt t="45572" x="3784600" y="3251200"/>
          <p14:tracePt t="45660" x="3759200" y="3251200"/>
          <p14:tracePt t="45669" x="3733800" y="3251200"/>
          <p14:tracePt t="45679" x="3708400" y="3225800"/>
          <p14:tracePt t="45696" x="3683000" y="3200400"/>
          <p14:tracePt t="45707" x="3657600" y="3200400"/>
          <p14:tracePt t="45709" x="3619500" y="3175000"/>
          <p14:tracePt t="45729" x="3594100" y="3149600"/>
          <p14:tracePt t="45740" x="3568700" y="3149600"/>
          <p14:tracePt t="45741" x="3568700" y="3124200"/>
          <p14:tracePt t="45758" x="3568700" y="3086100"/>
          <p14:tracePt t="45767" x="3543300" y="3060700"/>
          <p14:tracePt t="45784" x="3543300" y="3035300"/>
          <p14:tracePt t="45800" x="3517900" y="3009900"/>
          <p14:tracePt t="45821" x="3517900" y="2984500"/>
          <p14:tracePt t="46141" x="3492500" y="2984500"/>
          <p14:tracePt t="46757" x="3517900" y="2959100"/>
          <p14:tracePt t="46773" x="3543300" y="2959100"/>
          <p14:tracePt t="46783" x="3619500" y="2959100"/>
          <p14:tracePt t="46791" x="3708400" y="2959100"/>
          <p14:tracePt t="46800" x="3810000" y="2933700"/>
          <p14:tracePt t="46814" x="3949700" y="2933700"/>
          <p14:tracePt t="46816" x="4076700" y="2933700"/>
          <p14:tracePt t="46825" x="4216400" y="2933700"/>
          <p14:tracePt t="46833" x="4368800" y="2908300"/>
          <p14:tracePt t="46846" x="4508500" y="2908300"/>
          <p14:tracePt t="46848" x="4610100" y="2908300"/>
          <p14:tracePt t="46856" x="4724400" y="2908300"/>
          <p14:tracePt t="46865" x="4826000" y="2908300"/>
          <p14:tracePt t="46873" x="4876800" y="2908300"/>
          <p14:tracePt t="46882" x="4953000" y="2908300"/>
          <p14:tracePt t="46890" x="5092700" y="2908300"/>
          <p14:tracePt t="46898" x="5143500" y="2908300"/>
          <p14:tracePt t="46905" x="5194300" y="2908300"/>
          <p14:tracePt t="46914" x="5283200" y="2908300"/>
          <p14:tracePt t="46921" x="5334000" y="2908300"/>
          <p14:tracePt t="46931" x="5384800" y="2908300"/>
          <p14:tracePt t="46938" x="5435600" y="2908300"/>
          <p14:tracePt t="46947" x="5461000" y="2908300"/>
          <p14:tracePt t="46954" x="5486400" y="2908300"/>
          <p14:tracePt t="46963" x="5524500" y="2908300"/>
          <p14:tracePt t="46970" x="5549900" y="2908300"/>
          <p14:tracePt t="46989" x="5575300" y="2908300"/>
          <p14:tracePt t="47077" x="5575300" y="2933700"/>
          <p14:tracePt t="47117" x="5549900" y="2933700"/>
          <p14:tracePt t="47126" x="5549900" y="2959100"/>
          <p14:tracePt t="47135" x="5524500" y="2959100"/>
          <p14:tracePt t="47152" x="5486400" y="2959100"/>
          <p14:tracePt t="47162" x="5435600" y="2959100"/>
          <p14:tracePt t="47170" x="5410200" y="2984500"/>
          <p14:tracePt t="47180" x="5334000" y="2984500"/>
          <p14:tracePt t="47182" x="5283200" y="2984500"/>
          <p14:tracePt t="47190" x="5257800" y="2984500"/>
          <p14:tracePt t="47200" x="5194300" y="2984500"/>
          <p14:tracePt t="47208" x="5118100" y="2984500"/>
          <p14:tracePt t="47218" x="5067300" y="2984500"/>
          <p14:tracePt t="47228" x="5041900" y="3009900"/>
          <p14:tracePt t="47230" x="4991100" y="3009900"/>
          <p14:tracePt t="47240" x="4953000" y="3009900"/>
          <p14:tracePt t="47249" x="4927600" y="3009900"/>
          <p14:tracePt t="47258" x="4902200" y="3009900"/>
          <p14:tracePt t="47341" x="4927600" y="2984500"/>
          <p14:tracePt t="47351" x="4953000" y="2984500"/>
          <p14:tracePt t="47363" x="5016500" y="2984500"/>
          <p14:tracePt t="47370" x="5067300" y="2959100"/>
          <p14:tracePt t="47380" x="5118100" y="2959100"/>
          <p14:tracePt t="47382" x="5219700" y="2959100"/>
          <p14:tracePt t="47390" x="5334000" y="2933700"/>
          <p14:tracePt t="47400" x="5410200" y="2933700"/>
          <p14:tracePt t="47409" x="5549900" y="2908300"/>
          <p14:tracePt t="47420" x="5651500" y="2908300"/>
          <p14:tracePt t="47421" x="5753100" y="2882900"/>
          <p14:tracePt t="47432" x="5791200" y="2882900"/>
          <p14:tracePt t="47441" x="5867400" y="2882900"/>
          <p14:tracePt t="47451" x="5943600" y="2857500"/>
          <p14:tracePt t="47463" x="6019800" y="2857500"/>
          <p14:tracePt t="47471" x="6083300" y="2857500"/>
          <p14:tracePt t="47480" x="6108700" y="2857500"/>
          <p14:tracePt t="47489" x="6134100" y="2857500"/>
          <p14:tracePt t="47500" x="6134100" y="2819400"/>
          <p14:tracePt t="47501" x="6159500" y="2819400"/>
          <p14:tracePt t="47565" x="6184900" y="2819400"/>
          <p14:tracePt t="47806" x="6159500" y="2819400"/>
          <p14:tracePt t="47846" x="6134100" y="2819400"/>
          <p14:tracePt t="47869" x="6108700" y="2819400"/>
          <p14:tracePt t="47885" x="6083300" y="2819400"/>
          <p14:tracePt t="47895" x="6057900" y="2819400"/>
          <p14:tracePt t="47904" x="6019800" y="2819400"/>
          <p14:tracePt t="47913" x="5994400" y="2819400"/>
          <p14:tracePt t="47923" x="5969000" y="2819400"/>
          <p14:tracePt t="47932" x="5943600" y="2857500"/>
          <p14:tracePt t="47933" x="5892800" y="2857500"/>
          <p14:tracePt t="47944" x="5867400" y="2857500"/>
          <p14:tracePt t="47953" x="5791200" y="2857500"/>
          <p14:tracePt t="47963" x="5753100" y="2857500"/>
          <p14:tracePt t="47970" x="5676900" y="2857500"/>
          <p14:tracePt t="47979" x="5651500" y="2857500"/>
          <p14:tracePt t="47987" x="5575300" y="2857500"/>
          <p14:tracePt t="47996" x="5486400" y="2857500"/>
          <p14:tracePt t="47998" x="5461000" y="2857500"/>
          <p14:tracePt t="48006" x="5410200" y="2857500"/>
          <p14:tracePt t="48019" x="5359400" y="2857500"/>
          <p14:tracePt t="48023" x="5308600" y="2857500"/>
          <p14:tracePt t="48032" x="5257800" y="2857500"/>
          <p14:tracePt t="48041" x="5219700" y="2857500"/>
          <p14:tracePt t="48050" x="5168900" y="2857500"/>
          <p14:tracePt t="48058" x="5143500" y="2857500"/>
          <p14:tracePt t="48066" x="5118100" y="2857500"/>
          <p14:tracePt t="48074" x="5092700" y="2857500"/>
          <p14:tracePt t="48083" x="5067300" y="2857500"/>
          <p14:tracePt t="48090" x="5041900" y="2857500"/>
          <p14:tracePt t="48098" x="5016500" y="2857500"/>
          <p14:tracePt t="48106" x="4991100" y="2857500"/>
          <p14:tracePt t="48120" x="4953000" y="2857500"/>
          <p14:tracePt t="48137" x="4927600" y="2857500"/>
          <p14:tracePt t="48213" x="4927600" y="2819400"/>
          <p14:tracePt t="48245" x="4902200" y="2819400"/>
          <p14:tracePt t="48285" x="4876800" y="2819400"/>
          <p14:tracePt t="48296" x="4851400" y="2819400"/>
          <p14:tracePt t="48305" x="4826000" y="2819400"/>
          <p14:tracePt t="48314" x="4800600" y="2819400"/>
          <p14:tracePt t="48322" x="4775200" y="2819400"/>
          <p14:tracePt t="48331" x="4749800" y="2819400"/>
          <p14:tracePt t="48338" x="4686300" y="2819400"/>
          <p14:tracePt t="48347" x="4660900" y="2819400"/>
          <p14:tracePt t="48354" x="4635500" y="2819400"/>
          <p14:tracePt t="48364" x="4610100" y="2819400"/>
          <p14:tracePt t="48366" x="4559300" y="2819400"/>
          <p14:tracePt t="48374" x="4533900" y="2819400"/>
          <p14:tracePt t="48384" x="4508500" y="2819400"/>
          <p14:tracePt t="48393" x="4483100" y="2819400"/>
          <p14:tracePt t="48402" x="4419600" y="2819400"/>
          <p14:tracePt t="48410" x="4394200" y="2819400"/>
          <p14:tracePt t="48418" x="4368800" y="2819400"/>
          <p14:tracePt t="48426" x="4343400" y="2819400"/>
          <p14:tracePt t="48435" x="4292600" y="2819400"/>
          <p14:tracePt t="48438" x="4267200" y="2819400"/>
          <p14:tracePt t="48447" x="4241800" y="2819400"/>
          <p14:tracePt t="48456" x="4191000" y="2819400"/>
          <p14:tracePt t="48466" x="4152900" y="2819400"/>
          <p14:tracePt t="48474" x="4127500" y="2819400"/>
          <p14:tracePt t="48483" x="4102100" y="2819400"/>
          <p14:tracePt t="48490" x="4076700" y="2819400"/>
          <p14:tracePt t="48498" x="4051300" y="2819400"/>
          <p14:tracePt t="48506" x="4025900" y="2857500"/>
          <p14:tracePt t="48830" x="4025900" y="2819400"/>
          <p14:tracePt t="48854" x="4051300" y="2819400"/>
          <p14:tracePt t="48879" x="4076700" y="2819400"/>
          <p14:tracePt t="48910" x="4102100" y="2819400"/>
          <p14:tracePt t="49174" x="4127500" y="2819400"/>
          <p14:tracePt t="49183" x="4191000" y="2819400"/>
          <p14:tracePt t="49191" x="4318000" y="2794000"/>
          <p14:tracePt t="49201" x="4483100" y="2768600"/>
          <p14:tracePt t="49213" x="4686300" y="2743200"/>
          <p14:tracePt t="49215" x="4991100" y="2717800"/>
          <p14:tracePt t="49226" x="5308600" y="2692400"/>
          <p14:tracePt t="49237" x="5676900" y="2667000"/>
          <p14:tracePt t="49238" x="6019800" y="2641600"/>
          <p14:tracePt t="49250" x="6375400" y="2641600"/>
          <p14:tracePt t="49258" x="6527800" y="2641600"/>
          <p14:tracePt t="49267" x="6794500" y="2641600"/>
          <p14:tracePt t="49279" x="7061200" y="2641600"/>
          <p14:tracePt t="49281" x="7277100" y="2641600"/>
          <p14:tracePt t="49290" x="7442200" y="2641600"/>
          <p14:tracePt t="49299" x="7594600" y="2641600"/>
          <p14:tracePt t="49306" x="7734300" y="2641600"/>
          <p14:tracePt t="49315" x="7785100" y="2641600"/>
          <p14:tracePt t="49322" x="7912100" y="2641600"/>
          <p14:tracePt t="49332" x="8001000" y="2641600"/>
          <p14:tracePt t="49522" x="8077200" y="2641600"/>
          <p14:tracePt t="49531" x="8216900" y="2641600"/>
          <p14:tracePt t="49539" x="8394700" y="2616200"/>
          <p14:tracePt t="49549" x="8636000" y="2552700"/>
          <p14:tracePt t="49558" x="8928100" y="2501900"/>
          <p14:tracePt t="49569" x="9486900" y="2400300"/>
          <p14:tracePt t="49570" x="10160000" y="2286000"/>
          <p14:tracePt t="49580" x="10934700" y="2184400"/>
          <p14:tracePt t="49589" x="11734800" y="2108200"/>
          <p14:tracePt t="49598" x="12052300" y="2082800"/>
          <p14:tracePt t="49608" x="12661900" y="2057400"/>
          <p14:tracePt t="49617" x="12877800" y="2057400"/>
          <p14:tracePt t="49618" x="13335000" y="2057400"/>
          <p14:tracePt t="49629" x="13652500" y="2057400"/>
          <p14:tracePt t="49638" x="13728700" y="2057400"/>
          <p14:tracePt t="49647" x="13919200" y="2057400"/>
          <p14:tracePt t="49655" x="14046200" y="2057400"/>
          <p14:tracePt t="49665" x="14135100" y="2057400"/>
          <p14:tracePt t="49666" x="14160500" y="2057400"/>
          <p14:tracePt t="49675" x="14185900" y="2057400"/>
          <p14:tracePt t="49684" x="14211300" y="2057400"/>
          <p14:tracePt t="49709" x="14211300" y="2082800"/>
          <p14:tracePt t="49741" x="14211300" y="2108200"/>
          <p14:tracePt t="49757" x="14185900" y="2133600"/>
          <p14:tracePt t="49768" x="14185900" y="2159000"/>
          <p14:tracePt t="49775" x="14185900" y="2184400"/>
          <p14:tracePt t="49786" x="14160500" y="2209800"/>
          <p14:tracePt t="49787" x="14160500" y="2235200"/>
          <p14:tracePt t="49798" x="14135100" y="2286000"/>
          <p14:tracePt t="49808" x="14135100" y="2349500"/>
          <p14:tracePt t="49817" x="14097000" y="2425700"/>
          <p14:tracePt t="49818" x="14097000" y="2451100"/>
          <p14:tracePt t="49829" x="14097000" y="2501900"/>
          <p14:tracePt t="49838" x="14071600" y="2641600"/>
          <p14:tracePt t="49850" x="14046200" y="2717800"/>
          <p14:tracePt t="49851" x="14046200" y="2794000"/>
          <p14:tracePt t="49864" x="14046200" y="2882900"/>
          <p14:tracePt t="49873" x="14046200" y="2959100"/>
          <p14:tracePt t="49875" x="14046200" y="2984500"/>
          <p14:tracePt t="49886" x="14046200" y="3035300"/>
          <p14:tracePt t="49900" x="14046200" y="3175000"/>
          <p14:tracePt t="49908" x="14071600" y="3200400"/>
          <p14:tracePt t="49918" x="14071600" y="3225800"/>
          <p14:tracePt t="49927" x="14097000" y="3251200"/>
          <p14:tracePt t="49937" x="14135100" y="3251200"/>
          <p14:tracePt t="49939" x="14160500" y="3276600"/>
          <p14:tracePt t="49950" x="14185900" y="3276600"/>
          <p14:tracePt t="49958" x="14211300" y="3276600"/>
          <p14:tracePt t="49967" x="14287500" y="3302000"/>
          <p14:tracePt t="49979" x="14312900" y="3302000"/>
          <p14:tracePt t="49980" x="14401800" y="3302000"/>
          <p14:tracePt t="49989" x="14452600" y="3302000"/>
          <p14:tracePt t="50000" x="14503400" y="3302000"/>
          <p14:tracePt t="50008" x="14554200" y="3302000"/>
          <p14:tracePt t="50015" x="14605000" y="3302000"/>
          <p14:tracePt t="50030" x="14630400" y="3302000"/>
          <p14:tracePt t="50031" x="14693900" y="3302000"/>
          <p14:tracePt t="50039" x="14719300" y="3302000"/>
          <p14:tracePt t="50048" x="14744700" y="3302000"/>
          <p14:tracePt t="50070" x="14770100" y="3302000"/>
          <p14:tracePt t="50115" x="14744700" y="3302000"/>
          <p14:tracePt t="50123" x="14668500" y="3327400"/>
          <p14:tracePt t="50133" x="14579600" y="3327400"/>
          <p14:tracePt t="50142" x="14478000" y="3327400"/>
          <p14:tracePt t="50151" x="14338300" y="3352800"/>
          <p14:tracePt t="50160" x="14160500" y="3352800"/>
          <p14:tracePt t="50169" x="13995400" y="3352800"/>
          <p14:tracePt t="50171" x="13779500" y="3352800"/>
          <p14:tracePt t="50180" x="13563600" y="3352800"/>
          <p14:tracePt t="50189" x="13360400" y="3390900"/>
          <p14:tracePt t="50200" x="13195300" y="3390900"/>
          <p14:tracePt t="50208" x="13030200" y="3390900"/>
          <p14:tracePt t="50217" x="12954000" y="3390900"/>
          <p14:tracePt t="50218" x="12852400" y="3390900"/>
          <p14:tracePt t="50227" x="12738100" y="3390900"/>
          <p14:tracePt t="50236" x="12661900" y="3390900"/>
          <p14:tracePt t="50246" x="12611100" y="3390900"/>
          <p14:tracePt t="50255" x="12585700" y="3390900"/>
          <p14:tracePt t="50264" x="12560300" y="3390900"/>
          <p14:tracePt t="50271" x="12534900" y="3390900"/>
          <p14:tracePt t="50338" x="12560300" y="3390900"/>
          <p14:tracePt t="50348" x="12585700" y="3352800"/>
          <p14:tracePt t="50358" x="12611100" y="3352800"/>
          <p14:tracePt t="50367" x="12636500" y="3352800"/>
          <p14:tracePt t="50381" x="12687300" y="3352800"/>
          <p14:tracePt t="50382" x="12712700" y="3352800"/>
          <p14:tracePt t="50391" x="12827000" y="3352800"/>
          <p14:tracePt t="50400" x="12877800" y="3352800"/>
          <p14:tracePt t="50415" x="13030200" y="3327400"/>
          <p14:tracePt t="50426" x="13144500" y="3327400"/>
          <p14:tracePt t="50428" x="13220700" y="3327400"/>
          <p14:tracePt t="50437" x="13271500" y="3327400"/>
          <p14:tracePt t="50447" x="13411200" y="3327400"/>
          <p14:tracePt t="50456" x="13462000" y="3327400"/>
          <p14:tracePt t="50464" x="13538200" y="3327400"/>
          <p14:tracePt t="50472" x="13627100" y="3327400"/>
          <p14:tracePt t="50480" x="13677900" y="3327400"/>
          <p14:tracePt t="50488" x="13728700" y="3327400"/>
          <p14:tracePt t="50497" x="13779500" y="3327400"/>
          <p14:tracePt t="50499" x="13804900" y="3327400"/>
          <p14:tracePt t="50508" x="13830300" y="3327400"/>
          <p14:tracePt t="50524" x="13868400" y="3327400"/>
          <p14:tracePt t="50554" x="13893800" y="3327400"/>
          <p14:tracePt t="50627" x="13893800" y="3352800"/>
          <p14:tracePt t="50659" x="13868400" y="3352800"/>
          <p14:tracePt t="50667" x="13830300" y="3390900"/>
          <p14:tracePt t="50677" x="13754100" y="3390900"/>
          <p14:tracePt t="50686" x="13677900" y="3390900"/>
          <p14:tracePt t="50696" x="13512800" y="3390900"/>
          <p14:tracePt t="50703" x="13335000" y="3390900"/>
          <p14:tracePt t="50712" x="13119100" y="3390900"/>
          <p14:tracePt t="50720" x="12979400" y="3390900"/>
          <p14:tracePt t="50728" x="12636500" y="3390900"/>
          <p14:tracePt t="50736" x="12496800" y="3390900"/>
          <p14:tracePt t="50745" x="12319000" y="3390900"/>
          <p14:tracePt t="50747" x="12103100" y="3390900"/>
          <p14:tracePt t="50755" x="11938000" y="3352800"/>
          <p14:tracePt t="50767" x="11861800" y="3352800"/>
          <p14:tracePt t="50775" x="11671300" y="3327400"/>
          <p14:tracePt t="50787" x="11518900" y="3327400"/>
          <p14:tracePt t="50797" x="11468100" y="3327400"/>
          <p14:tracePt t="50805" x="11379200" y="3302000"/>
          <p14:tracePt t="50815" x="11328400" y="3302000"/>
          <p14:tracePt t="50824" x="11303000" y="3302000"/>
          <p14:tracePt t="50832" x="11277600" y="3302000"/>
          <p14:tracePt t="50847" x="11252200" y="3302000"/>
          <p14:tracePt t="51059" x="11201400" y="3302000"/>
          <p14:tracePt t="51068" x="11137900" y="3327400"/>
          <p14:tracePt t="51079" x="11087100" y="3352800"/>
          <p14:tracePt t="51089" x="11010900" y="3390900"/>
          <p14:tracePt t="51099" x="10960100" y="3390900"/>
          <p14:tracePt t="51100" x="10934700" y="3416300"/>
          <p14:tracePt t="51110" x="10871200" y="3416300"/>
          <p14:tracePt t="51119" x="10795000" y="3441700"/>
          <p14:tracePt t="51130" x="10718800" y="3441700"/>
          <p14:tracePt t="51132" x="10693400" y="3441700"/>
          <p14:tracePt t="51140" x="10642600" y="3467100"/>
          <p14:tracePt t="51150" x="10604500" y="3467100"/>
          <p14:tracePt t="51167" x="10579100" y="3467100"/>
          <p14:tracePt t="51219" x="10604500" y="3467100"/>
          <p14:tracePt t="51228" x="10668000" y="3467100"/>
          <p14:tracePt t="51236" x="10744200" y="3467100"/>
          <p14:tracePt t="51246" x="10820400" y="3467100"/>
          <p14:tracePt t="51254" x="10934700" y="3467100"/>
          <p14:tracePt t="51263" x="11010900" y="3467100"/>
          <p14:tracePt t="51272" x="11137900" y="3467100"/>
          <p14:tracePt t="51280" x="11201400" y="3467100"/>
          <p14:tracePt t="51288" x="11277600" y="3467100"/>
          <p14:tracePt t="51298" x="11353800" y="3467100"/>
          <p14:tracePt t="51299" x="11404600" y="3467100"/>
          <p14:tracePt t="51308" x="11442700" y="3467100"/>
          <p14:tracePt t="51459" x="11353800" y="3467100"/>
          <p14:tracePt t="51467" x="11277600" y="3467100"/>
          <p14:tracePt t="51475" x="11137900" y="3467100"/>
          <p14:tracePt t="51484" x="10985500" y="3492500"/>
          <p14:tracePt t="51496" x="10820400" y="3517900"/>
          <p14:tracePt t="51505" x="10579100" y="3517900"/>
          <p14:tracePt t="51514" x="10337800" y="3517900"/>
          <p14:tracePt t="51521" x="9918700" y="3517900"/>
          <p14:tracePt t="51530" x="9677400" y="3517900"/>
          <p14:tracePt t="51532" x="9220200" y="3517900"/>
          <p14:tracePt t="51539" x="8801100" y="3441700"/>
          <p14:tracePt t="51548" x="8394700" y="3390900"/>
          <p14:tracePt t="51556" x="8051800" y="3302000"/>
          <p14:tracePt t="51567" x="7912100" y="3251200"/>
          <p14:tracePt t="51578" x="7645400" y="3200400"/>
          <p14:tracePt t="51587" x="7442200" y="3149600"/>
          <p14:tracePt t="51588" x="7251700" y="3086100"/>
          <p14:tracePt t="51600" x="7200900" y="3060700"/>
          <p14:tracePt t="51609" x="6985000" y="2984500"/>
          <p14:tracePt t="51619" x="6959600" y="2959100"/>
          <p14:tracePt t="51620" x="6908800" y="2908300"/>
          <p14:tracePt t="51633" x="6845300" y="2908300"/>
          <p14:tracePt t="51640" x="6845300" y="2882900"/>
          <p14:tracePt t="51648" x="6819900" y="2857500"/>
          <p14:tracePt t="51657" x="6819900" y="2819400"/>
          <p14:tracePt t="51666" x="6819900" y="2794000"/>
          <p14:tracePt t="51668" x="6883400" y="2743200"/>
          <p14:tracePt t="51679" x="7061200" y="2641600"/>
          <p14:tracePt t="51689" x="7353300" y="2501900"/>
          <p14:tracePt t="51699" x="8102600" y="2235200"/>
          <p14:tracePt t="51701" x="8801100" y="2057400"/>
          <p14:tracePt t="51709" x="9652000" y="1841500"/>
          <p14:tracePt t="51719" x="10160000" y="1790700"/>
          <p14:tracePt t="51729" x="11061700" y="1651000"/>
          <p14:tracePt t="51737" x="11493500" y="1625600"/>
          <p14:tracePt t="51746" x="12293600" y="1549400"/>
          <p14:tracePt t="51748" x="12903200" y="1524000"/>
          <p14:tracePt t="51756" x="13119100" y="1498600"/>
          <p14:tracePt t="51767" x="13487400" y="1460500"/>
          <p14:tracePt t="51777" x="13601700" y="1460500"/>
          <p14:tracePt t="51786" x="13804900" y="1460500"/>
          <p14:tracePt t="51788" x="13944600" y="1460500"/>
          <p14:tracePt t="51798" x="13970000" y="1460500"/>
          <p14:tracePt t="51806" x="14097000" y="1460500"/>
          <p14:tracePt t="51852" x="14071600" y="1460500"/>
          <p14:tracePt t="51860" x="14046200" y="1460500"/>
          <p14:tracePt t="51870" x="13995400" y="1498600"/>
          <p14:tracePt t="51881" x="13970000" y="1498600"/>
          <p14:tracePt t="51889" x="13919200" y="1498600"/>
          <p14:tracePt t="51897" x="13893800" y="1524000"/>
          <p14:tracePt t="51907" x="13868400" y="1524000"/>
          <p14:tracePt t="51908" x="13830300" y="1524000"/>
          <p14:tracePt t="51925" x="13779500" y="1549400"/>
          <p14:tracePt t="51936" x="13728700" y="1549400"/>
          <p14:tracePt t="51947" x="13677900" y="1549400"/>
          <p14:tracePt t="51949" x="13512800" y="1549400"/>
          <p14:tracePt t="51957" x="13335000" y="1549400"/>
          <p14:tracePt t="51966" x="13119100" y="1549400"/>
          <p14:tracePt t="51975" x="12801600" y="1549400"/>
          <p14:tracePt t="51984" x="12471400" y="1549400"/>
          <p14:tracePt t="51995" x="12052300" y="1549400"/>
          <p14:tracePt t="51997" x="11645900" y="1549400"/>
          <p14:tracePt t="52006" x="11252200" y="1549400"/>
          <p14:tracePt t="52019" x="10845800" y="1549400"/>
          <p14:tracePt t="52022" x="10668000" y="1524000"/>
          <p14:tracePt t="52033" x="10312400" y="1524000"/>
          <p14:tracePt t="52040" x="10020300" y="1524000"/>
          <p14:tracePt t="52048" x="9779000" y="1524000"/>
          <p14:tracePt t="52056" x="9537700" y="1524000"/>
          <p14:tracePt t="52066" x="9359900" y="1524000"/>
          <p14:tracePt t="52068" x="9194800" y="1524000"/>
          <p14:tracePt t="52076" x="9169400" y="1524000"/>
          <p14:tracePt t="52085" x="9067800" y="1524000"/>
          <p14:tracePt t="52093" x="9017000" y="1549400"/>
          <p14:tracePt t="52104" x="8978900" y="1549400"/>
          <p14:tracePt t="52114" x="8953500" y="1549400"/>
          <p14:tracePt t="52308" x="8877300" y="1549400"/>
          <p14:tracePt t="52316" x="8686800" y="1600200"/>
          <p14:tracePt t="52326" x="8509000" y="1676400"/>
          <p14:tracePt t="52337" x="8293100" y="1727200"/>
          <p14:tracePt t="52347" x="8051800" y="1790700"/>
          <p14:tracePt t="52348" x="7861300" y="1816100"/>
          <p14:tracePt t="52359" x="7442200" y="1917700"/>
          <p14:tracePt t="52369" x="7035800" y="1968500"/>
          <p14:tracePt t="52376" x="6883400" y="1993900"/>
          <p14:tracePt t="52387" x="6553200" y="2057400"/>
          <p14:tracePt t="52389" x="6311900" y="2082800"/>
          <p14:tracePt t="52401" x="6108700" y="2082800"/>
          <p14:tracePt t="52408" x="6057900" y="2108200"/>
          <p14:tracePt t="52419" x="5892800" y="2108200"/>
          <p14:tracePt t="52421" x="5791200" y="2133600"/>
          <p14:tracePt t="52432" x="5727700" y="2133600"/>
          <p14:tracePt t="52440" x="5676900" y="2133600"/>
          <p14:tracePt t="52448" x="5651500" y="2133600"/>
          <p14:tracePt t="52463" x="5626100" y="2133600"/>
          <p14:tracePt t="52472" x="5600700" y="2133600"/>
          <p14:tracePt t="52499" x="5651500" y="2133600"/>
          <p14:tracePt t="52508" x="5727700" y="2159000"/>
          <p14:tracePt t="52519" x="5867400" y="2184400"/>
          <p14:tracePt t="52530" x="6134100" y="2286000"/>
          <p14:tracePt t="52539" x="6350000" y="2425700"/>
          <p14:tracePt t="52541" x="6642100" y="2641600"/>
          <p14:tracePt t="52556" x="7061200" y="2984500"/>
          <p14:tracePt t="52566" x="7353300" y="3225800"/>
          <p14:tracePt t="52576" x="7569200" y="3416300"/>
          <p14:tracePt t="52587" x="7645400" y="3517900"/>
          <p14:tracePt t="52589" x="7708900" y="3568700"/>
          <p14:tracePt t="52600" x="7835900" y="3683000"/>
          <p14:tracePt t="52609" x="7912100" y="3784600"/>
          <p14:tracePt t="52780" x="7861300" y="3810000"/>
          <p14:tracePt t="52790" x="7785100" y="3860800"/>
          <p14:tracePt t="52799" x="7708900" y="3949700"/>
          <p14:tracePt t="52809" x="7594600" y="4025900"/>
          <p14:tracePt t="52820" x="7493000" y="4076700"/>
          <p14:tracePt t="52822" x="7416800" y="4127500"/>
          <p14:tracePt t="52833" x="7302500" y="4178300"/>
          <p14:tracePt t="52841" x="7200900" y="4241800"/>
          <p14:tracePt t="52851" x="7112000" y="4267200"/>
          <p14:tracePt t="52853" x="6959600" y="4368800"/>
          <p14:tracePt t="52865" x="6794500" y="4419600"/>
          <p14:tracePt t="52874" x="6667500" y="4508500"/>
          <p14:tracePt t="52876" x="6527800" y="4533900"/>
          <p14:tracePt t="52889" x="6502400" y="4559300"/>
          <p14:tracePt t="52899" x="6400800" y="4584700"/>
          <p14:tracePt t="52901" x="6350000" y="4610100"/>
          <p14:tracePt t="52913" x="6286500" y="4635500"/>
          <p14:tracePt t="52923" x="6235700" y="4635500"/>
          <p14:tracePt t="52925" x="6210300" y="4660900"/>
          <p14:tracePt t="52935" x="6184900" y="4660900"/>
          <p14:tracePt t="52944" x="6184900" y="4686300"/>
          <p14:tracePt t="52953" x="6159500" y="4686300"/>
          <p14:tracePt t="53085" x="6134100" y="4686300"/>
          <p14:tracePt t="53561" x="6083300" y="4711700"/>
          <p14:tracePt t="53570" x="6019800" y="4775200"/>
          <p14:tracePt t="53580" x="5943600" y="4826000"/>
          <p14:tracePt t="53590" x="5867400" y="4876800"/>
          <p14:tracePt t="53601" x="5791200" y="4927600"/>
          <p14:tracePt t="53602" x="5702300" y="4978400"/>
          <p14:tracePt t="53614" x="5676900" y="5016500"/>
          <p14:tracePt t="53624" x="5600700" y="5041900"/>
          <p14:tracePt t="53625" x="5549900" y="5067300"/>
          <p14:tracePt t="53638" x="5486400" y="5092700"/>
          <p14:tracePt t="53648" x="5435600" y="5118100"/>
          <p14:tracePt t="53649" x="5410200" y="5118100"/>
          <p14:tracePt t="53659" x="5384800" y="5118100"/>
          <p14:tracePt t="53669" x="5359400" y="5143500"/>
          <p14:tracePt t="53680" x="5334000" y="5143500"/>
          <p14:tracePt t="53697" x="5308600" y="5143500"/>
          <p14:tracePt t="53920" x="5308600" y="5118100"/>
          <p14:tracePt t="53945" x="5308600" y="5092700"/>
          <p14:tracePt t="53993" x="5308600" y="5067300"/>
          <p14:tracePt t="54072" x="5283200" y="5067300"/>
          <p14:tracePt t="54097" x="5257800" y="5067300"/>
          <p14:tracePt t="54105" x="5219700" y="5067300"/>
          <p14:tracePt t="54114" x="5194300" y="5067300"/>
          <p14:tracePt t="54131" x="5168900" y="5067300"/>
          <p14:tracePt t="54139" x="5143500" y="5092700"/>
          <p14:tracePt t="54150" x="5118100" y="5092700"/>
          <p14:tracePt t="54158" x="5092700" y="5092700"/>
          <p14:tracePt t="54166" x="5067300" y="5092700"/>
          <p14:tracePt t="54181" x="5041900" y="5092700"/>
          <p14:tracePt t="54197" x="5016500" y="5092700"/>
          <p14:tracePt t="54929" x="5016500" y="5143500"/>
          <p14:tracePt t="54947" x="5016500" y="5194300"/>
          <p14:tracePt t="54955" x="5016500" y="5219700"/>
          <p14:tracePt t="54965" x="5016500" y="5245100"/>
          <p14:tracePt t="54981" x="5016500" y="5270500"/>
          <p14:tracePt t="54989" x="4991100" y="5308600"/>
          <p14:tracePt t="55000" x="4991100" y="5334000"/>
          <p14:tracePt t="55002" x="4991100" y="5359400"/>
          <p14:tracePt t="55021" x="4953000" y="5384800"/>
          <p14:tracePt t="55048" x="4953000" y="5410200"/>
          <p14:tracePt t="55058" x="4927600" y="5410200"/>
          <p14:tracePt t="55449" x="4902200" y="5410200"/>
          <p14:tracePt t="55465" x="4876800" y="5410200"/>
          <p14:tracePt t="55474" x="4876800" y="5384800"/>
          <p14:tracePt t="55483" x="4851400" y="5384800"/>
          <p14:tracePt t="55491" x="4826000" y="5384800"/>
          <p14:tracePt t="55500" x="4800600" y="5359400"/>
          <p14:tracePt t="55517" x="4775200" y="5334000"/>
          <p14:tracePt t="55527" x="4749800" y="5334000"/>
          <p14:tracePt t="55538" x="4724400" y="5334000"/>
          <p14:tracePt t="55547" x="4724400" y="5308600"/>
          <p14:tracePt t="55556" x="4686300" y="5308600"/>
          <p14:tracePt t="55593" x="4660900" y="5308600"/>
          <p14:tracePt t="55641" x="4635500" y="5308600"/>
          <p14:tracePt t="55650" x="4635500" y="5334000"/>
          <p14:tracePt t="55658" x="4610100" y="5334000"/>
          <p14:tracePt t="55667" x="4584700" y="5359400"/>
          <p14:tracePt t="55677" x="4559300" y="5384800"/>
          <p14:tracePt t="55688" x="4559300" y="5410200"/>
          <p14:tracePt t="55690" x="4533900" y="5410200"/>
          <p14:tracePt t="55699" x="4508500" y="5435600"/>
          <p14:tracePt t="55710" x="4508500" y="5461000"/>
          <p14:tracePt t="55718" x="4483100" y="5486400"/>
          <p14:tracePt t="55731" x="4457700" y="5486400"/>
          <p14:tracePt t="55732" x="4457700" y="5511800"/>
          <p14:tracePt t="55741" x="4419600" y="5537200"/>
          <p14:tracePt t="55757" x="4394200" y="5575300"/>
          <p14:tracePt t="55769" x="4368800" y="5600700"/>
          <p14:tracePt t="55781" x="4343400" y="5626100"/>
          <p14:tracePt t="55791" x="4318000" y="5626100"/>
          <p14:tracePt t="55799" x="4292600" y="5651500"/>
          <p14:tracePt t="55809" x="4267200" y="5676900"/>
          <p14:tracePt t="55811" x="4241800" y="5676900"/>
          <p14:tracePt t="55821" x="4216400" y="5702300"/>
          <p14:tracePt t="55833" x="4152900" y="5702300"/>
          <p14:tracePt t="55834" x="4127500" y="5702300"/>
          <p14:tracePt t="55843" x="4076700" y="5727700"/>
          <p14:tracePt t="55853" x="4051300" y="5727700"/>
          <p14:tracePt t="55864" x="4000500" y="5727700"/>
          <p14:tracePt t="55871" x="3975100" y="5727700"/>
          <p14:tracePt t="55874" x="3924300" y="5727700"/>
          <p14:tracePt t="55883" x="3886200" y="5727700"/>
          <p14:tracePt t="55892" x="3860800" y="5727700"/>
          <p14:tracePt t="55901" x="3835400" y="5727700"/>
          <p14:tracePt t="55909" x="3810000" y="5727700"/>
          <p14:tracePt t="55925" x="3784600" y="5727700"/>
          <p14:tracePt t="55942" x="3759200" y="5702300"/>
          <p14:tracePt t="55963" x="3733800" y="5676900"/>
          <p14:tracePt t="56002" x="3733800" y="5651500"/>
          <p14:tracePt t="56042" x="3708400" y="5626100"/>
          <p14:tracePt t="56067" x="3708400" y="5600700"/>
          <p14:tracePt t="56084" x="3683000" y="5575300"/>
          <p14:tracePt t="56102" x="3657600" y="5575300"/>
          <p14:tracePt t="56110" x="3657600" y="5537200"/>
          <p14:tracePt t="56133" x="3657600" y="5511800"/>
          <p14:tracePt t="56149" x="3619500" y="5511800"/>
          <p14:tracePt t="56158" x="3619500" y="5486400"/>
          <p14:tracePt t="56194" x="3594100" y="5486400"/>
          <p14:tracePt t="56281" x="3568700" y="5486400"/>
          <p14:tracePt t="56314" x="3543300" y="5486400"/>
          <p14:tracePt t="56330" x="3517900" y="5486400"/>
          <p14:tracePt t="56340" x="3517900" y="5461000"/>
          <p14:tracePt t="56356" x="3492500" y="5461000"/>
          <p14:tracePt t="56372" x="3467100" y="5461000"/>
          <p14:tracePt t="56397" x="3441700" y="5461000"/>
          <p14:tracePt t="56421" x="3416300" y="5461000"/>
          <p14:tracePt t="56430" x="3416300" y="5435600"/>
          <p14:tracePt t="56446" x="3390900" y="5435600"/>
          <p14:tracePt t="56482" x="3352800" y="5435600"/>
          <p14:tracePt t="56570" x="3352800" y="5410200"/>
          <p14:tracePt t="56634" x="3390900" y="5410200"/>
          <p14:tracePt t="56658" x="3416300" y="5410200"/>
          <p14:tracePt t="56674" x="3441700" y="5410200"/>
          <p14:tracePt t="56683" x="3492500" y="5410200"/>
          <p14:tracePt t="56691" x="3517900" y="5410200"/>
          <p14:tracePt t="56701" x="3543300" y="5410200"/>
          <p14:tracePt t="56709" x="3594100" y="5410200"/>
          <p14:tracePt t="56719" x="3619500" y="5435600"/>
          <p14:tracePt t="56728" x="3683000" y="5435600"/>
          <p14:tracePt t="56736" x="3733800" y="5435600"/>
          <p14:tracePt t="56743" x="3759200" y="5461000"/>
          <p14:tracePt t="56753" x="3810000" y="5461000"/>
          <p14:tracePt t="56755" x="3835400" y="5461000"/>
          <p14:tracePt t="56765" x="3860800" y="5486400"/>
          <p14:tracePt t="56775" x="3924300" y="5486400"/>
          <p14:tracePt t="56783" x="3949700" y="5486400"/>
          <p14:tracePt t="56797" x="4025900" y="5511800"/>
          <p14:tracePt t="56807" x="4076700" y="5511800"/>
          <p14:tracePt t="56815" x="4127500" y="5511800"/>
          <p14:tracePt t="56823" x="4152900" y="5511800"/>
          <p14:tracePt t="56832" x="4216400" y="5511800"/>
          <p14:tracePt t="56834" x="4267200" y="5511800"/>
          <p14:tracePt t="56842" x="4318000" y="5511800"/>
          <p14:tracePt t="56851" x="4343400" y="5511800"/>
          <p14:tracePt t="56863" x="4394200" y="5511800"/>
          <p14:tracePt t="56873" x="4457700" y="5511800"/>
          <p14:tracePt t="56875" x="4483100" y="5511800"/>
          <p14:tracePt t="56886" x="4508500" y="5511800"/>
          <p14:tracePt t="56896" x="4533900" y="5511800"/>
          <p14:tracePt t="56898" x="4559300" y="5511800"/>
          <p14:tracePt t="56906" x="4584700" y="5486400"/>
          <p14:tracePt t="56917" x="4610100" y="5486400"/>
          <p14:tracePt t="56925" x="4635500" y="5486400"/>
          <p14:tracePt t="56949" x="4660900" y="5461000"/>
          <p14:tracePt t="56980" x="4686300" y="5461000"/>
          <p14:tracePt t="56997" x="4686300" y="5435600"/>
          <p14:tracePt t="57034" x="4686300" y="5410200"/>
          <p14:tracePt t="57066" x="4686300" y="5384800"/>
          <p14:tracePt t="57082" x="4686300" y="5359400"/>
          <p14:tracePt t="57091" x="4686300" y="5334000"/>
          <p14:tracePt t="57101" x="4686300" y="5308600"/>
          <p14:tracePt t="57109" x="4686300" y="5270500"/>
          <p14:tracePt t="57118" x="4686300" y="5245100"/>
          <p14:tracePt t="57127" x="4686300" y="5219700"/>
          <p14:tracePt t="57136" x="4724400" y="5219700"/>
          <p14:tracePt t="57143" x="4724400" y="5194300"/>
          <p14:tracePt t="57152" x="4724400" y="5168900"/>
          <p14:tracePt t="57170" x="4724400" y="5143500"/>
          <p14:tracePt t="57779" x="4724400" y="5168900"/>
          <p14:tracePt t="57787" x="4686300" y="5168900"/>
          <p14:tracePt t="57811" x="4686300" y="5194300"/>
          <p14:tracePt t="57827" x="4660900" y="5219700"/>
          <p14:tracePt t="57947" x="4660900" y="5194300"/>
          <p14:tracePt t="57971" x="4686300" y="5194300"/>
          <p14:tracePt t="57998" x="4724400" y="5168900"/>
          <p14:tracePt t="58015" x="4749800" y="5168900"/>
          <p14:tracePt t="58021" x="4800600" y="5143500"/>
          <p14:tracePt t="58039" x="4851400" y="5118100"/>
          <p14:tracePt t="58049" x="4876800" y="5118100"/>
          <p14:tracePt t="58051" x="4927600" y="5118100"/>
          <p14:tracePt t="58059" x="4953000" y="5092700"/>
          <p14:tracePt t="58077" x="4991100" y="5092700"/>
          <p14:tracePt t="58087" x="5016500" y="5092700"/>
          <p14:tracePt t="58110" x="5041900" y="5092700"/>
          <p14:tracePt t="58210" x="5016500" y="5092700"/>
          <p14:tracePt t="58235" x="4991100" y="5092700"/>
          <p14:tracePt t="58251" x="4953000" y="5118100"/>
          <p14:tracePt t="58269" x="4927600" y="5118100"/>
          <p14:tracePt t="58278" x="4902200" y="5143500"/>
          <p14:tracePt t="58288" x="4851400" y="5168900"/>
          <p14:tracePt t="58298" x="4826000" y="5194300"/>
          <p14:tracePt t="58299" x="4775200" y="5219700"/>
          <p14:tracePt t="58311" x="4749800" y="5245100"/>
          <p14:tracePt t="58321" x="4686300" y="5270500"/>
          <p14:tracePt t="58331" x="4660900" y="5308600"/>
          <p14:tracePt t="58332" x="4610100" y="5334000"/>
          <p14:tracePt t="58343" x="4584700" y="5334000"/>
          <p14:tracePt t="58352" x="4559300" y="5359400"/>
          <p14:tracePt t="58363" x="4533900" y="5359400"/>
          <p14:tracePt t="58365" x="4508500" y="5384800"/>
          <p14:tracePt t="58389" x="4483100" y="5410200"/>
          <p14:tracePt t="58415" x="4457700" y="5410200"/>
          <p14:tracePt t="58423" x="4457700" y="5435600"/>
          <p14:tracePt t="58432" x="4419600" y="5435600"/>
          <p14:tracePt t="58440" x="4394200" y="5461000"/>
          <p14:tracePt t="58450" x="4368800" y="5461000"/>
          <p14:tracePt t="58451" x="4343400" y="5486400"/>
          <p14:tracePt t="58463" x="4318000" y="5511800"/>
          <p14:tracePt t="58473" x="4292600" y="5511800"/>
          <p14:tracePt t="58481" x="4267200" y="5537200"/>
          <p14:tracePt t="58490" x="4216400" y="5537200"/>
          <p14:tracePt t="58491" x="4152900" y="5575300"/>
          <p14:tracePt t="58502" x="4127500" y="5575300"/>
          <p14:tracePt t="58512" x="4102100" y="5575300"/>
          <p14:tracePt t="58520" x="4051300" y="5600700"/>
          <p14:tracePt t="58531" x="4000500" y="5600700"/>
          <p14:tracePt t="58532" x="3975100" y="5600700"/>
          <p14:tracePt t="58541" x="3949700" y="5600700"/>
          <p14:tracePt t="58550" x="3924300" y="5600700"/>
          <p14:tracePt t="58559" x="3886200" y="5600700"/>
          <p14:tracePt t="58574" x="3860800" y="5600700"/>
          <p14:tracePt t="58583" x="3835400" y="5600700"/>
          <p14:tracePt t="58599" x="3810000" y="5600700"/>
          <p14:tracePt t="58607" x="3810000" y="5575300"/>
          <p14:tracePt t="58622" x="3784600" y="5575300"/>
          <p14:tracePt t="58632" x="3759200" y="5537200"/>
          <p14:tracePt t="58654" x="3733800" y="5511800"/>
          <p14:tracePt t="58665" x="3708400" y="5511800"/>
          <p14:tracePt t="58675" x="3708400" y="5486400"/>
          <p14:tracePt t="58684" x="3683000" y="5486400"/>
          <p14:tracePt t="58699" x="3657600" y="5461000"/>
          <p14:tracePt t="58717" x="3619500" y="5461000"/>
          <p14:tracePt t="58733" x="3594100" y="5435600"/>
          <p14:tracePt t="58751" x="3568700" y="5435600"/>
          <p14:tracePt t="58767" x="3543300" y="5410200"/>
          <p14:tracePt t="58784" x="3517900" y="5384800"/>
          <p14:tracePt t="58806" x="3492500" y="5359400"/>
          <p14:tracePt t="58838" x="3467100" y="5359400"/>
          <p14:tracePt t="58883" x="3467100" y="5334000"/>
          <p14:tracePt t="59540" x="3467100" y="5308600"/>
          <p14:tracePt t="59580" x="3492500" y="5308600"/>
          <p14:tracePt t="59588" x="3517900" y="5308600"/>
          <p14:tracePt t="59598" x="3568700" y="5308600"/>
          <p14:tracePt t="59606" x="3657600" y="5270500"/>
          <p14:tracePt t="59617" x="3733800" y="5270500"/>
          <p14:tracePt t="59624" x="3835400" y="5270500"/>
          <p14:tracePt t="59634" x="3949700" y="5270500"/>
          <p14:tracePt t="59635" x="4051300" y="5270500"/>
          <p14:tracePt t="59644" x="4152900" y="5270500"/>
          <p14:tracePt t="59654" x="4292600" y="5270500"/>
          <p14:tracePt t="59663" x="4318000" y="5270500"/>
          <p14:tracePt t="59672" x="4394200" y="5270500"/>
          <p14:tracePt t="59681" x="4483100" y="5270500"/>
          <p14:tracePt t="59688" x="4559300" y="5270500"/>
          <p14:tracePt t="59697" x="4610100" y="5270500"/>
          <p14:tracePt t="59704" x="4660900" y="5270500"/>
          <p14:tracePt t="59714" x="4724400" y="5245100"/>
          <p14:tracePt t="59715" x="4749800" y="5245100"/>
          <p14:tracePt t="59726" x="4775200" y="5245100"/>
          <p14:tracePt t="59735" x="4800600" y="5245100"/>
          <p14:tracePt t="59751" x="4826000" y="5245100"/>
          <p14:tracePt t="59782" x="4851400" y="5245100"/>
          <p14:tracePt t="60232" x="4800600" y="5245100"/>
          <p14:tracePt t="60240" x="4775200" y="5245100"/>
          <p14:tracePt t="60249" x="4724400" y="5270500"/>
          <p14:tracePt t="60259" x="4686300" y="5270500"/>
          <p14:tracePt t="60268" x="4660900" y="5270500"/>
          <p14:tracePt t="60276" x="4610100" y="5270500"/>
          <p14:tracePt t="60286" x="4584700" y="5270500"/>
          <p14:tracePt t="60293" x="4559300" y="5270500"/>
          <p14:tracePt t="60302" x="4533900" y="5270500"/>
          <p14:tracePt t="60304" x="4533900" y="5245100"/>
          <p14:tracePt t="60313" x="4508500" y="5219700"/>
          <p14:tracePt t="60331" x="4508500" y="5194300"/>
          <p14:tracePt t="60339" x="4483100" y="5168900"/>
          <p14:tracePt t="60352" x="4483100" y="5143500"/>
          <p14:tracePt t="60392" x="4483100" y="5118100"/>
          <p14:tracePt t="60544" x="4483100" y="5143500"/>
          <p14:tracePt t="60640" x="4483100" y="5168900"/>
          <p14:tracePt t="60665" x="4483100" y="5194300"/>
          <p14:tracePt t="60681" x="4483100" y="5219700"/>
          <p14:tracePt t="60704" x="4483100" y="5245100"/>
          <p14:tracePt t="60714" x="4483100" y="5270500"/>
          <p14:tracePt t="60731" x="4483100" y="5308600"/>
          <p14:tracePt t="60739" x="4483100" y="5334000"/>
          <p14:tracePt t="60755" x="4483100" y="5359400"/>
          <p14:tracePt t="60765" x="4457700" y="5384800"/>
          <p14:tracePt t="60777" x="4419600" y="5410200"/>
          <p14:tracePt t="60797" x="4394200" y="5435600"/>
          <p14:tracePt t="60813" x="4368800" y="5461000"/>
          <p14:tracePt t="60822" x="4343400" y="5461000"/>
          <p14:tracePt t="60830" x="4318000" y="5486400"/>
          <p14:tracePt t="60832" x="4267200" y="5486400"/>
          <p14:tracePt t="60842" x="4267200" y="5511800"/>
          <p14:tracePt t="60851" x="4216400" y="5511800"/>
          <p14:tracePt t="60859" x="4191000" y="5537200"/>
          <p14:tracePt t="60870" x="4127500" y="5537200"/>
          <p14:tracePt t="60872" x="4102100" y="5537200"/>
          <p14:tracePt t="60882" x="4076700" y="5537200"/>
          <p14:tracePt t="60890" x="4025900" y="5537200"/>
          <p14:tracePt t="60900" x="4000500" y="5537200"/>
          <p14:tracePt t="60908" x="3975100" y="5537200"/>
          <p14:tracePt t="60917" x="3949700" y="5537200"/>
          <p14:tracePt t="60933" x="3924300" y="5537200"/>
          <p14:tracePt t="60941" x="3886200" y="5511800"/>
          <p14:tracePt t="60950" x="3860800" y="5511800"/>
          <p14:tracePt t="60952" x="3835400" y="5486400"/>
          <p14:tracePt t="60970" x="3810000" y="5486400"/>
          <p14:tracePt t="60981" x="3810000" y="5461000"/>
          <p14:tracePt t="60997" x="3784600" y="5461000"/>
          <p14:tracePt t="61005" x="3759200" y="5461000"/>
          <p14:tracePt t="61014" x="3759200" y="5435600"/>
          <p14:tracePt t="61029" x="3733800" y="5435600"/>
          <p14:tracePt t="61037" x="3708400" y="5435600"/>
          <p14:tracePt t="61058" x="3683000" y="5410200"/>
          <p14:tracePt t="61075" x="3657600" y="5410200"/>
          <p14:tracePt t="61100" x="3619500" y="5410200"/>
          <p14:tracePt t="61145" x="3594100" y="5410200"/>
          <p14:tracePt t="61192" x="3594100" y="5384800"/>
          <p14:tracePt t="61321" x="3568700" y="5384800"/>
          <p14:tracePt t="61376" x="3543300" y="5384800"/>
          <p14:tracePt t="61488" x="3517900" y="5384800"/>
          <p14:tracePt t="61544" x="3492500" y="5384800"/>
          <p14:tracePt t="61577" x="3467100" y="5384800"/>
          <p14:tracePt t="62313" x="3492500" y="5384800"/>
          <p14:tracePt t="62331" x="3517900" y="5359400"/>
          <p14:tracePt t="62340" x="3543300" y="5359400"/>
          <p14:tracePt t="62350" x="3619500" y="5359400"/>
          <p14:tracePt t="62357" x="3683000" y="5359400"/>
          <p14:tracePt t="62366" x="3784600" y="5359400"/>
          <p14:tracePt t="62373" x="3860800" y="5334000"/>
          <p14:tracePt t="62384" x="3975100" y="5334000"/>
          <p14:tracePt t="62386" x="4076700" y="5334000"/>
          <p14:tracePt t="62394" x="4127500" y="5334000"/>
          <p14:tracePt t="62403" x="4241800" y="5334000"/>
          <p14:tracePt t="62413" x="4318000" y="5334000"/>
          <p14:tracePt t="62421" x="4368800" y="5308600"/>
          <p14:tracePt t="62432" x="4419600" y="5308600"/>
          <p14:tracePt t="62433" x="4483100" y="5308600"/>
          <p14:tracePt t="62442" x="4508500" y="5308600"/>
          <p14:tracePt t="62451" x="4533900" y="5308600"/>
          <p14:tracePt t="62460" x="4584700" y="5308600"/>
          <p14:tracePt t="62469" x="4610100" y="5308600"/>
          <p14:tracePt t="62478" x="4686300" y="5270500"/>
          <p14:tracePt t="62493" x="4749800" y="5245100"/>
          <p14:tracePt t="62504" x="4775200" y="5245100"/>
          <p14:tracePt t="62505" x="4826000" y="5219700"/>
          <p14:tracePt t="62516" x="4851400" y="5219700"/>
          <p14:tracePt t="62525" x="4876800" y="5194300"/>
          <p14:tracePt t="62536" x="4902200" y="5168900"/>
          <p14:tracePt t="62538" x="4927600" y="5168900"/>
          <p14:tracePt t="62548" x="4953000" y="5168900"/>
          <p14:tracePt t="62557" x="4991100" y="5143500"/>
          <p14:tracePt t="62570" x="5016500" y="5143500"/>
          <p14:tracePt t="62580" x="5016500" y="5118100"/>
          <p14:tracePt t="62617" x="5041900" y="5118100"/>
          <p14:tracePt t="62625" x="5041900" y="5092700"/>
          <p14:tracePt t="62657" x="5041900" y="5067300"/>
          <p14:tracePt t="62666" x="5041900" y="5041900"/>
          <p14:tracePt t="62690" x="5041900" y="5016500"/>
          <p14:tracePt t="62699" x="5041900" y="4978400"/>
          <p14:tracePt t="62723" x="5041900" y="4953000"/>
          <p14:tracePt t="62793" x="5041900" y="4978400"/>
          <p14:tracePt t="62801" x="5041900" y="5016500"/>
          <p14:tracePt t="62810" x="5016500" y="5016500"/>
          <p14:tracePt t="62819" x="5016500" y="5041900"/>
          <p14:tracePt t="62836" x="5016500" y="5067300"/>
          <p14:tracePt t="62852" x="5016500" y="5092700"/>
          <p14:tracePt t="62883" x="5016500" y="5118100"/>
          <p14:tracePt t="62921" x="4991100" y="5118100"/>
          <p14:tracePt t="62945" x="4991100" y="5092700"/>
          <p14:tracePt t="62963" x="4991100" y="5067300"/>
          <p14:tracePt t="62979" x="4991100" y="5041900"/>
          <p14:tracePt t="62988" x="4991100" y="5016500"/>
          <p14:tracePt t="62998" x="4953000" y="4978400"/>
          <p14:tracePt t="63007" x="4953000" y="4953000"/>
          <p14:tracePt t="63009" x="4953000" y="4927600"/>
          <p14:tracePt t="63022" x="4953000" y="4902200"/>
          <p14:tracePt t="63032" x="4953000" y="4876800"/>
          <p14:tracePt t="63033" x="4927600" y="4851400"/>
          <p14:tracePt t="63051" x="4927600" y="4826000"/>
          <p14:tracePt t="63121" x="4927600" y="4851400"/>
          <p14:tracePt t="63138" x="4927600" y="4876800"/>
          <p14:tracePt t="63148" x="4927600" y="4902200"/>
          <p14:tracePt t="63156" x="4927600" y="4927600"/>
          <p14:tracePt t="63172" x="4927600" y="4953000"/>
          <p14:tracePt t="63182" x="4927600" y="4978400"/>
          <p14:tracePt t="63198" x="4927600" y="5016500"/>
          <p14:tracePt t="63205" x="4902200" y="5016500"/>
          <p14:tracePt t="63221" x="4902200" y="5041900"/>
          <p14:tracePt t="63265" x="4902200" y="5016500"/>
          <p14:tracePt t="63289" x="4902200" y="4978400"/>
          <p14:tracePt t="63330" x="4902200" y="4953000"/>
          <p14:tracePt t="63505" x="4876800" y="4978400"/>
          <p14:tracePt t="63546" x="4876800" y="5016500"/>
          <p14:tracePt t="63626" x="4876800" y="5041900"/>
          <p14:tracePt t="64098" x="4876800" y="5067300"/>
          <p14:tracePt t="64106" x="4876800" y="5118100"/>
          <p14:tracePt t="64116" x="4876800" y="5168900"/>
          <p14:tracePt t="64124" x="4876800" y="5219700"/>
          <p14:tracePt t="64133" x="4876800" y="5308600"/>
          <p14:tracePt t="64141" x="4876800" y="5384800"/>
          <p14:tracePt t="64151" x="4876800" y="5461000"/>
          <p14:tracePt t="64159" x="4876800" y="5537200"/>
          <p14:tracePt t="64167" x="4902200" y="5626100"/>
          <p14:tracePt t="64176" x="4927600" y="5727700"/>
          <p14:tracePt t="64179" x="4953000" y="5803900"/>
          <p14:tracePt t="64190" x="4991100" y="5918200"/>
          <p14:tracePt t="64202" x="4991100" y="6019800"/>
          <p14:tracePt t="64204" x="5016500" y="6134100"/>
          <p14:tracePt t="64215" x="5016500" y="6235700"/>
          <p14:tracePt t="64222" x="5041900" y="6311900"/>
          <p14:tracePt t="64234" x="5041900" y="6400800"/>
          <p14:tracePt t="64235" x="5067300" y="6477000"/>
          <p14:tracePt t="64245" x="5067300" y="6553200"/>
          <p14:tracePt t="64254" x="5067300" y="6642100"/>
          <p14:tracePt t="64263" x="5067300" y="6692900"/>
          <p14:tracePt t="64270" x="5067300" y="6743700"/>
          <p14:tracePt t="64279" x="5067300" y="6794500"/>
          <p14:tracePt t="64288" x="5067300" y="6819900"/>
          <p14:tracePt t="64297" x="5067300" y="6845300"/>
          <p14:tracePt t="64298" x="5067300" y="6870700"/>
          <p14:tracePt t="64307" x="5067300" y="6934200"/>
          <p14:tracePt t="64316" x="5067300" y="6959600"/>
          <p14:tracePt t="64333" x="5067300" y="6985000"/>
          <p14:tracePt t="64349" x="5067300" y="7010400"/>
          <p14:tracePt t="64358" x="5067300" y="7035800"/>
          <p14:tracePt t="64373" x="5067300" y="7061200"/>
          <p14:tracePt t="64389" x="5067300" y="7086600"/>
          <p14:tracePt t="64398" x="5067300" y="7112000"/>
          <p14:tracePt t="64407" x="5067300" y="7137400"/>
          <p14:tracePt t="64416" x="5092700" y="7162800"/>
          <p14:tracePt t="64418" x="5092700" y="7200900"/>
          <p14:tracePt t="64427" x="5092700" y="7226300"/>
          <p14:tracePt t="64437" x="5092700" y="7251700"/>
          <p14:tracePt t="64447" x="5092700" y="7277100"/>
          <p14:tracePt t="64454" x="5092700" y="7302500"/>
          <p14:tracePt t="64470" x="5092700" y="7327900"/>
          <p14:tracePt t="64486" x="5092700" y="7353300"/>
          <p14:tracePt t="64498" x="5118100" y="7353300"/>
          <p14:tracePt t="64522" x="5118100" y="7378700"/>
          <p14:tracePt t="64666" x="5092700" y="7378700"/>
          <p14:tracePt t="64698" x="5067300" y="7378700"/>
          <p14:tracePt t="64716" x="5041900" y="7378700"/>
          <p14:tracePt t="64733" x="5016500" y="7378700"/>
          <p14:tracePt t="64753" x="4991100" y="7378700"/>
          <p14:tracePt t="64765" x="4953000" y="7353300"/>
          <p14:tracePt t="64780" x="4953000" y="7327900"/>
          <p14:tracePt t="64799" x="4927600" y="7327900"/>
          <p14:tracePt t="64809" x="4927600" y="7302500"/>
          <p14:tracePt t="64819" x="4927600" y="7277100"/>
          <p14:tracePt t="64844" x="4927600" y="7251700"/>
          <p14:tracePt t="65098" x="4927600" y="7277100"/>
          <p14:tracePt t="65106" x="4902200" y="7277100"/>
          <p14:tracePt t="65132" x="4902200" y="7302500"/>
          <p14:tracePt t="65141" x="4876800" y="7302500"/>
          <p14:tracePt t="65158" x="4851400" y="7302500"/>
          <p14:tracePt t="65167" x="4851400" y="7327900"/>
          <p14:tracePt t="65175" x="4826000" y="7327900"/>
          <p14:tracePt t="65184" x="4826000" y="7353300"/>
          <p14:tracePt t="65191" x="4800600" y="7353300"/>
          <p14:tracePt t="65200" x="4775200" y="7353300"/>
          <p14:tracePt t="65207" x="4775200" y="7378700"/>
          <p14:tracePt t="65215" x="4724400" y="7378700"/>
          <p14:tracePt t="65223" x="4686300" y="7378700"/>
          <p14:tracePt t="65232" x="4660900" y="7404100"/>
          <p14:tracePt t="65241" x="4635500" y="7404100"/>
          <p14:tracePt t="65243" x="4610100" y="7404100"/>
          <p14:tracePt t="65253" x="4584700" y="7404100"/>
          <p14:tracePt t="65262" x="4559300" y="7404100"/>
          <p14:tracePt t="65270" x="4533900" y="7404100"/>
          <p14:tracePt t="65280" x="4508500" y="7404100"/>
          <p14:tracePt t="65293" x="4483100" y="7404100"/>
          <p14:tracePt t="65318" x="4457700" y="7404100"/>
          <p14:tracePt t="65348" x="4419600" y="7404100"/>
          <p14:tracePt t="65350" x="4394200" y="7404100"/>
          <p14:tracePt t="65367" x="4368800" y="7378700"/>
          <p14:tracePt t="65381" x="4343400" y="7353300"/>
          <p14:tracePt t="65392" x="4343400" y="7327900"/>
          <p14:tracePt t="65400" x="4318000" y="7302500"/>
          <p14:tracePt t="65414" x="4292600" y="7251700"/>
          <p14:tracePt t="65425" x="4241800" y="7226300"/>
          <p14:tracePt t="65427" x="4216400" y="7200900"/>
          <p14:tracePt t="65439" x="4191000" y="7162800"/>
          <p14:tracePt t="65450" x="4152900" y="7137400"/>
          <p14:tracePt t="65452" x="4127500" y="7112000"/>
          <p14:tracePt t="65464" x="4102100" y="7086600"/>
          <p14:tracePt t="65473" x="4076700" y="7061200"/>
          <p14:tracePt t="65475" x="4051300" y="7035800"/>
          <p14:tracePt t="65488" x="4025900" y="7035800"/>
          <p14:tracePt t="65495" x="4000500" y="7010400"/>
          <p14:tracePt t="65505" x="4000500" y="6985000"/>
          <p14:tracePt t="65514" x="3975100" y="6985000"/>
          <p14:tracePt t="65515" x="3975100" y="6959600"/>
          <p14:tracePt t="65524" x="3949700" y="6959600"/>
          <p14:tracePt t="65534" x="3949700" y="6934200"/>
          <p14:tracePt t="65550" x="3924300" y="6934200"/>
          <p14:tracePt t="65580" x="3924300" y="6896100"/>
          <p14:tracePt t="65886" x="3860800" y="6896100"/>
          <p14:tracePt t="65895" x="3835400" y="6934200"/>
          <p14:tracePt t="65906" x="3810000" y="6934200"/>
          <p14:tracePt t="65915" x="3784600" y="6959600"/>
          <p14:tracePt t="65924" x="3733800" y="6959600"/>
          <p14:tracePt t="65932" x="3708400" y="6985000"/>
          <p14:tracePt t="65941" x="3657600" y="6985000"/>
          <p14:tracePt t="65943" x="3568700" y="7010400"/>
          <p14:tracePt t="65953" x="3543300" y="7035800"/>
          <p14:tracePt t="65964" x="3492500" y="7035800"/>
          <p14:tracePt t="65972" x="3441700" y="7061200"/>
          <p14:tracePt t="65982" x="3390900" y="7061200"/>
          <p14:tracePt t="65991" x="3352800" y="7086600"/>
          <p14:tracePt t="66001" x="3327400" y="7086600"/>
          <p14:tracePt t="66010" x="3302000" y="7086600"/>
          <p14:tracePt t="66033" x="3276600" y="7086600"/>
          <p14:tracePt t="66231" x="3251200" y="7086600"/>
          <p14:tracePt t="66248" x="3225800" y="7086600"/>
          <p14:tracePt t="66256" x="3200400" y="7086600"/>
          <p14:tracePt t="66265" x="3175000" y="7086600"/>
          <p14:tracePt t="66282" x="3149600" y="7061200"/>
          <p14:tracePt t="66291" x="3124200" y="7061200"/>
          <p14:tracePt t="66301" x="3124200" y="7035800"/>
          <p14:tracePt t="66308" x="3086100" y="7035800"/>
          <p14:tracePt t="66316" x="3086100" y="7010400"/>
          <p14:tracePt t="66348" x="3086100" y="6985000"/>
          <p14:tracePt t="66365" x="3060700" y="6985000"/>
          <p14:tracePt t="66447" x="3060700" y="6959600"/>
          <p14:tracePt t="66503" x="3086100" y="6959600"/>
          <p14:tracePt t="66513" x="3124200" y="6934200"/>
          <p14:tracePt t="66522" x="3175000" y="6934200"/>
          <p14:tracePt t="66532" x="3276600" y="6896100"/>
          <p14:tracePt t="66542" x="3441700" y="6870700"/>
          <p14:tracePt t="66543" x="3657600" y="6845300"/>
          <p14:tracePt t="66555" x="3924300" y="6819900"/>
          <p14:tracePt t="66566" x="4191000" y="6819900"/>
          <p14:tracePt t="66567" x="4343400" y="6794500"/>
          <p14:tracePt t="66579" x="4610100" y="6769100"/>
          <p14:tracePt t="66589" x="4851400" y="6769100"/>
          <p14:tracePt t="66598" x="4927600" y="6769100"/>
          <p14:tracePt t="66600" x="5092700" y="6769100"/>
          <p14:tracePt t="66608" x="5194300" y="6769100"/>
          <p14:tracePt t="66617" x="5283200" y="6769100"/>
          <p14:tracePt t="66626" x="5334000" y="6769100"/>
          <p14:tracePt t="66636" x="5359400" y="6769100"/>
          <p14:tracePt t="66644" x="5384800" y="6769100"/>
          <p14:tracePt t="66653" x="5410200" y="6769100"/>
          <p14:tracePt t="66687" x="5435600" y="6769100"/>
          <p14:tracePt t="66712" x="5435600" y="6743700"/>
          <p14:tracePt t="66728" x="5435600" y="6718300"/>
          <p14:tracePt t="66738" x="5435600" y="6692900"/>
          <p14:tracePt t="66747" x="5435600" y="6667500"/>
          <p14:tracePt t="66756" x="5435600" y="6642100"/>
          <p14:tracePt t="66765" x="5435600" y="6578600"/>
          <p14:tracePt t="66773" x="5435600" y="6553200"/>
          <p14:tracePt t="66781" x="5435600" y="6502400"/>
          <p14:tracePt t="66798" x="5435600" y="6477000"/>
          <p14:tracePt t="66799" x="5435600" y="6451600"/>
          <p14:tracePt t="66808" x="5435600" y="6426200"/>
          <p14:tracePt t="66832" x="5435600" y="6400800"/>
          <p14:tracePt t="66871" x="5410200" y="6400800"/>
          <p14:tracePt t="66896" x="5384800" y="6400800"/>
          <p14:tracePt t="66913" x="5384800" y="6426200"/>
          <p14:tracePt t="66928" x="5359400" y="6426200"/>
          <p14:tracePt t="66960" x="5359400" y="6451600"/>
          <p14:tracePt t="67032" x="5359400" y="6477000"/>
          <p14:tracePt t="67040" x="5334000" y="6477000"/>
          <p14:tracePt t="67065" x="5334000" y="6502400"/>
          <p14:tracePt t="67097" x="5308600" y="6527800"/>
          <p14:tracePt t="67115" x="5283200" y="6527800"/>
          <p14:tracePt t="67123" x="5283200" y="6553200"/>
          <p14:tracePt t="67133" x="5257800" y="6578600"/>
          <p14:tracePt t="67148" x="5219700" y="6604000"/>
          <p14:tracePt t="67157" x="5219700" y="6642100"/>
          <p14:tracePt t="67166" x="5194300" y="6642100"/>
          <p14:tracePt t="67173" x="5168900" y="6667500"/>
          <p14:tracePt t="67183" x="5143500" y="6692900"/>
          <p14:tracePt t="67185" x="5118100" y="6718300"/>
          <p14:tracePt t="67203" x="5092700" y="6718300"/>
          <p14:tracePt t="67213" x="5067300" y="6743700"/>
          <p14:tracePt t="67222" x="5041900" y="6743700"/>
          <p14:tracePt t="67224" x="5016500" y="6769100"/>
          <p14:tracePt t="67235" x="4991100" y="6769100"/>
          <p14:tracePt t="67243" x="4953000" y="6769100"/>
          <p14:tracePt t="67252" x="4927600" y="6794500"/>
          <p14:tracePt t="67265" x="4902200" y="6794500"/>
          <p14:tracePt t="67266" x="4851400" y="6794500"/>
          <p14:tracePt t="67275" x="4775200" y="6819900"/>
          <p14:tracePt t="67286" x="4749800" y="6819900"/>
          <p14:tracePt t="67288" x="4686300" y="6819900"/>
          <p14:tracePt t="67297" x="4635500" y="6819900"/>
          <p14:tracePt t="67306" x="4584700" y="6819900"/>
          <p14:tracePt t="67316" x="4559300" y="6819900"/>
          <p14:tracePt t="67324" x="4508500" y="6819900"/>
          <p14:tracePt t="67333" x="4483100" y="6819900"/>
          <p14:tracePt t="67341" x="4457700" y="6819900"/>
          <p14:tracePt t="67351" x="4419600" y="6819900"/>
          <p14:tracePt t="67360" x="4394200" y="6819900"/>
          <p14:tracePt t="67439" x="4368800" y="6819900"/>
          <p14:tracePt t="67480" x="4343400" y="6819900"/>
          <p14:tracePt t="67488" x="4318000" y="6819900"/>
          <p14:tracePt t="67504" x="4292600" y="6819900"/>
          <p14:tracePt t="67514" x="4267200" y="6819900"/>
          <p14:tracePt t="67523" x="4241800" y="6819900"/>
          <p14:tracePt t="67532" x="4216400" y="6819900"/>
          <p14:tracePt t="67541" x="4152900" y="6845300"/>
          <p14:tracePt t="67551" x="4127500" y="6845300"/>
          <p14:tracePt t="67553" x="4102100" y="6845300"/>
          <p14:tracePt t="67563" x="4076700" y="6845300"/>
          <p14:tracePt t="67571" x="4051300" y="6845300"/>
          <p14:tracePt t="67581" x="4025900" y="6845300"/>
          <p14:tracePt t="67589" x="4000500" y="6870700"/>
          <p14:tracePt t="67599" x="3949700" y="6870700"/>
          <p14:tracePt t="67600" x="3924300" y="6870700"/>
          <p14:tracePt t="67609" x="3886200" y="6870700"/>
          <p14:tracePt t="67618" x="3835400" y="6870700"/>
          <p14:tracePt t="67626" x="3810000" y="6896100"/>
          <p14:tracePt t="67639" x="3784600" y="6896100"/>
          <p14:tracePt t="67641" x="3759200" y="6896100"/>
          <p14:tracePt t="67650" x="3733800" y="6896100"/>
          <p14:tracePt t="67658" x="3708400" y="6896100"/>
          <p14:tracePt t="67667" x="3683000" y="6934200"/>
          <p14:tracePt t="67678" x="3657600" y="6934200"/>
          <p14:tracePt t="67681" x="3619500" y="6934200"/>
          <p14:tracePt t="67698" x="3594100" y="6934200"/>
          <p14:tracePt t="67715" x="3568700" y="6934200"/>
          <p14:tracePt t="67731" x="3543300" y="6934200"/>
          <p14:tracePt t="67748" x="3517900" y="6934200"/>
          <p14:tracePt t="67800" x="3492500" y="6934200"/>
          <p14:tracePt t="67864" x="3467100" y="6934200"/>
          <p14:tracePt t="67881" x="3441700" y="6934200"/>
          <p14:tracePt t="67889" x="3416300" y="6934200"/>
          <p14:tracePt t="67906" x="3390900" y="6934200"/>
          <p14:tracePt t="67916" x="3352800" y="6934200"/>
          <p14:tracePt t="67924" x="3327400" y="6934200"/>
          <p14:tracePt t="67934" x="3302000" y="6934200"/>
          <p14:tracePt t="67948" x="3276600" y="6934200"/>
          <p14:tracePt t="67964" x="3251200" y="6934200"/>
          <p14:tracePt t="67981" x="3225800" y="6934200"/>
          <p14:tracePt t="68008" x="3200400" y="6934200"/>
          <p14:tracePt t="68144" x="3200400" y="6896100"/>
          <p14:tracePt t="68225" x="3175000" y="6896100"/>
          <p14:tracePt t="68272" x="3175000" y="6870700"/>
          <p14:tracePt t="69130" x="3200400" y="6870700"/>
          <p14:tracePt t="69153" x="3225800" y="6870700"/>
          <p14:tracePt t="69162" x="3276600" y="6870700"/>
          <p14:tracePt t="69171" x="3327400" y="6845300"/>
          <p14:tracePt t="69181" x="3416300" y="6845300"/>
          <p14:tracePt t="69190" x="3517900" y="6819900"/>
          <p14:tracePt t="69200" x="3657600" y="6819900"/>
          <p14:tracePt t="69201" x="3759200" y="6819900"/>
          <p14:tracePt t="69210" x="3835400" y="6819900"/>
          <p14:tracePt t="69219" x="3949700" y="6819900"/>
          <p14:tracePt t="69228" x="4025900" y="6819900"/>
          <p14:tracePt t="69237" x="4102100" y="6819900"/>
          <p14:tracePt t="69247" x="4152900" y="6819900"/>
          <p14:tracePt t="69254" x="4191000" y="6819900"/>
          <p14:tracePt t="69263" x="4216400" y="6819900"/>
          <p14:tracePt t="69265" x="4241800" y="6819900"/>
          <p14:tracePt t="69281" x="4267200" y="6819900"/>
          <p14:tracePt t="69457" x="4267200" y="6794500"/>
          <p14:tracePt t="69513" x="4267200" y="6769100"/>
          <p14:tracePt t="69553" x="4241800" y="6743700"/>
          <p14:tracePt t="69571" x="4241800" y="6718300"/>
          <p14:tracePt t="69581" x="4216400" y="6718300"/>
          <p14:tracePt t="69598" x="4216400" y="6692900"/>
          <p14:tracePt t="69606" x="4191000" y="6667500"/>
          <p14:tracePt t="69615" x="4191000" y="6642100"/>
          <p14:tracePt t="69625" x="4191000" y="6604000"/>
          <p14:tracePt t="69642" x="4152900" y="6578600"/>
          <p14:tracePt t="69786" x="4152900" y="6604000"/>
          <p14:tracePt t="70770" x="4191000" y="6604000"/>
          <p14:tracePt t="70794" x="4216400" y="6604000"/>
          <p14:tracePt t="70803" x="4241800" y="6604000"/>
          <p14:tracePt t="70811" x="4267200" y="6642100"/>
          <p14:tracePt t="70821" x="4318000" y="6667500"/>
          <p14:tracePt t="70832" x="4343400" y="6718300"/>
          <p14:tracePt t="70841" x="4394200" y="6743700"/>
          <p14:tracePt t="70843" x="4483100" y="6819900"/>
          <p14:tracePt t="70855" x="4610100" y="6959600"/>
          <p14:tracePt t="70867" x="4686300" y="7035800"/>
          <p14:tracePt t="70869" x="4800600" y="7162800"/>
          <p14:tracePt t="70884" x="4991100" y="7467600"/>
          <p14:tracePt t="70898" x="5041900" y="7543800"/>
          <p14:tracePt t="70899" x="5194300" y="7785100"/>
          <p14:tracePt t="70911" x="5219700" y="7861300"/>
          <p14:tracePt t="70922" x="5308600" y="8001000"/>
          <p14:tracePt t="70923" x="5334000" y="8026400"/>
          <p14:tracePt t="70935" x="5384800" y="8128000"/>
          <p14:tracePt t="70944" x="5435600" y="8178800"/>
          <p14:tracePt t="70954" x="5461000" y="8204200"/>
          <p14:tracePt t="70955" x="5486400" y="8229600"/>
          <p14:tracePt t="71166" x="5486400" y="8267700"/>
          <p14:tracePt t="71174" x="5486400" y="8293100"/>
          <p14:tracePt t="71183" x="5461000" y="8293100"/>
          <p14:tracePt t="71192" x="5461000" y="8318500"/>
          <p14:tracePt t="71201" x="5435600" y="8343900"/>
          <p14:tracePt t="71211" x="5384800" y="8394700"/>
          <p14:tracePt t="71221" x="5359400" y="8420100"/>
          <p14:tracePt t="71223" x="5334000" y="8445500"/>
          <p14:tracePt t="71235" x="5308600" y="8470900"/>
          <p14:tracePt t="71245" x="5257800" y="8496300"/>
          <p14:tracePt t="71256" x="5194300" y="8534400"/>
          <p14:tracePt t="71267" x="5168900" y="8534400"/>
          <p14:tracePt t="71275" x="5118100" y="8559800"/>
          <p14:tracePt t="71285" x="5092700" y="8559800"/>
          <p14:tracePt t="71286" x="5067300" y="8559800"/>
          <p14:tracePt t="71294" x="5067300" y="8585200"/>
          <p14:tracePt t="71304" x="5041900" y="8585200"/>
          <p14:tracePt t="71314" x="5016500" y="8585200"/>
          <p14:tracePt t="71807" x="4953000" y="8585200"/>
          <p14:tracePt t="71816" x="4876800" y="8585200"/>
          <p14:tracePt t="71825" x="4826000" y="8585200"/>
          <p14:tracePt t="71834" x="4775200" y="8585200"/>
          <p14:tracePt t="71842" x="4686300" y="8610600"/>
          <p14:tracePt t="71853" x="4635500" y="8610600"/>
          <p14:tracePt t="71861" x="4559300" y="8610600"/>
          <p14:tracePt t="71870" x="4419600" y="8610600"/>
          <p14:tracePt t="71871" x="4394200" y="8610600"/>
          <p14:tracePt t="71881" x="4292600" y="8610600"/>
          <p14:tracePt t="71889" x="4241800" y="8610600"/>
          <p14:tracePt t="71898" x="4191000" y="8610600"/>
          <p14:tracePt t="71907" x="4102100" y="8610600"/>
          <p14:tracePt t="71917" x="4076700" y="8610600"/>
          <p14:tracePt t="71919" x="4025900" y="8610600"/>
          <p14:tracePt t="71934" x="4000500" y="8610600"/>
          <p14:tracePt t="71943" x="3975100" y="8610600"/>
          <p14:tracePt t="71952" x="3975100" y="8585200"/>
          <p14:tracePt t="71967" x="3949700" y="8585200"/>
          <p14:tracePt t="72018" x="3949700" y="8559800"/>
          <p14:tracePt t="72166" x="3924300" y="8559800"/>
          <p14:tracePt t="72175" x="3924300" y="8585200"/>
          <p14:tracePt t="72185" x="3886200" y="8585200"/>
          <p14:tracePt t="72201" x="3860800" y="8585200"/>
          <p14:tracePt t="72209" x="3835400" y="8585200"/>
          <p14:tracePt t="72218" x="3810000" y="8585200"/>
          <p14:tracePt t="72227" x="3784600" y="8585200"/>
          <p14:tracePt t="72236" x="3759200" y="8585200"/>
          <p14:tracePt t="72244" x="3733800" y="8585200"/>
          <p14:tracePt t="72253" x="3683000" y="8585200"/>
          <p14:tracePt t="72255" x="3657600" y="8585200"/>
          <p14:tracePt t="72264" x="3594100" y="8585200"/>
          <p14:tracePt t="72274" x="3568700" y="8585200"/>
          <p14:tracePt t="72283" x="3543300" y="8585200"/>
          <p14:tracePt t="72291" x="3492500" y="8585200"/>
          <p14:tracePt t="72301" x="3467100" y="8585200"/>
          <p14:tracePt t="72308" x="3441700" y="8585200"/>
          <p14:tracePt t="72316" x="3416300" y="8585200"/>
          <p14:tracePt t="72324" x="3390900" y="8585200"/>
          <p14:tracePt t="72332" x="3352800" y="8585200"/>
          <p14:tracePt t="72339" x="3327400" y="8585200"/>
          <p14:tracePt t="72348" x="3302000" y="8585200"/>
          <p14:tracePt t="72356" x="3276600" y="8585200"/>
          <p14:tracePt t="72365" x="3251200" y="8585200"/>
          <p14:tracePt t="72372" x="3225800" y="8585200"/>
          <p14:tracePt t="72381" x="3225800" y="8559800"/>
          <p14:tracePt t="72383" x="3200400" y="8559800"/>
          <p14:tracePt t="72391" x="3175000" y="8559800"/>
          <p14:tracePt t="72407" x="3149600" y="8559800"/>
          <p14:tracePt t="72416" x="3149600" y="8534400"/>
          <p14:tracePt t="72425" x="3124200" y="8534400"/>
          <p14:tracePt t="72455" x="3086100" y="8534400"/>
          <p14:tracePt t="72480" x="3086100" y="8496300"/>
          <p14:tracePt t="72607" x="3086100" y="8470900"/>
          <p14:tracePt t="72719" x="3124200" y="8470900"/>
          <p14:tracePt t="72735" x="3149600" y="8445500"/>
          <p14:tracePt t="72745" x="3175000" y="8445500"/>
          <p14:tracePt t="72754" x="3225800" y="8445500"/>
          <p14:tracePt t="72764" x="3276600" y="8445500"/>
          <p14:tracePt t="72771" x="3327400" y="8445500"/>
          <p14:tracePt t="72781" x="3416300" y="8445500"/>
          <p14:tracePt t="72788" x="3492500" y="8445500"/>
          <p14:tracePt t="72797" x="3568700" y="8420100"/>
          <p14:tracePt t="72806" x="3657600" y="8420100"/>
          <p14:tracePt t="72808" x="3733800" y="8394700"/>
          <p14:tracePt t="72818" x="3784600" y="8394700"/>
          <p14:tracePt t="72827" x="3860800" y="8394700"/>
          <p14:tracePt t="72836" x="3924300" y="8394700"/>
          <p14:tracePt t="72844" x="4000500" y="8394700"/>
          <p14:tracePt t="72853" x="4025900" y="8394700"/>
          <p14:tracePt t="72860" x="4076700" y="8394700"/>
          <p14:tracePt t="72868" x="4127500" y="8394700"/>
          <p14:tracePt t="72876" x="4191000" y="8394700"/>
          <p14:tracePt t="72885" x="4216400" y="8394700"/>
          <p14:tracePt t="72892" x="4241800" y="8394700"/>
          <p14:tracePt t="72900" x="4292600" y="8394700"/>
          <p14:tracePt t="72915" x="4343400" y="8394700"/>
          <p14:tracePt t="72931" x="4368800" y="8394700"/>
          <p14:tracePt t="72940" x="4394200" y="8394700"/>
          <p14:tracePt t="72948" x="4419600" y="8394700"/>
          <p14:tracePt t="72956" x="4457700" y="8394700"/>
          <p14:tracePt t="72972" x="4483100" y="8394700"/>
          <p14:tracePt t="72981" x="4508500" y="8394700"/>
          <p14:tracePt t="72988" x="4533900" y="8394700"/>
          <p14:tracePt t="72999" x="4559300" y="8394700"/>
          <p14:tracePt t="73008" x="4584700" y="8394700"/>
          <p14:tracePt t="73039" x="4610100" y="8394700"/>
          <p14:tracePt t="73263" x="4584700" y="8394700"/>
          <p14:tracePt t="73351" x="4559300" y="8394700"/>
          <p14:tracePt t="73368" x="4533900" y="8394700"/>
          <p14:tracePt t="73376" x="4508500" y="8420100"/>
          <p14:tracePt t="73386" x="4483100" y="8420100"/>
          <p14:tracePt t="73394" x="4419600" y="8420100"/>
          <p14:tracePt t="73404" x="4368800" y="8445500"/>
          <p14:tracePt t="73416" x="4292600" y="8445500"/>
          <p14:tracePt t="73424" x="4241800" y="8445500"/>
          <p14:tracePt t="73433" x="4216400" y="8445500"/>
          <p14:tracePt t="73441" x="4191000" y="8445500"/>
          <p14:tracePt t="73451" x="4152900" y="8445500"/>
          <p14:tracePt t="73460" x="4127500" y="8445500"/>
          <p14:tracePt t="73469" x="4102100" y="8445500"/>
          <p14:tracePt t="73484" x="4076700" y="8445500"/>
          <p14:tracePt t="73507" x="4051300" y="8445500"/>
          <p14:tracePt t="73751" x="4025900" y="8445500"/>
          <p14:tracePt t="73760" x="4025900" y="8470900"/>
          <p14:tracePt t="73769" x="4000500" y="8470900"/>
          <p14:tracePt t="73778" x="3975100" y="8470900"/>
          <p14:tracePt t="73787" x="3949700" y="8470900"/>
          <p14:tracePt t="73795" x="3886200" y="8470900"/>
          <p14:tracePt t="73804" x="3860800" y="8470900"/>
          <p14:tracePt t="73815" x="3810000" y="8470900"/>
          <p14:tracePt t="73816" x="3759200" y="8470900"/>
          <p14:tracePt t="73824" x="3733800" y="8470900"/>
          <p14:tracePt t="73834" x="3683000" y="8470900"/>
          <p14:tracePt t="73842" x="3657600" y="8470900"/>
          <p14:tracePt t="73852" x="3594100" y="8470900"/>
          <p14:tracePt t="73860" x="3568700" y="8470900"/>
          <p14:tracePt t="73876" x="3543300" y="8470900"/>
          <p14:tracePt t="73885" x="3517900" y="8470900"/>
          <p14:tracePt t="73893" x="3492500" y="8470900"/>
          <p14:tracePt t="73915" x="3467100" y="8445500"/>
          <p14:tracePt t="73925" x="3441700" y="8445500"/>
          <p14:tracePt t="73939" x="3441700" y="8420100"/>
          <p14:tracePt t="73955" x="3416300" y="8420100"/>
          <p14:tracePt t="73993" x="3416300" y="8394700"/>
          <p14:tracePt t="74689" x="3390900" y="8394700"/>
          <p14:tracePt t="75137" x="3390900" y="8369300"/>
          <p14:tracePt t="75169" x="3390900" y="8343900"/>
          <p14:tracePt t="75178" x="3390900" y="8318500"/>
          <p14:tracePt t="75188" x="3390900" y="8293100"/>
          <p14:tracePt t="75204" x="3352800" y="8267700"/>
          <p14:tracePt t="75216" x="3352800" y="8204200"/>
          <p14:tracePt t="75218" x="3352800" y="8178800"/>
          <p14:tracePt t="75226" x="3352800" y="8128000"/>
          <p14:tracePt t="75235" x="3352800" y="8102600"/>
          <p14:tracePt t="75243" x="3327400" y="8051800"/>
          <p14:tracePt t="75254" x="3327400" y="8001000"/>
          <p14:tracePt t="75262" x="3327400" y="7962900"/>
          <p14:tracePt t="75270" x="3327400" y="7937500"/>
          <p14:tracePt t="75286" x="3327400" y="7912100"/>
          <p14:tracePt t="75345" x="3327400" y="7937500"/>
          <p14:tracePt t="75353" x="3327400" y="7962900"/>
          <p14:tracePt t="75361" x="3327400" y="8026400"/>
          <p14:tracePt t="75372" x="3327400" y="8051800"/>
          <p14:tracePt t="75381" x="3352800" y="8102600"/>
          <p14:tracePt t="75392" x="3352800" y="8178800"/>
          <p14:tracePt t="75393" x="3390900" y="8267700"/>
          <p14:tracePt t="75404" x="3390900" y="8343900"/>
          <p14:tracePt t="75413" x="3390900" y="8420100"/>
          <p14:tracePt t="75422" x="3390900" y="8470900"/>
          <p14:tracePt t="75430" x="3390900" y="8534400"/>
          <p14:tracePt t="75438" x="3390900" y="8585200"/>
          <p14:tracePt t="75448" x="3390900" y="8610600"/>
          <p14:tracePt t="75450" x="3390900" y="8661400"/>
          <p14:tracePt t="75467" x="3352800" y="8686800"/>
          <p14:tracePt t="75491" x="3327400" y="8686800"/>
          <p14:tracePt t="75524" x="3327400" y="8661400"/>
          <p14:tracePt t="75534" x="3327400" y="8636000"/>
          <p14:tracePt t="75541" x="3302000" y="8636000"/>
          <p14:tracePt t="75553" x="3302000" y="861060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5421" y="620437"/>
            <a:ext cx="7906284" cy="9107842"/>
          </a:xfrm>
          <a:custGeom>
            <a:avLst/>
            <a:gdLst/>
            <a:ahLst/>
            <a:cxnLst/>
            <a:rect l="l" t="t" r="r" b="b"/>
            <a:pathLst>
              <a:path w="7906284" h="9107842">
                <a:moveTo>
                  <a:pt x="0" y="0"/>
                </a:moveTo>
                <a:lnTo>
                  <a:pt x="7906284" y="0"/>
                </a:lnTo>
                <a:lnTo>
                  <a:pt x="7906284" y="9107841"/>
                </a:lnTo>
                <a:lnTo>
                  <a:pt x="0" y="9107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577" r="-105287" b="-5800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601932" y="149083"/>
            <a:ext cx="2529101" cy="1242421"/>
          </a:xfrm>
          <a:custGeom>
            <a:avLst/>
            <a:gdLst/>
            <a:ahLst/>
            <a:cxnLst/>
            <a:rect l="l" t="t" r="r" b="b"/>
            <a:pathLst>
              <a:path w="2529101" h="1242421">
                <a:moveTo>
                  <a:pt x="0" y="0"/>
                </a:moveTo>
                <a:lnTo>
                  <a:pt x="2529101" y="0"/>
                </a:lnTo>
                <a:lnTo>
                  <a:pt x="2529101" y="1242421"/>
                </a:lnTo>
                <a:lnTo>
                  <a:pt x="0" y="1242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303813" y="589579"/>
            <a:ext cx="7906284" cy="9107842"/>
          </a:xfrm>
          <a:custGeom>
            <a:avLst/>
            <a:gdLst/>
            <a:ahLst/>
            <a:cxnLst/>
            <a:rect l="l" t="t" r="r" b="b"/>
            <a:pathLst>
              <a:path w="7906284" h="9107842">
                <a:moveTo>
                  <a:pt x="0" y="0"/>
                </a:moveTo>
                <a:lnTo>
                  <a:pt x="7906283" y="0"/>
                </a:lnTo>
                <a:lnTo>
                  <a:pt x="7906283" y="9107842"/>
                </a:lnTo>
                <a:lnTo>
                  <a:pt x="0" y="91078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577" r="-105287" b="-5800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-257261" y="7096832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226320">
            <a:off x="3598225" y="-1008716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3010359" y="2464585"/>
            <a:ext cx="4809031" cy="1611025"/>
          </a:xfrm>
          <a:custGeom>
            <a:avLst/>
            <a:gdLst/>
            <a:ahLst/>
            <a:cxnLst/>
            <a:rect l="l" t="t" r="r" b="b"/>
            <a:pathLst>
              <a:path w="4809031" h="1611025">
                <a:moveTo>
                  <a:pt x="0" y="0"/>
                </a:moveTo>
                <a:lnTo>
                  <a:pt x="4809031" y="0"/>
                </a:lnTo>
                <a:lnTo>
                  <a:pt x="4809031" y="1611025"/>
                </a:lnTo>
                <a:lnTo>
                  <a:pt x="0" y="1611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6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1853074" y="2646095"/>
            <a:ext cx="4440292" cy="1487498"/>
          </a:xfrm>
          <a:custGeom>
            <a:avLst/>
            <a:gdLst/>
            <a:ahLst/>
            <a:cxnLst/>
            <a:rect l="l" t="t" r="r" b="b"/>
            <a:pathLst>
              <a:path w="4440292" h="1487498">
                <a:moveTo>
                  <a:pt x="0" y="0"/>
                </a:moveTo>
                <a:lnTo>
                  <a:pt x="4440292" y="0"/>
                </a:lnTo>
                <a:lnTo>
                  <a:pt x="4440292" y="1487497"/>
                </a:lnTo>
                <a:lnTo>
                  <a:pt x="0" y="14874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6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581064" y="858906"/>
            <a:ext cx="227058" cy="1643860"/>
          </a:xfrm>
          <a:custGeom>
            <a:avLst/>
            <a:gdLst/>
            <a:ahLst/>
            <a:cxnLst/>
            <a:rect l="l" t="t" r="r" b="b"/>
            <a:pathLst>
              <a:path w="227058" h="1643860">
                <a:moveTo>
                  <a:pt x="0" y="0"/>
                </a:moveTo>
                <a:lnTo>
                  <a:pt x="227058" y="0"/>
                </a:lnTo>
                <a:lnTo>
                  <a:pt x="227058" y="1643860"/>
                </a:lnTo>
                <a:lnTo>
                  <a:pt x="0" y="16438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4864639" y="1791657"/>
            <a:ext cx="687372" cy="740105"/>
          </a:xfrm>
          <a:custGeom>
            <a:avLst/>
            <a:gdLst/>
            <a:ahLst/>
            <a:cxnLst/>
            <a:rect l="l" t="t" r="r" b="b"/>
            <a:pathLst>
              <a:path w="687372" h="740105">
                <a:moveTo>
                  <a:pt x="0" y="0"/>
                </a:moveTo>
                <a:lnTo>
                  <a:pt x="687372" y="0"/>
                </a:lnTo>
                <a:lnTo>
                  <a:pt x="687372" y="740104"/>
                </a:lnTo>
                <a:lnTo>
                  <a:pt x="0" y="74010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904573" y="858906"/>
            <a:ext cx="1348992" cy="532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hamza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85929" y="2667138"/>
            <a:ext cx="4757420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أ إ ؤ ئ 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503446" y="752717"/>
            <a:ext cx="672888" cy="10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alif</a:t>
            </a:r>
          </a:p>
          <a:p>
            <a:pPr algn="ctr">
              <a:lnSpc>
                <a:spcPts val="4371"/>
              </a:lnSpc>
            </a:pPr>
            <a:endParaRPr lang="en-US" sz="3122" b="1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145520" y="2710281"/>
            <a:ext cx="3910238" cy="1148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ا  ـا ى ـى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76170" y="4228571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بـاب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35900" y="4252737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اِبْن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807219" y="4014496"/>
            <a:ext cx="540939" cy="1149294"/>
            <a:chOff x="0" y="0"/>
            <a:chExt cx="142470" cy="3026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2470" cy="302695"/>
            </a:xfrm>
            <a:custGeom>
              <a:avLst/>
              <a:gdLst/>
              <a:ahLst/>
              <a:cxnLst/>
              <a:rect l="l" t="t" r="r" b="b"/>
              <a:pathLst>
                <a:path w="142470" h="302695">
                  <a:moveTo>
                    <a:pt x="0" y="0"/>
                  </a:moveTo>
                  <a:lnTo>
                    <a:pt x="142470" y="0"/>
                  </a:lnTo>
                  <a:lnTo>
                    <a:pt x="142470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42470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312808" y="419410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أَسَد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341868" y="5664224"/>
            <a:ext cx="270470" cy="1149294"/>
            <a:chOff x="0" y="0"/>
            <a:chExt cx="71235" cy="30269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1235" cy="302695"/>
            </a:xfrm>
            <a:custGeom>
              <a:avLst/>
              <a:gdLst/>
              <a:ahLst/>
              <a:cxnLst/>
              <a:rect l="l" t="t" r="r" b="b"/>
              <a:pathLst>
                <a:path w="71235" h="302695">
                  <a:moveTo>
                    <a:pt x="0" y="0"/>
                  </a:moveTo>
                  <a:lnTo>
                    <a:pt x="71235" y="0"/>
                  </a:lnTo>
                  <a:lnTo>
                    <a:pt x="71235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71235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957779" y="5779188"/>
            <a:ext cx="3301873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سَـأَلَ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03597" y="7317288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قارئ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94108" y="9809857"/>
            <a:ext cx="514048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 dirty="0" err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www.sibawayeharabe.com</a:t>
            </a:r>
            <a:endParaRPr lang="en-US" sz="2820" b="1" dirty="0">
              <a:solidFill>
                <a:srgbClr val="000000"/>
              </a:solidFill>
              <a:latin typeface="Roca One Bold"/>
              <a:ea typeface="Roca One Bold"/>
              <a:cs typeface="Roca One Bold"/>
              <a:sym typeface="Roca One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138707" y="5853458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دَعـا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71171" y="5787503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سَقـى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3493307" y="4245541"/>
            <a:ext cx="244554" cy="1149294"/>
            <a:chOff x="0" y="0"/>
            <a:chExt cx="64409" cy="30269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409" cy="302695"/>
            </a:xfrm>
            <a:custGeom>
              <a:avLst/>
              <a:gdLst/>
              <a:ahLst/>
              <a:cxnLst/>
              <a:rect l="l" t="t" r="r" b="b"/>
              <a:pathLst>
                <a:path w="64409" h="302695">
                  <a:moveTo>
                    <a:pt x="0" y="0"/>
                  </a:moveTo>
                  <a:lnTo>
                    <a:pt x="64409" y="0"/>
                  </a:lnTo>
                  <a:lnTo>
                    <a:pt x="64409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64409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40013" y="419410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إنـاء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14535" y="8381130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سَمـاء</a:t>
            </a:r>
          </a:p>
        </p:txBody>
      </p:sp>
      <p:sp>
        <p:nvSpPr>
          <p:cNvPr id="34" name="Freeform 34"/>
          <p:cNvSpPr/>
          <p:nvPr/>
        </p:nvSpPr>
        <p:spPr>
          <a:xfrm rot="1226320">
            <a:off x="9978854" y="-1377627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0" y="0"/>
                </a:lnTo>
                <a:lnTo>
                  <a:pt x="4451160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5" name="TextBox 35"/>
          <p:cNvSpPr txBox="1"/>
          <p:nvPr/>
        </p:nvSpPr>
        <p:spPr>
          <a:xfrm>
            <a:off x="435988" y="5750403"/>
            <a:ext cx="3301873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مُؤَذِّن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530174" y="7291365"/>
            <a:ext cx="272947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مائـدة</a:t>
            </a:r>
          </a:p>
        </p:txBody>
      </p:sp>
      <p:pic>
        <p:nvPicPr>
          <p:cNvPr id="38" name="Audio 37">
            <a:extLst>
              <a:ext uri="{FF2B5EF4-FFF2-40B4-BE49-F238E27FC236}">
                <a16:creationId xmlns:a16="http://schemas.microsoft.com/office/drawing/2014/main" id="{8FB6362C-1F68-EFDA-2EE6-2B223A8EF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92"/>
    </mc:Choice>
    <mc:Fallback xmlns="">
      <p:transition spd="slow" advTm="78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96" x="3441700" y="8445500"/>
          <p14:tracePt t="607" x="3594100" y="8267700"/>
          <p14:tracePt t="618" x="3784600" y="8102600"/>
          <p14:tracePt t="619" x="3975100" y="7937500"/>
          <p14:tracePt t="630" x="4191000" y="7759700"/>
          <p14:tracePt t="640" x="4394200" y="7620000"/>
          <p14:tracePt t="652" x="4610100" y="7467600"/>
          <p14:tracePt t="653" x="5041900" y="7200900"/>
          <p14:tracePt t="667" x="5461000" y="6959600"/>
          <p14:tracePt t="668" x="5918200" y="6718300"/>
          <p14:tracePt t="677" x="6400800" y="6451600"/>
          <p14:tracePt t="687" x="6883400" y="6210300"/>
          <p14:tracePt t="696" x="7442200" y="5918200"/>
          <p14:tracePt t="705" x="7950200" y="5626100"/>
          <p14:tracePt t="713" x="8394700" y="5308600"/>
          <p14:tracePt t="723" x="8877300" y="5041900"/>
          <p14:tracePt t="724" x="9245600" y="4775200"/>
          <p14:tracePt t="735" x="9436100" y="4635500"/>
          <p14:tracePt t="745" x="10020300" y="4216400"/>
          <p14:tracePt t="753" x="10160000" y="4076700"/>
          <p14:tracePt t="761" x="10375900" y="3860800"/>
          <p14:tracePt t="770" x="10426700" y="3784600"/>
          <p14:tracePt t="931" x="10452100" y="3784600"/>
          <p14:tracePt t="941" x="10553700" y="3733800"/>
          <p14:tracePt t="951" x="10718800" y="3683000"/>
          <p14:tracePt t="961" x="10985500" y="3568700"/>
          <p14:tracePt t="970" x="11404600" y="3352800"/>
          <p14:tracePt t="972" x="12026900" y="3086100"/>
          <p14:tracePt t="981" x="12712700" y="2768600"/>
          <p14:tracePt t="990" x="13093700" y="2590800"/>
          <p14:tracePt t="1000" x="13830300" y="2209800"/>
          <p14:tracePt t="1009" x="14452600" y="1917700"/>
          <p14:tracePt t="1017" x="14719300" y="1816100"/>
          <p14:tracePt t="1026" x="15201900" y="1600200"/>
          <p14:tracePt t="1028" x="15328900" y="1549400"/>
          <p14:tracePt t="1039" x="15671800" y="1435100"/>
          <p14:tracePt t="1051" x="15760700" y="1409700"/>
          <p14:tracePt t="1053" x="15938500" y="1358900"/>
          <p14:tracePt t="1228" x="15913100" y="1358900"/>
          <p14:tracePt t="1237" x="15836900" y="1384300"/>
          <p14:tracePt t="1247" x="15697200" y="1435100"/>
          <p14:tracePt t="1257" x="15544800" y="1498600"/>
          <p14:tracePt t="1267" x="15430500" y="1524000"/>
          <p14:tracePt t="1269" x="15278100" y="1574800"/>
          <p14:tracePt t="1281" x="15062200" y="1600200"/>
          <p14:tracePt t="1290" x="14871700" y="1625600"/>
          <p14:tracePt t="1301" x="14693900" y="1651000"/>
          <p14:tracePt t="1303" x="14554200" y="1651000"/>
          <p14:tracePt t="1318" x="14452600" y="1651000"/>
          <p14:tracePt t="1321" x="14401800" y="1651000"/>
          <p14:tracePt t="1329" x="14312900" y="1651000"/>
          <p14:tracePt t="1339" x="14236700" y="1651000"/>
          <p14:tracePt t="1341" x="14185900" y="1651000"/>
          <p14:tracePt t="1351" x="14160500" y="1625600"/>
          <p14:tracePt t="1361" x="14135100" y="1625600"/>
          <p14:tracePt t="1369" x="14097000" y="1600200"/>
          <p14:tracePt t="1381" x="14097000" y="1574800"/>
          <p14:tracePt t="1390" x="14071600" y="1574800"/>
          <p14:tracePt t="1406" x="14071600" y="1549400"/>
          <p14:tracePt t="1431" x="14071600" y="1524000"/>
          <p14:tracePt t="1572" x="14046200" y="1524000"/>
          <p14:tracePt t="1941" x="14020800" y="1524000"/>
          <p14:tracePt t="1957" x="13995400" y="1524000"/>
          <p14:tracePt t="1967" x="13970000" y="1524000"/>
          <p14:tracePt t="1976" x="13944600" y="1524000"/>
          <p14:tracePt t="1986" x="13919200" y="1524000"/>
          <p14:tracePt t="2008" x="13893800" y="1524000"/>
          <p14:tracePt t="2033" x="13868400" y="1524000"/>
          <p14:tracePt t="2041" x="13868400" y="1549400"/>
          <p14:tracePt t="2050" x="13830300" y="1549400"/>
          <p14:tracePt t="2066" x="13804900" y="1549400"/>
          <p14:tracePt t="2073" x="13779500" y="1549400"/>
          <p14:tracePt t="2083" x="13754100" y="1549400"/>
          <p14:tracePt t="2093" x="13728700" y="1549400"/>
          <p14:tracePt t="2110" x="13703300" y="1549400"/>
          <p14:tracePt t="2292" x="13538200" y="1600200"/>
          <p14:tracePt t="2303" x="13335000" y="1676400"/>
          <p14:tracePt t="2313" x="13093700" y="1752600"/>
          <p14:tracePt t="2319" x="12801600" y="1816100"/>
          <p14:tracePt t="2330" x="12471400" y="1866900"/>
          <p14:tracePt t="2340" x="12103100" y="1917700"/>
          <p14:tracePt t="2342" x="11760200" y="1943100"/>
          <p14:tracePt t="2354" x="11036300" y="1993900"/>
          <p14:tracePt t="2361" x="10236200" y="2057400"/>
          <p14:tracePt t="2371" x="9436100" y="2082800"/>
          <p14:tracePt t="2378" x="9067800" y="2108200"/>
          <p14:tracePt t="2388" x="8420100" y="2108200"/>
          <p14:tracePt t="2389" x="7835900" y="2108200"/>
          <p14:tracePt t="2399" x="7378700" y="2133600"/>
          <p14:tracePt t="2407" x="7200900" y="2159000"/>
          <p14:tracePt t="2418" x="6883400" y="2209800"/>
          <p14:tracePt t="2427" x="6642100" y="2260600"/>
          <p14:tracePt t="2437" x="6477000" y="2286000"/>
          <p14:tracePt t="2438" x="6426200" y="2324100"/>
          <p14:tracePt t="2451" x="6350000" y="2349500"/>
          <p14:tracePt t="2613" x="5892800" y="2349500"/>
          <p14:tracePt t="2621" x="5600700" y="2400300"/>
          <p14:tracePt t="2633" x="5384800" y="2400300"/>
          <p14:tracePt t="2642" x="5168900" y="2425700"/>
          <p14:tracePt t="2653" x="4991100" y="2425700"/>
          <p14:tracePt t="2654" x="4826000" y="2425700"/>
          <p14:tracePt t="2663" x="4724400" y="2425700"/>
          <p14:tracePt t="2673" x="4584700" y="2425700"/>
          <p14:tracePt t="2683" x="4508500" y="2425700"/>
          <p14:tracePt t="2685" x="4419600" y="2425700"/>
          <p14:tracePt t="2694" x="4292600" y="2400300"/>
          <p14:tracePt t="2705" x="4191000" y="2400300"/>
          <p14:tracePt t="2715" x="4127500" y="2374900"/>
          <p14:tracePt t="2718" x="4076700" y="2349500"/>
          <p14:tracePt t="2729" x="4051300" y="2324100"/>
          <p14:tracePt t="2742" x="4025900" y="2324100"/>
          <p14:tracePt t="2759" x="4025900" y="2286000"/>
          <p14:tracePt t="2790" x="4025900" y="2260600"/>
          <p14:tracePt t="2800" x="4051300" y="2260600"/>
          <p14:tracePt t="2809" x="4076700" y="2235200"/>
          <p14:tracePt t="2821" x="4102100" y="2235200"/>
          <p14:tracePt t="2832" x="4127500" y="2209800"/>
          <p14:tracePt t="2842" x="4152900" y="2209800"/>
          <p14:tracePt t="2850" x="4191000" y="2209800"/>
          <p14:tracePt t="2857" x="4216400" y="2184400"/>
          <p14:tracePt t="2870" x="4241800" y="2184400"/>
          <p14:tracePt t="2871" x="4267200" y="2184400"/>
          <p14:tracePt t="2888" x="4292600" y="2159000"/>
          <p14:tracePt t="2898" x="4318000" y="2159000"/>
          <p14:tracePt t="2906" x="4343400" y="2159000"/>
          <p14:tracePt t="2915" x="4368800" y="2159000"/>
          <p14:tracePt t="2917" x="4394200" y="2159000"/>
          <p14:tracePt t="2926" x="4457700" y="2133600"/>
          <p14:tracePt t="2937" x="4483100" y="2133600"/>
          <p14:tracePt t="2945" x="4559300" y="2133600"/>
          <p14:tracePt t="2954" x="4635500" y="2108200"/>
          <p14:tracePt t="2963" x="4686300" y="2108200"/>
          <p14:tracePt t="2972" x="4800600" y="2108200"/>
          <p14:tracePt t="2974" x="4902200" y="2108200"/>
          <p14:tracePt t="2983" x="5067300" y="2108200"/>
          <p14:tracePt t="2992" x="5283200" y="2108200"/>
          <p14:tracePt t="3001" x="5410200" y="2108200"/>
          <p14:tracePt t="3010" x="5702300" y="2108200"/>
          <p14:tracePt t="3019" x="5816600" y="2108200"/>
          <p14:tracePt t="3026" x="5994400" y="2108200"/>
          <p14:tracePt t="3034" x="6184900" y="2108200"/>
          <p14:tracePt t="3042" x="6311900" y="2133600"/>
          <p14:tracePt t="3052" x="6375400" y="2133600"/>
          <p14:tracePt t="3054" x="6477000" y="2133600"/>
          <p14:tracePt t="3062" x="6527800" y="2159000"/>
          <p14:tracePt t="3241" x="6553200" y="2159000"/>
          <p14:tracePt t="3250" x="6718300" y="2159000"/>
          <p14:tracePt t="3258" x="6934200" y="2133600"/>
          <p14:tracePt t="3268" x="7251700" y="2133600"/>
          <p14:tracePt t="3277" x="7620000" y="2057400"/>
          <p14:tracePt t="3288" x="8051800" y="2019300"/>
          <p14:tracePt t="3290" x="8483600" y="1943100"/>
          <p14:tracePt t="3300" x="8902700" y="1917700"/>
          <p14:tracePt t="3309" x="9753600" y="1841500"/>
          <p14:tracePt t="3322" x="10109200" y="1790700"/>
          <p14:tracePt t="3325" x="10769600" y="1727200"/>
          <p14:tracePt t="3337" x="11569700" y="1701800"/>
          <p14:tracePt t="3346" x="11938000" y="1701800"/>
          <p14:tracePt t="3357" x="12204700" y="1701800"/>
          <p14:tracePt t="3366" x="12293600" y="1701800"/>
          <p14:tracePt t="3374" x="12446000" y="1701800"/>
          <p14:tracePt t="3383" x="12560300" y="1701800"/>
          <p14:tracePt t="3593" x="12585700" y="1701800"/>
          <p14:tracePt t="3602" x="12636500" y="1701800"/>
          <p14:tracePt t="3611" x="12687300" y="1701800"/>
          <p14:tracePt t="3620" x="12763500" y="1701800"/>
          <p14:tracePt t="3628" x="12827000" y="1701800"/>
          <p14:tracePt t="3637" x="12903200" y="1701800"/>
          <p14:tracePt t="3646" x="12979400" y="1701800"/>
          <p14:tracePt t="3655" x="13093700" y="1701800"/>
          <p14:tracePt t="3662" x="13144500" y="1701800"/>
          <p14:tracePt t="3671" x="13220700" y="1701800"/>
          <p14:tracePt t="3679" x="13271500" y="1701800"/>
          <p14:tracePt t="3688" x="13335000" y="1727200"/>
          <p14:tracePt t="3698" x="13411200" y="1727200"/>
          <p14:tracePt t="3701" x="13462000" y="1727200"/>
          <p14:tracePt t="3709" x="13487400" y="1752600"/>
          <p14:tracePt t="3720" x="13512800" y="1752600"/>
          <p14:tracePt t="3722" x="13538200" y="1752600"/>
          <p14:tracePt t="3731" x="13563600" y="1752600"/>
          <p14:tracePt t="3749" x="13601700" y="1790700"/>
          <p14:tracePt t="4042" x="13563600" y="1790700"/>
          <p14:tracePt t="4050" x="13487400" y="1816100"/>
          <p14:tracePt t="4060" x="13385800" y="1841500"/>
          <p14:tracePt t="4071" x="13119100" y="1917700"/>
          <p14:tracePt t="4080" x="12979400" y="1968500"/>
          <p14:tracePt t="4091" x="12420600" y="2082800"/>
          <p14:tracePt t="4092" x="11938000" y="2133600"/>
          <p14:tracePt t="4102" x="11645900" y="2159000"/>
          <p14:tracePt t="4111" x="11061700" y="2184400"/>
          <p14:tracePt t="4120" x="10109200" y="2209800"/>
          <p14:tracePt t="4127" x="9804400" y="2209800"/>
          <p14:tracePt t="4135" x="9271000" y="2209800"/>
          <p14:tracePt t="4149" x="8636000" y="2209800"/>
          <p14:tracePt t="4159" x="8293100" y="2184400"/>
          <p14:tracePt t="4169" x="8001000" y="2159000"/>
          <p14:tracePt t="4170" x="7785100" y="2133600"/>
          <p14:tracePt t="4182" x="7708900" y="2133600"/>
          <p14:tracePt t="4190" x="7543800" y="2133600"/>
          <p14:tracePt t="4200" x="7442200" y="2108200"/>
          <p14:tracePt t="4209" x="7353300" y="2108200"/>
          <p14:tracePt t="4211" x="7302500" y="2108200"/>
          <p14:tracePt t="4220" x="7277100" y="2108200"/>
          <p14:tracePt t="4229" x="7251700" y="2108200"/>
          <p14:tracePt t="4402" x="7200900" y="2108200"/>
          <p14:tracePt t="4410" x="7086600" y="2133600"/>
          <p14:tracePt t="4421" x="6959600" y="2159000"/>
          <p14:tracePt t="4433" x="6794500" y="2184400"/>
          <p14:tracePt t="4442" x="6667500" y="2209800"/>
          <p14:tracePt t="4444" x="6553200" y="2235200"/>
          <p14:tracePt t="4456" x="6426200" y="2235200"/>
          <p14:tracePt t="4458" x="6210300" y="2260600"/>
          <p14:tracePt t="4469" x="5994400" y="2260600"/>
          <p14:tracePt t="4477" x="5816600" y="2260600"/>
          <p14:tracePt t="4486" x="5626100" y="2260600"/>
          <p14:tracePt t="4495" x="5461000" y="2260600"/>
          <p14:tracePt t="4504" x="5359400" y="2260600"/>
          <p14:tracePt t="4511" x="5308600" y="2260600"/>
          <p14:tracePt t="4520" x="5219700" y="2260600"/>
          <p14:tracePt t="4528" x="5168900" y="2235200"/>
          <p14:tracePt t="4538" x="5118100" y="2209800"/>
          <p14:tracePt t="4540" x="5067300" y="2209800"/>
          <p14:tracePt t="4551" x="5041900" y="2184400"/>
          <p14:tracePt t="4567" x="5016500" y="2184400"/>
          <p14:tracePt t="4600" x="5016500" y="2159000"/>
          <p14:tracePt t="4922" x="5041900" y="2133600"/>
          <p14:tracePt t="4934" x="5118100" y="2133600"/>
          <p14:tracePt t="4943" x="5283200" y="2133600"/>
          <p14:tracePt t="4952" x="5626100" y="2108200"/>
          <p14:tracePt t="4961" x="6134100" y="2108200"/>
          <p14:tracePt t="4963" x="7086600" y="2108200"/>
          <p14:tracePt t="4972" x="7467600" y="2108200"/>
          <p14:tracePt t="4983" x="8242300" y="2260600"/>
          <p14:tracePt t="4991" x="8953500" y="2451100"/>
          <p14:tracePt t="4999" x="9220200" y="2552700"/>
          <p14:tracePt t="5008" x="9728200" y="2743200"/>
          <p14:tracePt t="5017" x="10134600" y="2908300"/>
          <p14:tracePt t="5019" x="10236200" y="2959100"/>
          <p14:tracePt t="5029" x="10502900" y="3060700"/>
          <p14:tracePt t="5041" x="10693400" y="3149600"/>
          <p14:tracePt t="5043" x="10744200" y="3175000"/>
          <p14:tracePt t="5054" x="10845800" y="3200400"/>
          <p14:tracePt t="5065" x="10934700" y="3225800"/>
          <p14:tracePt t="5243" x="10960100" y="3225800"/>
          <p14:tracePt t="5252" x="11112500" y="3175000"/>
          <p14:tracePt t="5262" x="11303000" y="3086100"/>
          <p14:tracePt t="5272" x="11544300" y="3009900"/>
          <p14:tracePt t="5283" x="11811000" y="2933700"/>
          <p14:tracePt t="5285" x="12103100" y="2857500"/>
          <p14:tracePt t="5299" x="12636500" y="2717800"/>
          <p14:tracePt t="5300" x="12903200" y="2667000"/>
          <p14:tracePt t="5311" x="13462000" y="2590800"/>
          <p14:tracePt t="5318" x="13995400" y="2501900"/>
          <p14:tracePt t="5327" x="14452600" y="2476500"/>
          <p14:tracePt t="5336" x="14630400" y="2476500"/>
          <p14:tracePt t="5343" x="15011400" y="2476500"/>
          <p14:tracePt t="5352" x="15278100" y="2476500"/>
          <p14:tracePt t="5360" x="15494000" y="2476500"/>
          <p14:tracePt t="5368" x="15570200" y="2476500"/>
          <p14:tracePt t="5383" x="15786100" y="2476500"/>
          <p14:tracePt t="5391" x="15836900" y="2476500"/>
          <p14:tracePt t="5402" x="15862300" y="2501900"/>
          <p14:tracePt t="5403" x="15887700" y="2501900"/>
          <p14:tracePt t="5413" x="15913100" y="2501900"/>
          <p14:tracePt t="5603" x="15836900" y="2501900"/>
          <p14:tracePt t="5611" x="15760700" y="2501900"/>
          <p14:tracePt t="5621" x="15570200" y="2501900"/>
          <p14:tracePt t="5630" x="15354300" y="2476500"/>
          <p14:tracePt t="5641" x="15138400" y="2425700"/>
          <p14:tracePt t="5651" x="14935200" y="2400300"/>
          <p14:tracePt t="5653" x="14795500" y="2349500"/>
          <p14:tracePt t="5664" x="14605000" y="2286000"/>
          <p14:tracePt t="5673" x="14452600" y="2235200"/>
          <p14:tracePt t="5683" x="14287500" y="2184400"/>
          <p14:tracePt t="5684" x="14160500" y="2159000"/>
          <p14:tracePt t="5695" x="14097000" y="2133600"/>
          <p14:tracePt t="5706" x="14020800" y="2108200"/>
          <p14:tracePt t="5708" x="13944600" y="2082800"/>
          <p14:tracePt t="5719" x="13919200" y="2057400"/>
          <p14:tracePt t="5729" x="13893800" y="2057400"/>
          <p14:tracePt t="5739" x="13868400" y="2057400"/>
          <p14:tracePt t="5740" x="13868400" y="2019300"/>
          <p14:tracePt t="5750" x="13830300" y="2019300"/>
          <p14:tracePt t="5780" x="13830300" y="1993900"/>
          <p14:tracePt t="5796" x="13830300" y="1968500"/>
          <p14:tracePt t="5823" x="13830300" y="1943100"/>
          <p14:tracePt t="5834" x="13830300" y="1917700"/>
          <p14:tracePt t="5843" x="13830300" y="1892300"/>
          <p14:tracePt t="5859" x="13830300" y="1866900"/>
          <p14:tracePt t="5868" x="13830300" y="1841500"/>
          <p14:tracePt t="5877" x="13830300" y="1816100"/>
          <p14:tracePt t="5887" x="13830300" y="1790700"/>
          <p14:tracePt t="5895" x="13830300" y="1752600"/>
          <p14:tracePt t="5904" x="13830300" y="1727200"/>
          <p14:tracePt t="5919" x="13830300" y="1701800"/>
          <p14:tracePt t="5927" x="13830300" y="1676400"/>
          <p14:tracePt t="5937" x="13830300" y="1651000"/>
          <p14:tracePt t="5958" x="13804900" y="1651000"/>
          <p14:tracePt t="5971" x="13804900" y="1625600"/>
          <p14:tracePt t="6011" x="13804900" y="1651000"/>
          <p14:tracePt t="6020" x="13804900" y="1701800"/>
          <p14:tracePt t="6029" x="13804900" y="1752600"/>
          <p14:tracePt t="6039" x="13804900" y="1790700"/>
          <p14:tracePt t="6049" x="13804900" y="1841500"/>
          <p14:tracePt t="6057" x="13804900" y="1892300"/>
          <p14:tracePt t="6066" x="13804900" y="1968500"/>
          <p14:tracePt t="6067" x="13779500" y="1993900"/>
          <p14:tracePt t="6078" x="13779500" y="2057400"/>
          <p14:tracePt t="6088" x="13779500" y="2108200"/>
          <p14:tracePt t="6095" x="13779500" y="2133600"/>
          <p14:tracePt t="6105" x="13754100" y="2159000"/>
          <p14:tracePt t="6117" x="13728700" y="2159000"/>
          <p14:tracePt t="6126" x="13703300" y="2184400"/>
          <p14:tracePt t="6136" x="13677900" y="2184400"/>
          <p14:tracePt t="6152" x="13652500" y="2184400"/>
          <p14:tracePt t="6160" x="13627100" y="2184400"/>
          <p14:tracePt t="6168" x="13601700" y="2184400"/>
          <p14:tracePt t="6183" x="13563600" y="2108200"/>
          <p14:tracePt t="6193" x="13563600" y="2082800"/>
          <p14:tracePt t="6203" x="13563600" y="2057400"/>
          <p14:tracePt t="6204" x="13563600" y="1993900"/>
          <p14:tracePt t="6213" x="13563600" y="1943100"/>
          <p14:tracePt t="6223" x="13563600" y="1917700"/>
          <p14:tracePt t="6232" x="13563600" y="1892300"/>
          <p14:tracePt t="6240" x="13563600" y="1866900"/>
          <p14:tracePt t="6250" x="13563600" y="1841500"/>
          <p14:tracePt t="6257" x="13563600" y="1816100"/>
          <p14:tracePt t="6268" x="13563600" y="1790700"/>
          <p14:tracePt t="6372" x="13563600" y="1816100"/>
          <p14:tracePt t="6380" x="13563600" y="1841500"/>
          <p14:tracePt t="6390" x="13563600" y="1866900"/>
          <p14:tracePt t="6400" x="13601700" y="1917700"/>
          <p14:tracePt t="6410" x="13627100" y="1968500"/>
          <p14:tracePt t="6412" x="13652500" y="2057400"/>
          <p14:tracePt t="6424" x="13677900" y="2108200"/>
          <p14:tracePt t="6435" x="13677900" y="2133600"/>
          <p14:tracePt t="6437" x="13703300" y="2184400"/>
          <p14:tracePt t="6448" x="13703300" y="2235200"/>
          <p14:tracePt t="6456" x="13728700" y="2260600"/>
          <p14:tracePt t="6469" x="13728700" y="2286000"/>
          <p14:tracePt t="6508" x="13728700" y="2260600"/>
          <p14:tracePt t="6517" x="13728700" y="2209800"/>
          <p14:tracePt t="6526" x="13728700" y="2159000"/>
          <p14:tracePt t="6535" x="13728700" y="2082800"/>
          <p14:tracePt t="6544" x="13728700" y="1968500"/>
          <p14:tracePt t="6553" x="13728700" y="1866900"/>
          <p14:tracePt t="6560" x="13728700" y="1727200"/>
          <p14:tracePt t="6569" x="13728700" y="1651000"/>
          <p14:tracePt t="6577" x="13728700" y="1574800"/>
          <p14:tracePt t="6585" x="13728700" y="1498600"/>
          <p14:tracePt t="6593" x="13728700" y="1435100"/>
          <p14:tracePt t="6602" x="13728700" y="1384300"/>
          <p14:tracePt t="6609" x="13728700" y="1358900"/>
          <p14:tracePt t="6618" x="13728700" y="1333500"/>
          <p14:tracePt t="6620" x="13728700" y="1308100"/>
          <p14:tracePt t="6644" x="13728700" y="1282700"/>
          <p14:tracePt t="6684" x="13728700" y="1308100"/>
          <p14:tracePt t="6692" x="13728700" y="1333500"/>
          <p14:tracePt t="6702" x="13728700" y="1384300"/>
          <p14:tracePt t="6710" x="13754100" y="1435100"/>
          <p14:tracePt t="6721" x="13779500" y="1460500"/>
          <p14:tracePt t="6729" x="13779500" y="1524000"/>
          <p14:tracePt t="6739" x="13804900" y="1600200"/>
          <p14:tracePt t="6741" x="13804900" y="1625600"/>
          <p14:tracePt t="6751" x="13830300" y="1676400"/>
          <p14:tracePt t="6762" x="13868400" y="1752600"/>
          <p14:tracePt t="6765" x="13893800" y="1841500"/>
          <p14:tracePt t="6776" x="13893800" y="1866900"/>
          <p14:tracePt t="6785" x="13919200" y="1943100"/>
          <p14:tracePt t="6793" x="13944600" y="1993900"/>
          <p14:tracePt t="6804" x="13970000" y="2082800"/>
          <p14:tracePt t="6806" x="13995400" y="2159000"/>
          <p14:tracePt t="6819" x="14020800" y="2235200"/>
          <p14:tracePt t="6820" x="14071600" y="2286000"/>
          <p14:tracePt t="6833" x="14071600" y="2324100"/>
          <p14:tracePt t="6840" x="14097000" y="2374900"/>
          <p14:tracePt t="6852" x="14160500" y="2451100"/>
          <p14:tracePt t="6861" x="14185900" y="2476500"/>
          <p14:tracePt t="6872" x="14211300" y="2501900"/>
          <p14:tracePt t="6884" x="14211300" y="2527300"/>
          <p14:tracePt t="6885" x="14236700" y="2552700"/>
          <p14:tracePt t="6895" x="14262100" y="2552700"/>
          <p14:tracePt t="6904" x="14287500" y="2590800"/>
          <p14:tracePt t="6915" x="14312900" y="2641600"/>
          <p14:tracePt t="6917" x="14363700" y="2667000"/>
          <p14:tracePt t="6928" x="14452600" y="2743200"/>
          <p14:tracePt t="6940" x="14528800" y="2768600"/>
          <p14:tracePt t="6942" x="14630400" y="2857500"/>
          <p14:tracePt t="6954" x="14744700" y="2908300"/>
          <p14:tracePt t="6956" x="14897100" y="2984500"/>
          <p14:tracePt t="6968" x="15062200" y="3060700"/>
          <p14:tracePt t="6979" x="15163800" y="3124200"/>
          <p14:tracePt t="6982" x="15303500" y="3175000"/>
          <p14:tracePt t="6993" x="15430500" y="3225800"/>
          <p14:tracePt t="7004" x="15570200" y="3276600"/>
          <p14:tracePt t="7005" x="15697200" y="3327400"/>
          <p14:tracePt t="7018" x="15722600" y="3352800"/>
          <p14:tracePt t="7020" x="15811500" y="3390900"/>
          <p14:tracePt t="7032" x="15862300" y="3416300"/>
          <p14:tracePt t="7041" x="15913100" y="3416300"/>
          <p14:tracePt t="7051" x="15938500" y="3441700"/>
          <p14:tracePt t="7052" x="15963900" y="3441700"/>
          <p14:tracePt t="7063" x="15989300" y="3467100"/>
          <p14:tracePt t="7084" x="16027400" y="3467100"/>
          <p14:tracePt t="7440" x="15963900" y="3467100"/>
          <p14:tracePt t="7457" x="15913100" y="3441700"/>
          <p14:tracePt t="7468" x="15887700" y="3416300"/>
          <p14:tracePt t="7479" x="15862300" y="3390900"/>
          <p14:tracePt t="7482" x="15836900" y="3327400"/>
          <p14:tracePt t="7500" x="15786100" y="3276600"/>
          <p14:tracePt t="7515" x="15786100" y="3200400"/>
          <p14:tracePt t="7524" x="15760700" y="3175000"/>
          <p14:tracePt t="7536" x="15760700" y="3124200"/>
          <p14:tracePt t="7537" x="15760700" y="3086100"/>
          <p14:tracePt t="7548" x="15760700" y="3060700"/>
          <p14:tracePt t="7565" x="15760700" y="3035300"/>
          <p14:tracePt t="7588" x="15760700" y="3009900"/>
          <p14:tracePt t="7680" x="15760700" y="3035300"/>
          <p14:tracePt t="7689" x="15786100" y="3060700"/>
          <p14:tracePt t="7701" x="15811500" y="3124200"/>
          <p14:tracePt t="7710" x="15811500" y="3175000"/>
          <p14:tracePt t="7718" x="15862300" y="3251200"/>
          <p14:tracePt t="7728" x="15887700" y="3327400"/>
          <p14:tracePt t="7729" x="15913100" y="3441700"/>
          <p14:tracePt t="7741" x="15963900" y="3517900"/>
          <p14:tracePt t="7752" x="15963900" y="3543300"/>
          <p14:tracePt t="7753" x="15989300" y="3619500"/>
          <p14:tracePt t="7763" x="16027400" y="3683000"/>
          <p14:tracePt t="7775" x="16078200" y="3759200"/>
          <p14:tracePt t="7776" x="16078200" y="3784600"/>
          <p14:tracePt t="7788" x="16103600" y="3810000"/>
          <p14:tracePt t="7801" x="16129000" y="3860800"/>
          <p14:tracePt t="7811" x="16129000" y="3886200"/>
          <p14:tracePt t="7822" x="16154400" y="3886200"/>
          <p14:tracePt t="7839" x="16154400" y="3911600"/>
          <p14:tracePt t="7853" x="16179800" y="3911600"/>
          <p14:tracePt t="7969" x="16179800" y="3886200"/>
          <p14:tracePt t="8088" x="16179800" y="3860800"/>
          <p14:tracePt t="8106" x="16179800" y="3810000"/>
          <p14:tracePt t="8116" x="16154400" y="3784600"/>
          <p14:tracePt t="8127" x="16129000" y="3733800"/>
          <p14:tracePt t="8137" x="16129000" y="3644900"/>
          <p14:tracePt t="8139" x="16103600" y="3619500"/>
          <p14:tracePt t="8150" x="16103600" y="3568700"/>
          <p14:tracePt t="8157" x="16078200" y="3517900"/>
          <p14:tracePt t="8170" x="16052800" y="3467100"/>
          <p14:tracePt t="8172" x="16052800" y="3441700"/>
          <p14:tracePt t="8187" x="15989300" y="3390900"/>
          <p14:tracePt t="8201" x="15963900" y="3352800"/>
          <p14:tracePt t="8213" x="15938500" y="3352800"/>
          <p14:tracePt t="8222" x="15913100" y="3352800"/>
          <p14:tracePt t="8229" x="15887700" y="3352800"/>
          <p14:tracePt t="8238" x="15811500" y="3352800"/>
          <p14:tracePt t="8246" x="15760700" y="3352800"/>
          <p14:tracePt t="8255" x="15646400" y="3352800"/>
          <p14:tracePt t="8257" x="15570200" y="3390900"/>
          <p14:tracePt t="8268" x="15430500" y="3416300"/>
          <p14:tracePt t="8278" x="15354300" y="3441700"/>
          <p14:tracePt t="8289" x="15227300" y="3467100"/>
          <p14:tracePt t="8290" x="15201900" y="3467100"/>
          <p14:tracePt t="8302" x="15113000" y="3492500"/>
          <p14:tracePt t="8313" x="15036800" y="3492500"/>
          <p14:tracePt t="8318" x="14960600" y="3492500"/>
          <p14:tracePt t="8322" x="14897100" y="3492500"/>
          <p14:tracePt t="8332" x="14871700" y="3492500"/>
          <p14:tracePt t="8340" x="14846300" y="3492500"/>
          <p14:tracePt t="8350" x="14820900" y="3492500"/>
          <p14:tracePt t="8367" x="14795500" y="3492500"/>
          <p14:tracePt t="8409" x="14770100" y="3492500"/>
          <p14:tracePt t="8457" x="14744700" y="3492500"/>
          <p14:tracePt t="8477" x="14719300" y="3492500"/>
          <p14:tracePt t="8493" x="14668500" y="3492500"/>
          <p14:tracePt t="8504" x="14630400" y="3492500"/>
          <p14:tracePt t="8516" x="14605000" y="3492500"/>
          <p14:tracePt t="8518" x="14554200" y="3492500"/>
          <p14:tracePt t="8537" x="14478000" y="3492500"/>
          <p14:tracePt t="8538" x="14452600" y="3492500"/>
          <p14:tracePt t="8550" x="14401800" y="3492500"/>
          <p14:tracePt t="8558" x="14363700" y="3492500"/>
          <p14:tracePt t="8567" x="14338300" y="3492500"/>
          <p14:tracePt t="8574" x="14312900" y="3492500"/>
          <p14:tracePt t="8589" x="14287500" y="3492500"/>
          <p14:tracePt t="8601" x="14262100" y="3492500"/>
          <p14:tracePt t="8602" x="14236700" y="3492500"/>
          <p14:tracePt t="8619" x="14211300" y="3492500"/>
          <p14:tracePt t="8628" x="14185900" y="3517900"/>
          <p14:tracePt t="8639" x="14160500" y="3517900"/>
          <p14:tracePt t="8641" x="14097000" y="3517900"/>
          <p14:tracePt t="8651" x="14071600" y="3517900"/>
          <p14:tracePt t="8660" x="14071600" y="3543300"/>
          <p14:tracePt t="8669" x="14046200" y="3543300"/>
          <p14:tracePt t="8686" x="14046200" y="3568700"/>
          <p14:tracePt t="8873" x="14020800" y="3568700"/>
          <p14:tracePt t="8883" x="13944600" y="3568700"/>
          <p14:tracePt t="8891" x="13830300" y="3594100"/>
          <p14:tracePt t="8902" x="13754100" y="3594100"/>
          <p14:tracePt t="8910" x="13677900" y="3619500"/>
          <p14:tracePt t="8922" x="13627100" y="3619500"/>
          <p14:tracePt t="8923" x="13487400" y="3644900"/>
          <p14:tracePt t="8934" x="13360400" y="3683000"/>
          <p14:tracePt t="8945" x="13195300" y="3683000"/>
          <p14:tracePt t="8946" x="13169900" y="3683000"/>
          <p14:tracePt t="8956" x="13030200" y="3708400"/>
          <p14:tracePt t="8966" x="12954000" y="3708400"/>
          <p14:tracePt t="8974" x="12877800" y="3708400"/>
          <p14:tracePt t="8983" x="12801600" y="3708400"/>
          <p14:tracePt t="8991" x="12738100" y="3708400"/>
          <p14:tracePt t="9000" x="12687300" y="3708400"/>
          <p14:tracePt t="9001" x="12636500" y="3708400"/>
          <p14:tracePt t="9010" x="12611100" y="3708400"/>
          <p14:tracePt t="9019" x="12560300" y="3708400"/>
          <p14:tracePt t="9036" x="12534900" y="3708400"/>
          <p14:tracePt t="9052" x="12496800" y="3708400"/>
          <p14:tracePt t="9090" x="12496800" y="3683000"/>
          <p14:tracePt t="9129" x="12534900" y="3683000"/>
          <p14:tracePt t="9138" x="12585700" y="3644900"/>
          <p14:tracePt t="9149" x="12687300" y="3644900"/>
          <p14:tracePt t="9158" x="12827000" y="3619500"/>
          <p14:tracePt t="9168" x="13068300" y="3619500"/>
          <p14:tracePt t="9170" x="13296900" y="3619500"/>
          <p14:tracePt t="9178" x="13627100" y="3619500"/>
          <p14:tracePt t="9187" x="13970000" y="3619500"/>
          <p14:tracePt t="9201" x="14135100" y="3619500"/>
          <p14:tracePt t="9203" x="14427200" y="3619500"/>
          <p14:tracePt t="9212" x="14693900" y="3619500"/>
          <p14:tracePt t="9222" x="14897100" y="3619500"/>
          <p14:tracePt t="9230" x="14986000" y="3619500"/>
          <p14:tracePt t="9239" x="15113000" y="3619500"/>
          <p14:tracePt t="9246" x="15227300" y="3644900"/>
          <p14:tracePt t="9257" x="15303500" y="3644900"/>
          <p14:tracePt t="9259" x="15354300" y="3644900"/>
          <p14:tracePt t="9450" x="15379700" y="3644900"/>
          <p14:tracePt t="9458" x="15405100" y="3644900"/>
          <p14:tracePt t="9468" x="15455900" y="3644900"/>
          <p14:tracePt t="9477" x="15519400" y="3644900"/>
          <p14:tracePt t="9486" x="15570200" y="3644900"/>
          <p14:tracePt t="9494" x="15646400" y="3619500"/>
          <p14:tracePt t="9505" x="15697200" y="3619500"/>
          <p14:tracePt t="9506" x="15836900" y="3568700"/>
          <p14:tracePt t="9517" x="15862300" y="3568700"/>
          <p14:tracePt t="9525" x="15938500" y="3568700"/>
          <p14:tracePt t="9535" x="15989300" y="3543300"/>
          <p14:tracePt t="9545" x="16027400" y="3517900"/>
          <p14:tracePt t="9546" x="16078200" y="3517900"/>
          <p14:tracePt t="9557" x="16103600" y="3517900"/>
          <p14:tracePt t="9573" x="16129000" y="3517900"/>
          <p14:tracePt t="9603" x="16154400" y="3517900"/>
          <p14:tracePt t="9786" x="16154400" y="3492500"/>
          <p14:tracePt t="9795" x="16154400" y="3467100"/>
          <p14:tracePt t="9812" x="16154400" y="3441700"/>
          <p14:tracePt t="9826" x="16154400" y="3416300"/>
          <p14:tracePt t="9851" x="16129000" y="3390900"/>
          <p14:tracePt t="9884" x="16103600" y="3390900"/>
          <p14:tracePt t="9899" x="16078200" y="3390900"/>
          <p14:tracePt t="9932" x="16052800" y="3390900"/>
          <p14:tracePt t="9941" x="16052800" y="3416300"/>
          <p14:tracePt t="9994" x="16027400" y="3416300"/>
          <p14:tracePt t="10003" x="16027400" y="3390900"/>
          <p14:tracePt t="10020" x="16027400" y="3352800"/>
          <p14:tracePt t="10029" x="15989300" y="3327400"/>
          <p14:tracePt t="10040" x="15989300" y="3302000"/>
          <p14:tracePt t="10051" x="15963900" y="3276600"/>
          <p14:tracePt t="10061" x="15963900" y="3251200"/>
          <p14:tracePt t="10086" x="15963900" y="3225800"/>
          <p14:tracePt t="10186" x="15989300" y="3225800"/>
          <p14:tracePt t="10194" x="15989300" y="3251200"/>
          <p14:tracePt t="10211" x="15989300" y="3276600"/>
          <p14:tracePt t="10220" x="16027400" y="3302000"/>
          <p14:tracePt t="10230" x="16052800" y="3327400"/>
          <p14:tracePt t="10241" x="16052800" y="3352800"/>
          <p14:tracePt t="10243" x="16078200" y="3390900"/>
          <p14:tracePt t="10254" x="16078200" y="3441700"/>
          <p14:tracePt t="10262" x="16103600" y="3467100"/>
          <p14:tracePt t="10275" x="16103600" y="3492500"/>
          <p14:tracePt t="10284" x="16129000" y="3492500"/>
          <p14:tracePt t="10292" x="16129000" y="3517900"/>
          <p14:tracePt t="10490" x="16154400" y="3543300"/>
          <p14:tracePt t="10508" x="16179800" y="3543300"/>
          <p14:tracePt t="10518" x="16179800" y="3568700"/>
          <p14:tracePt t="10526" x="16205200" y="3594100"/>
          <p14:tracePt t="10546" x="16230600" y="3619500"/>
          <p14:tracePt t="10572" x="16230600" y="3644900"/>
          <p14:tracePt t="10658" x="16230600" y="3619500"/>
          <p14:tracePt t="10667" x="16230600" y="3594100"/>
          <p14:tracePt t="10676" x="16205200" y="3568700"/>
          <p14:tracePt t="10687" x="16179800" y="3517900"/>
          <p14:tracePt t="10697" x="16154400" y="3492500"/>
          <p14:tracePt t="10699" x="16129000" y="3416300"/>
          <p14:tracePt t="10711" x="16103600" y="3352800"/>
          <p14:tracePt t="10721" x="16052800" y="3276600"/>
          <p14:tracePt t="10733" x="16027400" y="3225800"/>
          <p14:tracePt t="10734" x="16027400" y="3200400"/>
          <p14:tracePt t="10747" x="15963900" y="3060700"/>
          <p14:tracePt t="10758" x="15938500" y="3035300"/>
          <p14:tracePt t="10769" x="15938500" y="3009900"/>
          <p14:tracePt t="10771" x="15913100" y="3009900"/>
          <p14:tracePt t="10780" x="15913100" y="2984500"/>
          <p14:tracePt t="10802" x="15913100" y="2959100"/>
          <p14:tracePt t="10850" x="15887700" y="2959100"/>
          <p14:tracePt t="10914" x="15887700" y="2984500"/>
          <p14:tracePt t="10947" x="15887700" y="3009900"/>
          <p14:tracePt t="11035" x="15887700" y="3035300"/>
          <p14:tracePt t="11251" x="15913100" y="3060700"/>
          <p14:tracePt t="11261" x="15938500" y="3060700"/>
          <p14:tracePt t="11271" x="15938500" y="3086100"/>
          <p14:tracePt t="11280" x="15963900" y="3124200"/>
          <p14:tracePt t="11291" x="15963900" y="3149600"/>
          <p14:tracePt t="11293" x="15963900" y="3175000"/>
          <p14:tracePt t="11302" x="15989300" y="3200400"/>
          <p14:tracePt t="11318" x="15989300" y="3225800"/>
          <p14:tracePt t="11321" x="16027400" y="3251200"/>
          <p14:tracePt t="11334" x="16027400" y="3276600"/>
          <p14:tracePt t="11342" x="16052800" y="3302000"/>
          <p14:tracePt t="11367" x="16052800" y="3327400"/>
          <p14:tracePt t="11619" x="16027400" y="3327400"/>
          <p14:tracePt t="11627" x="15989300" y="3352800"/>
          <p14:tracePt t="11638" x="15913100" y="3390900"/>
          <p14:tracePt t="11650" x="15811500" y="3441700"/>
          <p14:tracePt t="11651" x="15722600" y="3467100"/>
          <p14:tracePt t="11663" x="15544800" y="3543300"/>
          <p14:tracePt t="11673" x="15430500" y="3568700"/>
          <p14:tracePt t="11675" x="15278100" y="3619500"/>
          <p14:tracePt t="11687" x="15113000" y="3683000"/>
          <p14:tracePt t="11699" x="14986000" y="3708400"/>
          <p14:tracePt t="11701" x="14935200" y="3733800"/>
          <p14:tracePt t="11712" x="14795500" y="3759200"/>
          <p14:tracePt t="11722" x="14719300" y="3784600"/>
          <p14:tracePt t="11724" x="14668500" y="3784600"/>
          <p14:tracePt t="11735" x="14605000" y="3784600"/>
          <p14:tracePt t="11743" x="14579600" y="3810000"/>
          <p14:tracePt t="11754" x="14554200" y="3810000"/>
          <p14:tracePt t="11756" x="14528800" y="3810000"/>
          <p14:tracePt t="11827" x="14528800" y="3784600"/>
          <p14:tracePt t="11852" x="14528800" y="3759200"/>
          <p14:tracePt t="11885" x="14554200" y="3759200"/>
          <p14:tracePt t="11901" x="14554200" y="3733800"/>
          <p14:tracePt t="11917" x="14579600" y="3733800"/>
          <p14:tracePt t="11935" x="14605000" y="3733800"/>
          <p14:tracePt t="11951" x="14605000" y="3708400"/>
          <p14:tracePt t="11966" x="14630400" y="3708400"/>
          <p14:tracePt t="12051" x="14605000" y="3708400"/>
          <p14:tracePt t="12075" x="14579600" y="3708400"/>
          <p14:tracePt t="12091" x="14554200" y="3708400"/>
          <p14:tracePt t="12139" x="14554200" y="3683000"/>
          <p14:tracePt t="12695" x="14503400" y="3683000"/>
          <p14:tracePt t="12704" x="14452600" y="3733800"/>
          <p14:tracePt t="12715" x="14401800" y="3733800"/>
          <p14:tracePt t="12724" x="14363700" y="3733800"/>
          <p14:tracePt t="12733" x="14312900" y="3759200"/>
          <p14:tracePt t="12743" x="14262100" y="3759200"/>
          <p14:tracePt t="12744" x="14185900" y="3759200"/>
          <p14:tracePt t="12753" x="14135100" y="3784600"/>
          <p14:tracePt t="12764" x="14071600" y="3784600"/>
          <p14:tracePt t="12773" x="14020800" y="3784600"/>
          <p14:tracePt t="12780" x="13995400" y="3784600"/>
          <p14:tracePt t="12789" x="13970000" y="3784600"/>
          <p14:tracePt t="12797" x="13944600" y="3784600"/>
          <p14:tracePt t="12817" x="13919200" y="3784600"/>
          <p14:tracePt t="12826" x="13919200" y="3759200"/>
          <p14:tracePt t="12858" x="13919200" y="3733800"/>
          <p14:tracePt t="12883" x="13944600" y="3733800"/>
          <p14:tracePt t="12892" x="13944600" y="3708400"/>
          <p14:tracePt t="12904" x="13970000" y="3683000"/>
          <p14:tracePt t="12914" x="13995400" y="3683000"/>
          <p14:tracePt t="12923" x="14020800" y="3644900"/>
          <p14:tracePt t="12937" x="14046200" y="3644900"/>
          <p14:tracePt t="12954" x="14071600" y="3644900"/>
          <p14:tracePt t="13000" x="14020800" y="3683000"/>
          <p14:tracePt t="13011" x="13970000" y="3708400"/>
          <p14:tracePt t="13022" x="13893800" y="3759200"/>
          <p14:tracePt t="13031" x="13804900" y="3784600"/>
          <p14:tracePt t="13033" x="13703300" y="3835400"/>
          <p14:tracePt t="13044" x="13627100" y="3835400"/>
          <p14:tracePt t="13053" x="13487400" y="3860800"/>
          <p14:tracePt t="13067" x="13360400" y="3911600"/>
          <p14:tracePt t="13078" x="13271500" y="3911600"/>
          <p14:tracePt t="13086" x="13195300" y="3911600"/>
          <p14:tracePt t="13101" x="13144500" y="3949700"/>
          <p14:tracePt t="13105" x="13093700" y="3949700"/>
          <p14:tracePt t="13107" x="13068300" y="3949700"/>
          <p14:tracePt t="13119" x="13030200" y="3949700"/>
          <p14:tracePt t="13129" x="13004800" y="3949700"/>
          <p14:tracePt t="13168" x="13004800" y="3911600"/>
          <p14:tracePt t="13184" x="13030200" y="3886200"/>
          <p14:tracePt t="13194" x="13068300" y="3886200"/>
          <p14:tracePt t="13204" x="13119100" y="3835400"/>
          <p14:tracePt t="13216" x="13169900" y="3810000"/>
          <p14:tracePt t="13218" x="13246100" y="3784600"/>
          <p14:tracePt t="13233" x="13360400" y="3759200"/>
          <p14:tracePt t="13234" x="13436600" y="3708400"/>
          <p14:tracePt t="13246" x="13538200" y="3644900"/>
          <p14:tracePt t="13255" x="13652500" y="3619500"/>
          <p14:tracePt t="13257" x="13677900" y="3619500"/>
          <p14:tracePt t="13268" x="13754100" y="3594100"/>
          <p14:tracePt t="13278" x="13804900" y="3568700"/>
          <p14:tracePt t="13280" x="13830300" y="3568700"/>
          <p14:tracePt t="13291" x="13868400" y="3568700"/>
          <p14:tracePt t="13307" x="13893800" y="3568700"/>
          <p14:tracePt t="13344" x="13868400" y="3568700"/>
          <p14:tracePt t="13353" x="13804900" y="3568700"/>
          <p14:tracePt t="13361" x="13754100" y="3594100"/>
          <p14:tracePt t="13372" x="13703300" y="3594100"/>
          <p14:tracePt t="13381" x="13652500" y="3619500"/>
          <p14:tracePt t="13391" x="13601700" y="3619500"/>
          <p14:tracePt t="13392" x="13512800" y="3619500"/>
          <p14:tracePt t="13402" x="13487400" y="3619500"/>
          <p14:tracePt t="13411" x="13411200" y="3619500"/>
          <p14:tracePt t="13420" x="13360400" y="3619500"/>
          <p14:tracePt t="13428" x="13335000" y="3619500"/>
          <p14:tracePt t="13437" x="13296900" y="3619500"/>
          <p14:tracePt t="13445" x="13271500" y="3619500"/>
          <p14:tracePt t="13504" x="13296900" y="3594100"/>
          <p14:tracePt t="13514" x="13335000" y="3568700"/>
          <p14:tracePt t="13525" x="13411200" y="3543300"/>
          <p14:tracePt t="13536" x="13462000" y="3543300"/>
          <p14:tracePt t="13537" x="13512800" y="3517900"/>
          <p14:tracePt t="13548" x="13627100" y="3517900"/>
          <p14:tracePt t="13556" x="13652500" y="3517900"/>
          <p14:tracePt t="13566" x="13703300" y="3492500"/>
          <p14:tracePt t="13568" x="13754100" y="3492500"/>
          <p14:tracePt t="13578" x="13804900" y="3492500"/>
          <p14:tracePt t="13595" x="13830300" y="3492500"/>
          <p14:tracePt t="13626" x="13830300" y="3517900"/>
          <p14:tracePt t="13665" x="13830300" y="3543300"/>
          <p14:tracePt t="13752" x="13804900" y="3543300"/>
          <p14:tracePt t="13824" x="13804900" y="3517900"/>
          <p14:tracePt t="14089" x="13804900" y="3543300"/>
          <p14:tracePt t="14113" x="13779500" y="3568700"/>
          <p14:tracePt t="14133" x="13754100" y="3594100"/>
          <p14:tracePt t="14144" x="13754100" y="3619500"/>
          <p14:tracePt t="14145" x="13728700" y="3619500"/>
          <p14:tracePt t="14162" x="13703300" y="3644900"/>
          <p14:tracePt t="14180" x="13677900" y="3644900"/>
          <p14:tracePt t="14233" x="13677900" y="3619500"/>
          <p14:tracePt t="14251" x="13677900" y="3594100"/>
          <p14:tracePt t="14268" x="13677900" y="3568700"/>
          <p14:tracePt t="14292" x="13677900" y="3543300"/>
          <p14:tracePt t="14321" x="13703300" y="3543300"/>
          <p14:tracePt t="14324" x="13728700" y="3517900"/>
          <p14:tracePt t="14337" x="13754100" y="3517900"/>
          <p14:tracePt t="14338" x="13779500" y="3517900"/>
          <p14:tracePt t="14347" x="13779500" y="3492500"/>
          <p14:tracePt t="14357" x="13804900" y="3492500"/>
          <p14:tracePt t="14367" x="13830300" y="3492500"/>
          <p14:tracePt t="14381" x="13868400" y="3492500"/>
          <p14:tracePt t="14424" x="13868400" y="3517900"/>
          <p14:tracePt t="14441" x="13830300" y="3517900"/>
          <p14:tracePt t="14451" x="13804900" y="3543300"/>
          <p14:tracePt t="14461" x="13779500" y="3543300"/>
          <p14:tracePt t="14470" x="13728700" y="3568700"/>
          <p14:tracePt t="14479" x="13703300" y="3594100"/>
          <p14:tracePt t="14482" x="13652500" y="3594100"/>
          <p14:tracePt t="14492" x="13627100" y="3594100"/>
          <p14:tracePt t="14502" x="13563600" y="3619500"/>
          <p14:tracePt t="14512" x="13538200" y="3619500"/>
          <p14:tracePt t="14514" x="13512800" y="3619500"/>
          <p14:tracePt t="14524" x="13487400" y="3619500"/>
          <p14:tracePt t="14533" x="13462000" y="3619500"/>
          <p14:tracePt t="14553" x="13436600" y="3619500"/>
          <p14:tracePt t="14576" x="13411200" y="3619500"/>
          <p14:tracePt t="14593" x="13385800" y="3619500"/>
          <p14:tracePt t="14602" x="13335000" y="3619500"/>
          <p14:tracePt t="14611" x="13271500" y="3619500"/>
          <p14:tracePt t="14621" x="13220700" y="3619500"/>
          <p14:tracePt t="14630" x="13169900" y="3619500"/>
          <p14:tracePt t="14639" x="13119100" y="3619500"/>
          <p14:tracePt t="14646" x="13068300" y="3619500"/>
          <p14:tracePt t="14655" x="13004800" y="3594100"/>
          <p14:tracePt t="14657" x="12954000" y="3594100"/>
          <p14:tracePt t="14668" x="12903200" y="3594100"/>
          <p14:tracePt t="14677" x="12852400" y="3594100"/>
          <p14:tracePt t="14686" x="12801600" y="3568700"/>
          <p14:tracePt t="14696" x="12763500" y="3568700"/>
          <p14:tracePt t="14699" x="12712700" y="3568700"/>
          <p14:tracePt t="14708" x="12687300" y="3543300"/>
          <p14:tracePt t="14720" x="12661900" y="3543300"/>
          <p14:tracePt t="14729" x="12636500" y="3543300"/>
          <p14:tracePt t="14739" x="12611100" y="3517900"/>
          <p14:tracePt t="14770" x="12611100" y="3492500"/>
          <p14:tracePt t="14809" x="12611100" y="3467100"/>
          <p14:tracePt t="14857" x="12661900" y="3467100"/>
          <p14:tracePt t="14866" x="12687300" y="3467100"/>
          <p14:tracePt t="14875" x="12763500" y="3441700"/>
          <p14:tracePt t="14886" x="12852400" y="3441700"/>
          <p14:tracePt t="14893" x="12928600" y="3441700"/>
          <p14:tracePt t="14902" x="13068300" y="3416300"/>
          <p14:tracePt t="14912" x="13169900" y="3416300"/>
          <p14:tracePt t="14913" x="13271500" y="3416300"/>
          <p14:tracePt t="14922" x="13411200" y="3416300"/>
          <p14:tracePt t="14933" x="13512800" y="3390900"/>
          <p14:tracePt t="14944" x="13563600" y="3390900"/>
          <p14:tracePt t="14946" x="13652500" y="3352800"/>
          <p14:tracePt t="14956" x="13754100" y="3327400"/>
          <p14:tracePt t="14970" x="13830300" y="3327400"/>
          <p14:tracePt t="14971" x="13893800" y="3302000"/>
          <p14:tracePt t="14983" x="13944600" y="3302000"/>
          <p14:tracePt t="14991" x="13995400" y="3276600"/>
          <p14:tracePt t="15003" x="14020800" y="3276600"/>
          <p14:tracePt t="15012" x="14046200" y="3251200"/>
          <p14:tracePt t="15022" x="14071600" y="3251200"/>
          <p14:tracePt t="15249" x="14046200" y="3251200"/>
          <p14:tracePt t="15273" x="14046200" y="3276600"/>
          <p14:tracePt t="15290" x="14046200" y="3302000"/>
          <p14:tracePt t="15301" x="14020800" y="3302000"/>
          <p14:tracePt t="15310" x="14020800" y="3327400"/>
          <p14:tracePt t="15324" x="13995400" y="3352800"/>
          <p14:tracePt t="15341" x="13970000" y="3390900"/>
          <p14:tracePt t="15353" x="13944600" y="3416300"/>
          <p14:tracePt t="15366" x="13919200" y="3416300"/>
          <p14:tracePt t="15374" x="13893800" y="3416300"/>
          <p14:tracePt t="15383" x="13868400" y="3416300"/>
          <p14:tracePt t="15390" x="13830300" y="3416300"/>
          <p14:tracePt t="15399" x="13804900" y="3416300"/>
          <p14:tracePt t="15408" x="13779500" y="3416300"/>
          <p14:tracePt t="15409" x="13754100" y="3416300"/>
          <p14:tracePt t="15419" x="13728700" y="3416300"/>
          <p14:tracePt t="15427" x="13703300" y="3416300"/>
          <p14:tracePt t="15444" x="13677900" y="3390900"/>
          <p14:tracePt t="15455" x="13677900" y="3352800"/>
          <p14:tracePt t="15476" x="13677900" y="3327400"/>
          <p14:tracePt t="15501" x="13677900" y="3302000"/>
          <p14:tracePt t="15537" x="13677900" y="3276600"/>
          <p14:tracePt t="15554" x="13677900" y="3251200"/>
          <p14:tracePt t="15570" x="13677900" y="3225800"/>
          <p14:tracePt t="15585" x="13677900" y="3200400"/>
          <p14:tracePt t="15587" x="13677900" y="3175000"/>
          <p14:tracePt t="15596" x="13677900" y="3149600"/>
          <p14:tracePt t="15605" x="13677900" y="3086100"/>
          <p14:tracePt t="15614" x="13677900" y="3060700"/>
          <p14:tracePt t="15622" x="13677900" y="3035300"/>
          <p14:tracePt t="15630" x="13677900" y="2984500"/>
          <p14:tracePt t="15639" x="13677900" y="2959100"/>
          <p14:tracePt t="15646" x="13677900" y="2933700"/>
          <p14:tracePt t="15657" x="13677900" y="2908300"/>
          <p14:tracePt t="15658" x="13677900" y="2882900"/>
          <p14:tracePt t="15668" x="13677900" y="2857500"/>
          <p14:tracePt t="15685" x="13703300" y="2819400"/>
          <p14:tracePt t="15695" x="13728700" y="2794000"/>
          <p14:tracePt t="15705" x="13728700" y="2768600"/>
          <p14:tracePt t="15707" x="13779500" y="2717800"/>
          <p14:tracePt t="15725" x="13830300" y="2692400"/>
          <p14:tracePt t="15736" x="13868400" y="2692400"/>
          <p14:tracePt t="15738" x="13893800" y="2667000"/>
          <p14:tracePt t="15749" x="13919200" y="2667000"/>
          <p14:tracePt t="15758" x="13944600" y="2667000"/>
          <p14:tracePt t="15773" x="13970000" y="2667000"/>
          <p14:tracePt t="15784" x="13995400" y="2667000"/>
          <p14:tracePt t="15795" x="13995400" y="2717800"/>
          <p14:tracePt t="15804" x="13995400" y="2768600"/>
          <p14:tracePt t="15814" x="13995400" y="2857500"/>
          <p14:tracePt t="15822" x="13995400" y="2959100"/>
          <p14:tracePt t="15833" x="13995400" y="3060700"/>
          <p14:tracePt t="15835" x="13995400" y="3175000"/>
          <p14:tracePt t="15844" x="13970000" y="3302000"/>
          <p14:tracePt t="15854" x="13944600" y="3416300"/>
          <p14:tracePt t="15866" x="13919200" y="3517900"/>
          <p14:tracePt t="15867" x="13919200" y="3543300"/>
          <p14:tracePt t="15877" x="13893800" y="3619500"/>
          <p14:tracePt t="15888" x="13868400" y="3683000"/>
          <p14:tracePt t="15890" x="13868400" y="3733800"/>
          <p14:tracePt t="15902" x="13868400" y="3759200"/>
          <p14:tracePt t="15910" x="13868400" y="3784600"/>
          <p14:tracePt t="16658" x="13830300" y="3784600"/>
          <p14:tracePt t="16668" x="13804900" y="3784600"/>
          <p14:tracePt t="16677" x="13779500" y="3810000"/>
          <p14:tracePt t="16687" x="13754100" y="3810000"/>
          <p14:tracePt t="16695" x="13703300" y="3810000"/>
          <p14:tracePt t="16703" x="13652500" y="3835400"/>
          <p14:tracePt t="16717" x="13512800" y="3835400"/>
          <p14:tracePt t="16725" x="13487400" y="3835400"/>
          <p14:tracePt t="16734" x="13436600" y="3835400"/>
          <p14:tracePt t="16743" x="13385800" y="3835400"/>
          <p14:tracePt t="16752" x="13360400" y="3835400"/>
          <p14:tracePt t="16755" x="13335000" y="3835400"/>
          <p14:tracePt t="16763" x="13271500" y="3810000"/>
          <p14:tracePt t="16783" x="13246100" y="3810000"/>
          <p14:tracePt t="16806" x="13246100" y="3784600"/>
          <p14:tracePt t="17095" x="13220700" y="3784600"/>
          <p14:tracePt t="17104" x="13195300" y="3784600"/>
          <p14:tracePt t="17112" x="13144500" y="3784600"/>
          <p14:tracePt t="17122" x="13068300" y="3810000"/>
          <p14:tracePt t="17133" x="12979400" y="3810000"/>
          <p14:tracePt t="17135" x="12877800" y="3835400"/>
          <p14:tracePt t="17145" x="12827000" y="3835400"/>
          <p14:tracePt t="17154" x="12687300" y="3860800"/>
          <p14:tracePt t="17167" x="12585700" y="3860800"/>
          <p14:tracePt t="17176" x="12496800" y="3860800"/>
          <p14:tracePt t="17185" x="12446000" y="3860800"/>
          <p14:tracePt t="17194" x="12420600" y="3860800"/>
          <p14:tracePt t="17205" x="12395200" y="3860800"/>
          <p14:tracePt t="17212" x="12369800" y="3860800"/>
          <p14:tracePt t="17223" x="12344400" y="3860800"/>
          <p14:tracePt t="17240" x="12344400" y="3835400"/>
          <p14:tracePt t="17279" x="12344400" y="3810000"/>
          <p14:tracePt t="17423" x="12369800" y="3810000"/>
          <p14:tracePt t="17448" x="12395200" y="3810000"/>
          <p14:tracePt t="17457" x="12446000" y="3784600"/>
          <p14:tracePt t="17468" x="12585700" y="3784600"/>
          <p14:tracePt t="17476" x="12712700" y="3784600"/>
          <p14:tracePt t="17485" x="12852400" y="3759200"/>
          <p14:tracePt t="17495" x="13004800" y="3759200"/>
          <p14:tracePt t="17496" x="13220700" y="3759200"/>
          <p14:tracePt t="17506" x="13436600" y="3759200"/>
          <p14:tracePt t="17516" x="13652500" y="3759200"/>
          <p14:tracePt t="17524" x="13804900" y="3759200"/>
          <p14:tracePt t="17533" x="13893800" y="3759200"/>
          <p14:tracePt t="17535" x="14020800" y="3759200"/>
          <p14:tracePt t="17544" x="14135100" y="3759200"/>
          <p14:tracePt t="17554" x="14211300" y="3759200"/>
          <p14:tracePt t="17562" x="14287500" y="3759200"/>
          <p14:tracePt t="17571" x="14338300" y="3759200"/>
          <p14:tracePt t="17580" x="14401800" y="3759200"/>
          <p14:tracePt t="17589" x="14427200" y="3759200"/>
          <p14:tracePt t="17591" x="14452600" y="3759200"/>
          <p14:tracePt t="17601" x="14478000" y="3759200"/>
          <p14:tracePt t="17609" x="14503400" y="3759200"/>
          <p14:tracePt t="17641" x="14528800" y="3759200"/>
          <p14:tracePt t="17719" x="14503400" y="3759200"/>
          <p14:tracePt t="17728" x="14503400" y="3733800"/>
          <p14:tracePt t="17737" x="14478000" y="3733800"/>
          <p14:tracePt t="17754" x="14427200" y="3733800"/>
          <p14:tracePt t="17770" x="14363700" y="3708400"/>
          <p14:tracePt t="17784" x="14312900" y="3708400"/>
          <p14:tracePt t="17785" x="14262100" y="3708400"/>
          <p14:tracePt t="17795" x="14211300" y="3683000"/>
          <p14:tracePt t="17806" x="14135100" y="3683000"/>
          <p14:tracePt t="17808" x="14097000" y="3683000"/>
          <p14:tracePt t="17818" x="13995400" y="3644900"/>
          <p14:tracePt t="17829" x="13970000" y="3644900"/>
          <p14:tracePt t="17838" x="13830300" y="3619500"/>
          <p14:tracePt t="17840" x="13754100" y="3619500"/>
          <p14:tracePt t="17851" x="13677900" y="3619500"/>
          <p14:tracePt t="17860" x="13563600" y="3619500"/>
          <p14:tracePt t="17868" x="13462000" y="3619500"/>
          <p14:tracePt t="17876" x="13385800" y="3619500"/>
          <p14:tracePt t="17885" x="13335000" y="3619500"/>
          <p14:tracePt t="17892" x="13220700" y="3619500"/>
          <p14:tracePt t="17901" x="13144500" y="3619500"/>
          <p14:tracePt t="17908" x="13093700" y="3619500"/>
          <p14:tracePt t="17918" x="13030200" y="3619500"/>
          <p14:tracePt t="17920" x="12979400" y="3619500"/>
          <p14:tracePt t="17929" x="12954000" y="3619500"/>
          <p14:tracePt t="17939" x="12928600" y="3619500"/>
          <p14:tracePt t="17952" x="12903200" y="3619500"/>
          <p14:tracePt t="17984" x="12903200" y="3594100"/>
          <p14:tracePt t="18032" x="12903200" y="3568700"/>
          <p14:tracePt t="18040" x="12928600" y="3568700"/>
          <p14:tracePt t="18073" x="12954000" y="3568700"/>
          <p14:tracePt t="18081" x="12979400" y="3568700"/>
          <p14:tracePt t="18091" x="13004800" y="3568700"/>
          <p14:tracePt t="18101" x="13068300" y="3543300"/>
          <p14:tracePt t="18110" x="13144500" y="3543300"/>
          <p14:tracePt t="18112" x="13246100" y="3543300"/>
          <p14:tracePt t="18121" x="13385800" y="3543300"/>
          <p14:tracePt t="18129" x="13512800" y="3543300"/>
          <p14:tracePt t="18139" x="13677900" y="3517900"/>
          <p14:tracePt t="18151" x="13804900" y="3517900"/>
          <p14:tracePt t="18153" x="13944600" y="3517900"/>
          <p14:tracePt t="18162" x="14071600" y="3517900"/>
          <p14:tracePt t="18171" x="14097000" y="3517900"/>
          <p14:tracePt t="18179" x="14211300" y="3517900"/>
          <p14:tracePt t="18189" x="14262100" y="3517900"/>
          <p14:tracePt t="18196" x="14338300" y="3517900"/>
          <p14:tracePt t="18206" x="14401800" y="3543300"/>
          <p14:tracePt t="18208" x="14427200" y="3543300"/>
          <p14:tracePt t="18219" x="14452600" y="3543300"/>
          <p14:tracePt t="18227" x="14478000" y="3568700"/>
          <p14:tracePt t="18249" x="14503400" y="3568700"/>
          <p14:tracePt t="18303" x="14503400" y="3594100"/>
          <p14:tracePt t="18327" x="14478000" y="3594100"/>
          <p14:tracePt t="18337" x="14452600" y="3594100"/>
          <p14:tracePt t="18354" x="14427200" y="3594100"/>
          <p14:tracePt t="18362" x="14363700" y="3594100"/>
          <p14:tracePt t="18371" x="14338300" y="3594100"/>
          <p14:tracePt t="18386" x="14287500" y="3594100"/>
          <p14:tracePt t="18395" x="14236700" y="3594100"/>
          <p14:tracePt t="18405" x="14211300" y="3594100"/>
          <p14:tracePt t="18414" x="14160500" y="3594100"/>
          <p14:tracePt t="18424" x="14135100" y="3594100"/>
          <p14:tracePt t="18434" x="14097000" y="3594100"/>
          <p14:tracePt t="18443" x="14071600" y="3594100"/>
          <p14:tracePt t="18452" x="14020800" y="3594100"/>
          <p14:tracePt t="18460" x="13995400" y="3594100"/>
          <p14:tracePt t="18469" x="13970000" y="3594100"/>
          <p14:tracePt t="18476" x="13944600" y="3594100"/>
          <p14:tracePt t="18486" x="13919200" y="3594100"/>
          <p14:tracePt t="18488" x="13868400" y="3594100"/>
          <p14:tracePt t="18496" x="13830300" y="3594100"/>
          <p14:tracePt t="18507" x="13804900" y="3594100"/>
          <p14:tracePt t="18516" x="13754100" y="3594100"/>
          <p14:tracePt t="18524" x="13728700" y="3594100"/>
          <p14:tracePt t="18535" x="13703300" y="3594100"/>
          <p14:tracePt t="18537" x="13677900" y="3594100"/>
          <p14:tracePt t="18546" x="13652500" y="3594100"/>
          <p14:tracePt t="18564" x="13627100" y="3594100"/>
          <p14:tracePt t="18593" x="13601700" y="3594100"/>
          <p14:tracePt t="18680" x="13601700" y="3568700"/>
          <p14:tracePt t="18728" x="13627100" y="3568700"/>
          <p14:tracePt t="18792" x="13627100" y="3543300"/>
          <p14:tracePt t="19969" x="13652500" y="3543300"/>
          <p14:tracePt t="19977" x="13677900" y="3543300"/>
          <p14:tracePt t="19987" x="13703300" y="3543300"/>
          <p14:tracePt t="19996" x="13754100" y="3543300"/>
          <p14:tracePt t="20006" x="13804900" y="3543300"/>
          <p14:tracePt t="20014" x="13893800" y="3543300"/>
          <p14:tracePt t="20023" x="13970000" y="3568700"/>
          <p14:tracePt t="20033" x="14046200" y="3594100"/>
          <p14:tracePt t="20035" x="14160500" y="3619500"/>
          <p14:tracePt t="20046" x="14262100" y="3644900"/>
          <p14:tracePt t="20057" x="14363700" y="3708400"/>
          <p14:tracePt t="20058" x="14478000" y="3759200"/>
          <p14:tracePt t="20070" x="14579600" y="3810000"/>
          <p14:tracePt t="20080" x="14693900" y="3835400"/>
          <p14:tracePt t="20083" x="14795500" y="3886200"/>
          <p14:tracePt t="20096" x="14897100" y="3949700"/>
          <p14:tracePt t="20097" x="15011400" y="3975100"/>
          <p14:tracePt t="20110" x="15036800" y="3975100"/>
          <p14:tracePt t="20119" x="15163800" y="4025900"/>
          <p14:tracePt t="20353" x="15163800" y="4076700"/>
          <p14:tracePt t="20361" x="15201900" y="4127500"/>
          <p14:tracePt t="20372" x="15227300" y="4216400"/>
          <p14:tracePt t="20384" x="15252700" y="4267200"/>
          <p14:tracePt t="20386" x="15303500" y="4318000"/>
          <p14:tracePt t="20399" x="15328900" y="4394200"/>
          <p14:tracePt t="20401" x="15405100" y="4533900"/>
          <p14:tracePt t="20413" x="15455900" y="4635500"/>
          <p14:tracePt t="20424" x="15494000" y="4686300"/>
          <p14:tracePt t="20425" x="15570200" y="4851400"/>
          <p14:tracePt t="20438" x="15595600" y="4876800"/>
          <p14:tracePt t="20446" x="15621000" y="4927600"/>
          <p14:tracePt t="20457" x="15646400" y="5016500"/>
          <p14:tracePt t="20459" x="15671800" y="5041900"/>
          <p14:tracePt t="20471" x="15697200" y="5067300"/>
          <p14:tracePt t="20473" x="15697200" y="5092700"/>
          <p14:tracePt t="20484" x="15697200" y="5118100"/>
          <p14:tracePt t="20501" x="15722600" y="5118100"/>
          <p14:tracePt t="20518" x="15722600" y="5143500"/>
          <p14:tracePt t="20753" x="15722600" y="5168900"/>
          <p14:tracePt t="20778" x="15697200" y="5168900"/>
          <p14:tracePt t="20787" x="15697200" y="5194300"/>
          <p14:tracePt t="20797" x="15671800" y="5219700"/>
          <p14:tracePt t="20807" x="15671800" y="5245100"/>
          <p14:tracePt t="20815" x="15646400" y="5270500"/>
          <p14:tracePt t="20825" x="15646400" y="5308600"/>
          <p14:tracePt t="20827" x="15621000" y="5334000"/>
          <p14:tracePt t="20839" x="15595600" y="5359400"/>
          <p14:tracePt t="20850" x="15595600" y="5384800"/>
          <p14:tracePt t="20851" x="15570200" y="5410200"/>
          <p14:tracePt t="20862" x="15544800" y="5435600"/>
          <p14:tracePt t="20883" x="15519400" y="5461000"/>
          <p14:tracePt t="20908" x="15494000" y="5461000"/>
          <p14:tracePt t="20945" x="15455900" y="5461000"/>
          <p14:tracePt t="21050" x="15455900" y="5435600"/>
          <p14:tracePt t="21090" x="15494000" y="5435600"/>
          <p14:tracePt t="21122" x="15494000" y="5410200"/>
          <p14:tracePt t="21178" x="15494000" y="5384800"/>
          <p14:tracePt t="21209" x="15519400" y="5384800"/>
          <p14:tracePt t="21226" x="15519400" y="5359400"/>
          <p14:tracePt t="21242" x="15519400" y="5334000"/>
          <p14:tracePt t="21259" x="15519400" y="5308600"/>
          <p14:tracePt t="21276" x="15519400" y="5270500"/>
          <p14:tracePt t="21306" x="15519400" y="5245100"/>
          <p14:tracePt t="21626" x="15494000" y="5245100"/>
          <p14:tracePt t="21635" x="15494000" y="5270500"/>
          <p14:tracePt t="21666" x="15455900" y="5270500"/>
          <p14:tracePt t="21683" x="15430500" y="5308600"/>
          <p14:tracePt t="21701" x="15405100" y="5308600"/>
          <p14:tracePt t="21710" x="15379700" y="5308600"/>
          <p14:tracePt t="21719" x="15354300" y="5308600"/>
          <p14:tracePt t="21726" x="15328900" y="5334000"/>
          <p14:tracePt t="21738" x="15303500" y="5334000"/>
          <p14:tracePt t="21746" x="15278100" y="5334000"/>
          <p14:tracePt t="21755" x="15252700" y="5334000"/>
          <p14:tracePt t="21773" x="15227300" y="5334000"/>
          <p14:tracePt t="21802" x="15201900" y="5334000"/>
          <p14:tracePt t="21866" x="15201900" y="5308600"/>
          <p14:tracePt t="21938" x="15201900" y="5270500"/>
          <p14:tracePt t="21947" x="15227300" y="5270500"/>
          <p14:tracePt t="22194" x="15201900" y="5308600"/>
          <p14:tracePt t="22204" x="15163800" y="5308600"/>
          <p14:tracePt t="22213" x="15138400" y="5308600"/>
          <p14:tracePt t="22222" x="15087600" y="5334000"/>
          <p14:tracePt t="22234" x="15036800" y="5334000"/>
          <p14:tracePt t="22236" x="14960600" y="5334000"/>
          <p14:tracePt t="22244" x="14846300" y="5359400"/>
          <p14:tracePt t="22254" x="14770100" y="5359400"/>
          <p14:tracePt t="22263" x="14668500" y="5359400"/>
          <p14:tracePt t="22272" x="14605000" y="5359400"/>
          <p14:tracePt t="22275" x="14452600" y="5359400"/>
          <p14:tracePt t="22285" x="14338300" y="5359400"/>
          <p14:tracePt t="22294" x="14312900" y="5359400"/>
          <p14:tracePt t="22305" x="14236700" y="5359400"/>
          <p14:tracePt t="22307" x="14160500" y="5359400"/>
          <p14:tracePt t="22319" x="14135100" y="5359400"/>
          <p14:tracePt t="22329" x="14071600" y="5359400"/>
          <p14:tracePt t="22331" x="14020800" y="5359400"/>
          <p14:tracePt t="22341" x="13995400" y="5359400"/>
          <p14:tracePt t="22351" x="13970000" y="5359400"/>
          <p14:tracePt t="22359" x="13944600" y="5359400"/>
          <p14:tracePt t="22367" x="13919200" y="5359400"/>
          <p14:tracePt t="22375" x="13893800" y="5334000"/>
          <p14:tracePt t="22386" x="13868400" y="5334000"/>
          <p14:tracePt t="22388" x="13830300" y="5308600"/>
          <p14:tracePt t="22406" x="13804900" y="5308600"/>
          <p14:tracePt t="22414" x="13804900" y="5270500"/>
          <p14:tracePt t="22655" x="13754100" y="5270500"/>
          <p14:tracePt t="22664" x="13703300" y="5270500"/>
          <p14:tracePt t="22674" x="13677900" y="5270500"/>
          <p14:tracePt t="22684" x="13627100" y="5270500"/>
          <p14:tracePt t="22692" x="13563600" y="5308600"/>
          <p14:tracePt t="22702" x="13487400" y="5334000"/>
          <p14:tracePt t="22704" x="13462000" y="5334000"/>
          <p14:tracePt t="22714" x="13411200" y="5334000"/>
          <p14:tracePt t="22723" x="13360400" y="5359400"/>
          <p14:tracePt t="22734" x="13335000" y="5359400"/>
          <p14:tracePt t="22736" x="13271500" y="5359400"/>
          <p14:tracePt t="22745" x="13246100" y="5359400"/>
          <p14:tracePt t="22754" x="13220700" y="5359400"/>
          <p14:tracePt t="22763" x="13195300" y="5359400"/>
          <p14:tracePt t="22787" x="13169900" y="5359400"/>
          <p14:tracePt t="22816" x="13169900" y="5334000"/>
          <p14:tracePt t="22952" x="13144500" y="5334000"/>
          <p14:tracePt t="22983" x="13119100" y="5334000"/>
          <p14:tracePt t="23000" x="13093700" y="5334000"/>
          <p14:tracePt t="23009" x="13068300" y="5334000"/>
          <p14:tracePt t="23026" x="13030200" y="5334000"/>
          <p14:tracePt t="23042" x="13004800" y="5308600"/>
          <p14:tracePt t="23074" x="13004800" y="5270500"/>
          <p14:tracePt t="23107" x="13004800" y="5245100"/>
          <p14:tracePt t="23159" x="13004800" y="5219700"/>
          <p14:tracePt t="23312" x="12979400" y="5219700"/>
          <p14:tracePt t="23479" x="13004800" y="5219700"/>
          <p14:tracePt t="23488" x="13030200" y="5219700"/>
          <p14:tracePt t="23496" x="13119100" y="5219700"/>
          <p14:tracePt t="23505" x="13169900" y="5270500"/>
          <p14:tracePt t="23517" x="13246100" y="5308600"/>
          <p14:tracePt t="23526" x="13411200" y="5359400"/>
          <p14:tracePt t="23528" x="13563600" y="5435600"/>
          <p14:tracePt t="23541" x="13703300" y="5511800"/>
          <p14:tracePt t="23552" x="13830300" y="5600700"/>
          <p14:tracePt t="23553" x="13970000" y="5702300"/>
          <p14:tracePt t="23568" x="14135100" y="5803900"/>
          <p14:tracePt t="23569" x="14185900" y="5892800"/>
          <p14:tracePt t="23582" x="14312900" y="5994400"/>
          <p14:tracePt t="23593" x="14401800" y="6108700"/>
          <p14:tracePt t="23594" x="14503400" y="6210300"/>
          <p14:tracePt t="23608" x="14668500" y="6375400"/>
          <p14:tracePt t="23618" x="14693900" y="6375400"/>
          <p14:tracePt t="23627" x="14744700" y="6426200"/>
          <p14:tracePt t="23638" x="14770100" y="6451600"/>
          <p14:tracePt t="23639" x="14820900" y="6502400"/>
          <p14:tracePt t="23658" x="14846300" y="6527800"/>
          <p14:tracePt t="23669" x="14871700" y="6527800"/>
          <p14:tracePt t="23887" x="14897100" y="6527800"/>
          <p14:tracePt t="23896" x="14960600" y="6527800"/>
          <p14:tracePt t="23906" x="15011400" y="6527800"/>
          <p14:tracePt t="23917" x="15087600" y="6553200"/>
          <p14:tracePt t="23927" x="15163800" y="6578600"/>
          <p14:tracePt t="23928" x="15201900" y="6578600"/>
          <p14:tracePt t="23938" x="15252700" y="6578600"/>
          <p14:tracePt t="23948" x="15328900" y="6604000"/>
          <p14:tracePt t="23958" x="15379700" y="6642100"/>
          <p14:tracePt t="23959" x="15405100" y="6642100"/>
          <p14:tracePt t="23970" x="15430500" y="6667500"/>
          <p14:tracePt t="23980" x="15455900" y="6667500"/>
          <p14:tracePt t="23990" x="15494000" y="6667500"/>
          <p14:tracePt t="23992" x="15494000" y="6692900"/>
          <p14:tracePt t="24001" x="15519400" y="6692900"/>
          <p14:tracePt t="24280" x="15494000" y="6692900"/>
          <p14:tracePt t="24288" x="15430500" y="6718300"/>
          <p14:tracePt t="24300" x="15379700" y="6718300"/>
          <p14:tracePt t="24308" x="15328900" y="6743700"/>
          <p14:tracePt t="24318" x="15278100" y="6743700"/>
          <p14:tracePt t="24320" x="15227300" y="6743700"/>
          <p14:tracePt t="24334" x="15163800" y="6769100"/>
          <p14:tracePt t="24336" x="15087600" y="6769100"/>
          <p14:tracePt t="24346" x="15036800" y="6769100"/>
          <p14:tracePt t="24355" x="14986000" y="6769100"/>
          <p14:tracePt t="24363" x="14960600" y="6769100"/>
          <p14:tracePt t="24373" x="14935200" y="6769100"/>
          <p14:tracePt t="24381" x="14897100" y="6769100"/>
          <p14:tracePt t="24390" x="14871700" y="6769100"/>
          <p14:tracePt t="24398" x="14846300" y="6769100"/>
          <p14:tracePt t="24408" x="14820900" y="6769100"/>
          <p14:tracePt t="24529" x="14820900" y="6743700"/>
          <p14:tracePt t="24555" x="14820900" y="6718300"/>
          <p14:tracePt t="24563" x="14795500" y="6692900"/>
          <p14:tracePt t="24576" x="14770100" y="6667500"/>
          <p14:tracePt t="24587" x="14770100" y="6642100"/>
          <p14:tracePt t="24595" x="14770100" y="6604000"/>
          <p14:tracePt t="24605" x="14744700" y="6578600"/>
          <p14:tracePt t="24614" x="14744700" y="6553200"/>
          <p14:tracePt t="24623" x="14744700" y="6527800"/>
          <p14:tracePt t="24625" x="14719300" y="6527800"/>
          <p14:tracePt t="24634" x="14719300" y="6502400"/>
          <p14:tracePt t="24651" x="14719300" y="6477000"/>
          <p14:tracePt t="24660" x="14693900" y="6477000"/>
          <p14:tracePt t="24670" x="14693900" y="6451600"/>
          <p14:tracePt t="24692" x="14668500" y="6451600"/>
          <p14:tracePt t="24708" x="14668500" y="6426200"/>
          <p14:tracePt t="24753" x="14630400" y="6426200"/>
          <p14:tracePt t="24768" x="14630400" y="6400800"/>
          <p14:tracePt t="24848" x="14630400" y="6375400"/>
          <p14:tracePt t="25104" x="14605000" y="6400800"/>
          <p14:tracePt t="25113" x="14554200" y="6451600"/>
          <p14:tracePt t="25123" x="14452600" y="6527800"/>
          <p14:tracePt t="25134" x="14312900" y="6604000"/>
          <p14:tracePt t="25144" x="14236700" y="6642100"/>
          <p14:tracePt t="25145" x="14097000" y="6718300"/>
          <p14:tracePt t="25157" x="13970000" y="6769100"/>
          <p14:tracePt t="25167" x="13868400" y="6819900"/>
          <p14:tracePt t="25169" x="13804900" y="6819900"/>
          <p14:tracePt t="25179" x="13652500" y="6870700"/>
          <p14:tracePt t="25190" x="13601700" y="6870700"/>
          <p14:tracePt t="25202" x="13512800" y="6896100"/>
          <p14:tracePt t="25203" x="13462000" y="6896100"/>
          <p14:tracePt t="25214" x="13411200" y="6896100"/>
          <p14:tracePt t="25224" x="13360400" y="6896100"/>
          <p14:tracePt t="25225" x="13335000" y="6896100"/>
          <p14:tracePt t="25235" x="13296900" y="6896100"/>
          <p14:tracePt t="25243" x="13271500" y="6896100"/>
          <p14:tracePt t="25268" x="13246100" y="6896100"/>
          <p14:tracePt t="25292" x="13246100" y="6870700"/>
          <p14:tracePt t="25344" x="13246100" y="6845300"/>
          <p14:tracePt t="25457" x="13220700" y="6845300"/>
          <p14:tracePt t="25481" x="13195300" y="6845300"/>
          <p14:tracePt t="25491" x="13169900" y="6845300"/>
          <p14:tracePt t="25500" x="13144500" y="6845300"/>
          <p14:tracePt t="25509" x="13119100" y="6845300"/>
          <p14:tracePt t="25519" x="13030200" y="6845300"/>
          <p14:tracePt t="25526" x="13004800" y="6845300"/>
          <p14:tracePt t="25535" x="12928600" y="6845300"/>
          <p14:tracePt t="25537" x="12903200" y="6845300"/>
          <p14:tracePt t="25545" x="12827000" y="6845300"/>
          <p14:tracePt t="25555" x="12763500" y="6845300"/>
          <p14:tracePt t="25563" x="12712700" y="6845300"/>
          <p14:tracePt t="25573" x="12661900" y="6845300"/>
          <p14:tracePt t="25582" x="12611100" y="6845300"/>
          <p14:tracePt t="25589" x="12560300" y="6845300"/>
          <p14:tracePt t="25597" x="12534900" y="6845300"/>
          <p14:tracePt t="25606" x="12471400" y="6845300"/>
          <p14:tracePt t="25614" x="12446000" y="6845300"/>
          <p14:tracePt t="25623" x="12420600" y="6845300"/>
          <p14:tracePt t="25630" x="12395200" y="6845300"/>
          <p14:tracePt t="25640" x="12369800" y="6845300"/>
          <p14:tracePt t="25641" x="12344400" y="6845300"/>
          <p14:tracePt t="25667" x="12319000" y="6845300"/>
          <p14:tracePt t="25785" x="12319000" y="6819900"/>
          <p14:tracePt t="25833" x="12319000" y="6794500"/>
          <p14:tracePt t="26073" x="12319000" y="6769100"/>
          <p14:tracePt t="26089" x="12319000" y="6743700"/>
          <p14:tracePt t="26098" x="12319000" y="6718300"/>
          <p14:tracePt t="26107" x="12319000" y="6667500"/>
          <p14:tracePt t="26117" x="12319000" y="6642100"/>
          <p14:tracePt t="26126" x="12319000" y="6553200"/>
          <p14:tracePt t="26134" x="12319000" y="6502400"/>
          <p14:tracePt t="26142" x="12319000" y="6426200"/>
          <p14:tracePt t="26150" x="12319000" y="6337300"/>
          <p14:tracePt t="26158" x="12344400" y="6184900"/>
          <p14:tracePt t="26169" x="12369800" y="6045200"/>
          <p14:tracePt t="26170" x="12496800" y="5702300"/>
          <p14:tracePt t="26182" x="12636500" y="5461000"/>
          <p14:tracePt t="26193" x="12712700" y="5334000"/>
          <p14:tracePt t="26194" x="12877800" y="5092700"/>
          <p14:tracePt t="26206" x="13004800" y="4876800"/>
          <p14:tracePt t="26218" x="13093700" y="4800600"/>
          <p14:tracePt t="26219" x="13195300" y="4635500"/>
          <p14:tracePt t="26231" x="13335000" y="4533900"/>
          <p14:tracePt t="26242" x="13436600" y="4419600"/>
          <p14:tracePt t="26244" x="13512800" y="4368800"/>
          <p14:tracePt t="26257" x="13652500" y="4318000"/>
          <p14:tracePt t="26269" x="13728700" y="4267200"/>
          <p14:tracePt t="26280" x="13830300" y="4241800"/>
          <p14:tracePt t="26281" x="13919200" y="4241800"/>
          <p14:tracePt t="26294" x="13995400" y="4241800"/>
          <p14:tracePt t="26303" x="14071600" y="4241800"/>
          <p14:tracePt t="26311" x="14185900" y="4241800"/>
          <p14:tracePt t="26324" x="14338300" y="4241800"/>
          <p14:tracePt t="26325" x="14452600" y="4292600"/>
          <p14:tracePt t="26339" x="14744700" y="4419600"/>
          <p14:tracePt t="26351" x="14871700" y="4533900"/>
          <p14:tracePt t="26360" x="14935200" y="4584700"/>
          <p14:tracePt t="26361" x="15036800" y="4686300"/>
          <p14:tracePt t="26373" x="15163800" y="4800600"/>
          <p14:tracePt t="26385" x="15252700" y="4902200"/>
          <p14:tracePt t="26387" x="15278100" y="4953000"/>
          <p14:tracePt t="26398" x="15379700" y="5118100"/>
          <p14:tracePt t="26408" x="15379700" y="5168900"/>
          <p14:tracePt t="26410" x="15430500" y="5270500"/>
          <p14:tracePt t="26421" x="15455900" y="5334000"/>
          <p14:tracePt t="26430" x="15455900" y="5410200"/>
          <p14:tracePt t="26439" x="15455900" y="5435600"/>
          <p14:tracePt t="26447" x="15455900" y="5511800"/>
          <p14:tracePt t="26455" x="15405100" y="5575300"/>
          <p14:tracePt t="26465" x="15354300" y="5600700"/>
          <p14:tracePt t="26467" x="15303500" y="5651500"/>
          <p14:tracePt t="26478" x="15227300" y="5727700"/>
          <p14:tracePt t="26489" x="15138400" y="5753100"/>
          <p14:tracePt t="26491" x="14935200" y="5867400"/>
          <p14:tracePt t="26502" x="14795500" y="5918200"/>
          <p14:tracePt t="26512" x="14693900" y="5943600"/>
          <p14:tracePt t="26513" x="14528800" y="5994400"/>
          <p14:tracePt t="26526" x="14338300" y="6019800"/>
          <p14:tracePt t="26536" x="14160500" y="6045200"/>
          <p14:tracePt t="26538" x="13970000" y="6070600"/>
          <p14:tracePt t="26551" x="13779500" y="6070600"/>
          <p14:tracePt t="26559" x="13652500" y="6070600"/>
          <p14:tracePt t="26568" x="13512800" y="6070600"/>
          <p14:tracePt t="26570" x="13436600" y="6070600"/>
          <p14:tracePt t="26578" x="13360400" y="6045200"/>
          <p14:tracePt t="26590" x="13271500" y="6019800"/>
          <p14:tracePt t="26602" x="13246100" y="5994400"/>
          <p14:tracePt t="26604" x="13195300" y="5969000"/>
          <p14:tracePt t="26618" x="13144500" y="5918200"/>
          <p14:tracePt t="26628" x="13144500" y="5867400"/>
          <p14:tracePt t="26638" x="13144500" y="5842000"/>
          <p14:tracePt t="26646" x="13144500" y="5727700"/>
          <p14:tracePt t="26655" x="13169900" y="5626100"/>
          <p14:tracePt t="26665" x="13246100" y="5511800"/>
          <p14:tracePt t="26667" x="13385800" y="5384800"/>
          <p14:tracePt t="26679" x="13487400" y="5245100"/>
          <p14:tracePt t="26690" x="13652500" y="5092700"/>
          <p14:tracePt t="26692" x="13804900" y="4978400"/>
          <p14:tracePt t="26705" x="13893800" y="4927600"/>
          <p14:tracePt t="26707" x="14046200" y="4826000"/>
          <p14:tracePt t="26719" x="14211300" y="4775200"/>
          <p14:tracePt t="26729" x="14363700" y="4686300"/>
          <p14:tracePt t="26730" x="14503400" y="4686300"/>
          <p14:tracePt t="26741" x="14630400" y="4660900"/>
          <p14:tracePt t="26753" x="14770100" y="4660900"/>
          <p14:tracePt t="26755" x="14897100" y="4660900"/>
          <p14:tracePt t="26763" x="14986000" y="4660900"/>
          <p14:tracePt t="26773" x="15062200" y="4686300"/>
          <p14:tracePt t="26784" x="15113000" y="4711700"/>
          <p14:tracePt t="26786" x="15163800" y="4775200"/>
          <p14:tracePt t="26800" x="15227300" y="4800600"/>
          <p14:tracePt t="26802" x="15252700" y="4851400"/>
          <p14:tracePt t="26813" x="15278100" y="4876800"/>
          <p14:tracePt t="26826" x="15303500" y="4876800"/>
          <p14:tracePt t="26827" x="15303500" y="4902200"/>
          <p14:tracePt t="26837" x="15328900" y="4927600"/>
          <p14:tracePt t="26847" x="15328900" y="4953000"/>
          <p14:tracePt t="26869" x="15328900" y="4978400"/>
          <p14:tracePt t="26906" x="15328900" y="5016500"/>
          <p14:tracePt t="26929" x="15303500" y="5016500"/>
          <p14:tracePt t="27058" x="15328900" y="5041900"/>
          <p14:tracePt t="27068" x="15354300" y="5041900"/>
          <p14:tracePt t="27077" x="15379700" y="5041900"/>
          <p14:tracePt t="27087" x="15379700" y="5067300"/>
          <p14:tracePt t="27094" x="15405100" y="5067300"/>
          <p14:tracePt t="27103" x="15430500" y="5092700"/>
          <p14:tracePt t="27111" x="15455900" y="5118100"/>
          <p14:tracePt t="27121" x="15494000" y="5143500"/>
          <p14:tracePt t="27123" x="15519400" y="5168900"/>
          <p14:tracePt t="27134" x="15544800" y="5194300"/>
          <p14:tracePt t="27150" x="15570200" y="5194300"/>
          <p14:tracePt t="27159" x="15570200" y="5219700"/>
          <p14:tracePt t="27170" x="15595600" y="5245100"/>
          <p14:tracePt t="27226" x="15595600" y="5270500"/>
          <p14:tracePt t="27290" x="15570200" y="5270500"/>
          <p14:tracePt t="27306" x="15544800" y="5270500"/>
          <p14:tracePt t="27319" x="15544800" y="5245100"/>
          <p14:tracePt t="27328" x="15544800" y="5219700"/>
          <p14:tracePt t="27337" x="15494000" y="5168900"/>
          <p14:tracePt t="27339" x="15494000" y="5143500"/>
          <p14:tracePt t="27350" x="15455900" y="5092700"/>
          <p14:tracePt t="27360" x="15430500" y="5041900"/>
          <p14:tracePt t="27370" x="15430500" y="5016500"/>
          <p14:tracePt t="27371" x="15405100" y="4953000"/>
          <p14:tracePt t="27381" x="15405100" y="4876800"/>
          <p14:tracePt t="27391" x="15379700" y="4851400"/>
          <p14:tracePt t="27402" x="15379700" y="4800600"/>
          <p14:tracePt t="27404" x="15379700" y="4749800"/>
          <p14:tracePt t="27412" x="15354300" y="4711700"/>
          <p14:tracePt t="27424" x="15354300" y="4686300"/>
          <p14:tracePt t="27431" x="15354300" y="4660900"/>
          <p14:tracePt t="27436" x="15354300" y="4635500"/>
          <p14:tracePt t="27444" x="15354300" y="4610100"/>
          <p14:tracePt t="27461" x="15328900" y="4584700"/>
          <p14:tracePt t="27562" x="15328900" y="4610100"/>
          <p14:tracePt t="27571" x="15328900" y="4635500"/>
          <p14:tracePt t="27579" x="15328900" y="4686300"/>
          <p14:tracePt t="27589" x="15354300" y="4749800"/>
          <p14:tracePt t="27599" x="15354300" y="4775200"/>
          <p14:tracePt t="27607" x="15379700" y="4826000"/>
          <p14:tracePt t="27617" x="15379700" y="4876800"/>
          <p14:tracePt t="27619" x="15379700" y="4927600"/>
          <p14:tracePt t="27627" x="15405100" y="4953000"/>
          <p14:tracePt t="27638" x="15405100" y="4978400"/>
          <p14:tracePt t="27647" x="15405100" y="5041900"/>
          <p14:tracePt t="27658" x="15405100" y="5067300"/>
          <p14:tracePt t="27675" x="15405100" y="5092700"/>
          <p14:tracePt t="27802" x="15405100" y="5067300"/>
          <p14:tracePt t="27811" x="15405100" y="5041900"/>
          <p14:tracePt t="27820" x="15405100" y="4978400"/>
          <p14:tracePt t="27830" x="15405100" y="4953000"/>
          <p14:tracePt t="27839" x="15405100" y="4902200"/>
          <p14:tracePt t="27846" x="15405100" y="4876800"/>
          <p14:tracePt t="27855" x="15379700" y="4826000"/>
          <p14:tracePt t="27865" x="15379700" y="4800600"/>
          <p14:tracePt t="27874" x="15379700" y="4775200"/>
          <p14:tracePt t="27884" x="15379700" y="4749800"/>
          <p14:tracePt t="27970" x="15379700" y="4800600"/>
          <p14:tracePt t="27979" x="15379700" y="4826000"/>
          <p14:tracePt t="27988" x="15379700" y="4851400"/>
          <p14:tracePt t="27996" x="15379700" y="4876800"/>
          <p14:tracePt t="28006" x="15379700" y="4927600"/>
          <p14:tracePt t="28018" x="15379700" y="4953000"/>
          <p14:tracePt t="28020" x="15379700" y="4978400"/>
          <p14:tracePt t="28029" x="15379700" y="5016500"/>
          <p14:tracePt t="28045" x="15379700" y="5041900"/>
          <p14:tracePt t="28082" x="15379700" y="5067300"/>
          <p14:tracePt t="28186" x="15405100" y="5092700"/>
          <p14:tracePt t="28197" x="15405100" y="5118100"/>
          <p14:tracePt t="28207" x="15405100" y="5143500"/>
          <p14:tracePt t="28218" x="15405100" y="5168900"/>
          <p14:tracePt t="28219" x="15430500" y="5194300"/>
          <p14:tracePt t="28231" x="15430500" y="5219700"/>
          <p14:tracePt t="28247" x="15430500" y="5245100"/>
          <p14:tracePt t="28259" x="15430500" y="5270500"/>
          <p14:tracePt t="28354" x="15430500" y="5245100"/>
          <p14:tracePt t="28363" x="15430500" y="5194300"/>
          <p14:tracePt t="28371" x="15430500" y="5143500"/>
          <p14:tracePt t="28387" x="15430500" y="5092700"/>
          <p14:tracePt t="28388" x="15430500" y="5041900"/>
          <p14:tracePt t="28397" x="15430500" y="4953000"/>
          <p14:tracePt t="28406" x="15430500" y="4876800"/>
          <p14:tracePt t="28414" x="15405100" y="4826000"/>
          <p14:tracePt t="28426" x="15405100" y="4775200"/>
          <p14:tracePt t="28427" x="15405100" y="4749800"/>
          <p14:tracePt t="28437" x="15405100" y="4711700"/>
          <p14:tracePt t="28446" x="15405100" y="4686300"/>
          <p14:tracePt t="28522" x="15405100" y="4711700"/>
          <p14:tracePt t="28531" x="15405100" y="4749800"/>
          <p14:tracePt t="28540" x="15405100" y="4775200"/>
          <p14:tracePt t="28550" x="15405100" y="4800600"/>
          <p14:tracePt t="28558" x="15405100" y="4826000"/>
          <p14:tracePt t="28567" x="15430500" y="4876800"/>
          <p14:tracePt t="28576" x="15430500" y="4902200"/>
          <p14:tracePt t="28586" x="15430500" y="4927600"/>
          <p14:tracePt t="28587" x="15455900" y="4953000"/>
          <p14:tracePt t="28599" x="15455900" y="4978400"/>
          <p14:tracePt t="28613" x="15455900" y="5016500"/>
          <p14:tracePt t="28630" x="15455900" y="5041900"/>
          <p14:tracePt t="28820" x="15455900" y="5067300"/>
          <p14:tracePt t="28838" x="15455900" y="5092700"/>
          <p14:tracePt t="28852" x="15455900" y="5118100"/>
          <p14:tracePt t="28854" x="15455900" y="5143500"/>
          <p14:tracePt t="28869" x="15494000" y="5168900"/>
          <p14:tracePt t="28870" x="15494000" y="5194300"/>
          <p14:tracePt t="28882" x="15494000" y="5219700"/>
          <p14:tracePt t="28892" x="15494000" y="5245100"/>
          <p14:tracePt t="28909" x="15494000" y="5270500"/>
          <p14:tracePt t="28995" x="15494000" y="5245100"/>
          <p14:tracePt t="29004" x="15455900" y="5194300"/>
          <p14:tracePt t="29013" x="15455900" y="5168900"/>
          <p14:tracePt t="29022" x="15430500" y="5118100"/>
          <p14:tracePt t="29035" x="15430500" y="5041900"/>
          <p14:tracePt t="29036" x="15405100" y="5016500"/>
          <p14:tracePt t="29046" x="15405100" y="4953000"/>
          <p14:tracePt t="29055" x="15405100" y="4902200"/>
          <p14:tracePt t="29064" x="15379700" y="4851400"/>
          <p14:tracePt t="29075" x="15379700" y="4775200"/>
          <p14:tracePt t="29085" x="15379700" y="4711700"/>
          <p14:tracePt t="29093" x="15379700" y="4686300"/>
          <p14:tracePt t="29102" x="15354300" y="4635500"/>
          <p14:tracePt t="29112" x="15354300" y="4610100"/>
          <p14:tracePt t="29121" x="15354300" y="4584700"/>
          <p14:tracePt t="29123" x="15354300" y="4559300"/>
          <p14:tracePt t="29139" x="15354300" y="4533900"/>
          <p14:tracePt t="29148" x="15354300" y="4508500"/>
          <p14:tracePt t="29175" x="15354300" y="4483100"/>
          <p14:tracePt t="29243" x="15354300" y="4508500"/>
          <p14:tracePt t="29252" x="15354300" y="4533900"/>
          <p14:tracePt t="29261" x="15354300" y="4584700"/>
          <p14:tracePt t="29270" x="15354300" y="4660900"/>
          <p14:tracePt t="29279" x="15354300" y="4749800"/>
          <p14:tracePt t="29288" x="15379700" y="4851400"/>
          <p14:tracePt t="29296" x="15379700" y="4953000"/>
          <p14:tracePt t="29305" x="15405100" y="5016500"/>
          <p14:tracePt t="29314" x="15405100" y="5092700"/>
          <p14:tracePt t="29316" x="15430500" y="5168900"/>
          <p14:tracePt t="29335" x="15430500" y="5308600"/>
          <p14:tracePt t="29349" x="15430500" y="5334000"/>
          <p14:tracePt t="29352" x="15430500" y="5359400"/>
          <p14:tracePt t="29359" x="15430500" y="5384800"/>
          <p14:tracePt t="29369" x="15430500" y="5410200"/>
          <p14:tracePt t="29435" x="15430500" y="5384800"/>
          <p14:tracePt t="29444" x="15430500" y="5334000"/>
          <p14:tracePt t="29453" x="15405100" y="5270500"/>
          <p14:tracePt t="29462" x="15379700" y="5194300"/>
          <p14:tracePt t="29473" x="15379700" y="5118100"/>
          <p14:tracePt t="29481" x="15354300" y="5016500"/>
          <p14:tracePt t="29492" x="15354300" y="4876800"/>
          <p14:tracePt t="29493" x="15354300" y="4749800"/>
          <p14:tracePt t="29504" x="15328900" y="4635500"/>
          <p14:tracePt t="29513" x="15328900" y="4584700"/>
          <p14:tracePt t="29521" x="15328900" y="4508500"/>
          <p14:tracePt t="29528" x="15328900" y="4419600"/>
          <p14:tracePt t="29537" x="15328900" y="4368800"/>
          <p14:tracePt t="29544" x="15328900" y="4318000"/>
          <p14:tracePt t="29559" x="15328900" y="4292600"/>
          <p14:tracePt t="29569" x="15328900" y="4267200"/>
          <p14:tracePt t="29628" x="15328900" y="4318000"/>
          <p14:tracePt t="29636" x="15328900" y="4343400"/>
          <p14:tracePt t="29645" x="15328900" y="4419600"/>
          <p14:tracePt t="29655" x="15328900" y="4508500"/>
          <p14:tracePt t="29663" x="15328900" y="4610100"/>
          <p14:tracePt t="29673" x="15354300" y="4711700"/>
          <p14:tracePt t="29682" x="15354300" y="4749800"/>
          <p14:tracePt t="29690" x="15354300" y="4851400"/>
          <p14:tracePt t="29692" x="15354300" y="4927600"/>
          <p14:tracePt t="29702" x="15354300" y="4978400"/>
          <p14:tracePt t="29710" x="15379700" y="5067300"/>
          <p14:tracePt t="29720" x="15379700" y="5092700"/>
          <p14:tracePt t="29728" x="15379700" y="5118100"/>
          <p14:tracePt t="29737" x="15379700" y="5143500"/>
          <p14:tracePt t="29740" x="15379700" y="5168900"/>
          <p14:tracePt t="29749" x="15379700" y="5194300"/>
          <p14:tracePt t="29781" x="15379700" y="5219700"/>
          <p14:tracePt t="29852" x="15379700" y="5194300"/>
          <p14:tracePt t="29860" x="15379700" y="5168900"/>
          <p14:tracePt t="29870" x="15379700" y="5118100"/>
          <p14:tracePt t="29878" x="15379700" y="5092700"/>
          <p14:tracePt t="29888" x="15379700" y="5016500"/>
          <p14:tracePt t="29896" x="15379700" y="4978400"/>
          <p14:tracePt t="29905" x="15379700" y="4927600"/>
          <p14:tracePt t="29912" x="15379700" y="4851400"/>
          <p14:tracePt t="29921" x="15379700" y="4826000"/>
          <p14:tracePt t="29928" x="15379700" y="4775200"/>
          <p14:tracePt t="29936" x="15379700" y="4749800"/>
          <p14:tracePt t="29944" x="15379700" y="4711700"/>
          <p14:tracePt t="29952" x="15379700" y="4686300"/>
          <p14:tracePt t="29968" x="15379700" y="4660900"/>
          <p14:tracePt t="30019" x="15405100" y="4686300"/>
          <p14:tracePt t="30028" x="15405100" y="4711700"/>
          <p14:tracePt t="30038" x="15430500" y="4775200"/>
          <p14:tracePt t="30047" x="15430500" y="4826000"/>
          <p14:tracePt t="30056" x="15455900" y="4876800"/>
          <p14:tracePt t="30065" x="15494000" y="4927600"/>
          <p14:tracePt t="30075" x="15494000" y="4978400"/>
          <p14:tracePt t="30076" x="15519400" y="5041900"/>
          <p14:tracePt t="30087" x="15519400" y="5067300"/>
          <p14:tracePt t="30096" x="15544800" y="5118100"/>
          <p14:tracePt t="30107" x="15544800" y="5143500"/>
          <p14:tracePt t="30120" x="15544800" y="5168900"/>
          <p14:tracePt t="30133" x="15544800" y="5194300"/>
          <p14:tracePt t="30220" x="15544800" y="5143500"/>
          <p14:tracePt t="30228" x="15544800" y="5092700"/>
          <p14:tracePt t="30237" x="15519400" y="5067300"/>
          <p14:tracePt t="30247" x="15519400" y="4978400"/>
          <p14:tracePt t="30256" x="15494000" y="4902200"/>
          <p14:tracePt t="30268" x="15494000" y="4851400"/>
          <p14:tracePt t="30269" x="15494000" y="4711700"/>
          <p14:tracePt t="30277" x="15455900" y="4660900"/>
          <p14:tracePt t="30288" x="15455900" y="4610100"/>
          <p14:tracePt t="30296" x="15455900" y="4559300"/>
          <p14:tracePt t="30306" x="15455900" y="4533900"/>
          <p14:tracePt t="30314" x="15455900" y="4508500"/>
          <p14:tracePt t="30327" x="15455900" y="4483100"/>
          <p14:tracePt t="30380" x="15455900" y="4508500"/>
          <p14:tracePt t="30389" x="15455900" y="4559300"/>
          <p14:tracePt t="30397" x="15455900" y="4635500"/>
          <p14:tracePt t="30406" x="15455900" y="4711700"/>
          <p14:tracePt t="30415" x="15455900" y="4749800"/>
          <p14:tracePt t="30424" x="15455900" y="4851400"/>
          <p14:tracePt t="30435" x="15455900" y="4927600"/>
          <p14:tracePt t="30437" x="15455900" y="4978400"/>
          <p14:tracePt t="30445" x="15455900" y="5067300"/>
          <p14:tracePt t="30454" x="15455900" y="5118100"/>
          <p14:tracePt t="30463" x="15455900" y="5168900"/>
          <p14:tracePt t="30472" x="15455900" y="5194300"/>
          <p14:tracePt t="30480" x="15455900" y="5219700"/>
          <p14:tracePt t="30489" x="15455900" y="5245100"/>
          <p14:tracePt t="30511" x="15455900" y="5270500"/>
          <p14:tracePt t="30604" x="15455900" y="5245100"/>
          <p14:tracePt t="30612" x="15455900" y="5194300"/>
          <p14:tracePt t="30621" x="15455900" y="5143500"/>
          <p14:tracePt t="30630" x="15430500" y="5092700"/>
          <p14:tracePt t="30640" x="15430500" y="5041900"/>
          <p14:tracePt t="30652" x="15405100" y="4953000"/>
          <p14:tracePt t="30653" x="15405100" y="4902200"/>
          <p14:tracePt t="30664" x="15405100" y="4851400"/>
          <p14:tracePt t="30673" x="15405100" y="4775200"/>
          <p14:tracePt t="30680" x="15379700" y="4749800"/>
          <p14:tracePt t="30692" x="15379700" y="4686300"/>
          <p14:tracePt t="30702" x="15379700" y="4660900"/>
          <p14:tracePt t="30711" x="15379700" y="4635500"/>
          <p14:tracePt t="30727" x="15354300" y="4635500"/>
          <p14:tracePt t="30780" x="15354300" y="4660900"/>
          <p14:tracePt t="30789" x="15354300" y="4711700"/>
          <p14:tracePt t="30800" x="15354300" y="4775200"/>
          <p14:tracePt t="30808" x="15354300" y="4851400"/>
          <p14:tracePt t="30817" x="15354300" y="4876800"/>
          <p14:tracePt t="30820" x="15354300" y="4953000"/>
          <p14:tracePt t="30829" x="15354300" y="5016500"/>
          <p14:tracePt t="30839" x="15354300" y="5092700"/>
          <p14:tracePt t="30847" x="15354300" y="5143500"/>
          <p14:tracePt t="30857" x="15354300" y="5168900"/>
          <p14:tracePt t="30864" x="15379700" y="5219700"/>
          <p14:tracePt t="30874" x="15379700" y="5245100"/>
          <p14:tracePt t="30876" x="15379700" y="5270500"/>
          <p14:tracePt t="30902" x="15379700" y="5308600"/>
          <p14:tracePt t="30972" x="15379700" y="5270500"/>
          <p14:tracePt t="30980" x="15379700" y="5219700"/>
          <p14:tracePt t="30989" x="15379700" y="5194300"/>
          <p14:tracePt t="30998" x="15379700" y="5118100"/>
          <p14:tracePt t="31008" x="15379700" y="5067300"/>
          <p14:tracePt t="31017" x="15354300" y="4978400"/>
          <p14:tracePt t="31027" x="15354300" y="4953000"/>
          <p14:tracePt t="31028" x="15354300" y="4876800"/>
          <p14:tracePt t="31038" x="15354300" y="4826000"/>
          <p14:tracePt t="31046" x="15354300" y="4775200"/>
          <p14:tracePt t="31056" x="15354300" y="4749800"/>
          <p14:tracePt t="31064" x="15354300" y="4711700"/>
          <p14:tracePt t="31076" x="15354300" y="4686300"/>
          <p14:tracePt t="31149" x="15354300" y="4749800"/>
          <p14:tracePt t="31157" x="15354300" y="4775200"/>
          <p14:tracePt t="31167" x="15354300" y="4800600"/>
          <p14:tracePt t="31176" x="15354300" y="4851400"/>
          <p14:tracePt t="31186" x="15354300" y="4876800"/>
          <p14:tracePt t="31194" x="15354300" y="4927600"/>
          <p14:tracePt t="31202" x="15354300" y="4953000"/>
          <p14:tracePt t="31218" x="15354300" y="4978400"/>
          <p14:tracePt t="31225" x="15354300" y="5016500"/>
          <p14:tracePt t="31340" x="15354300" y="4978400"/>
          <p14:tracePt t="31356" x="15354300" y="4953000"/>
          <p14:tracePt t="31801" x="15278100" y="4953000"/>
          <p14:tracePt t="31809" x="15138400" y="4953000"/>
          <p14:tracePt t="31820" x="15036800" y="4953000"/>
          <p14:tracePt t="31829" x="14935200" y="4953000"/>
          <p14:tracePt t="31839" x="14693900" y="4978400"/>
          <p14:tracePt t="31847" x="14427200" y="4978400"/>
          <p14:tracePt t="31850" x="14287500" y="4978400"/>
          <p14:tracePt t="31859" x="14046200" y="4978400"/>
          <p14:tracePt t="31869" x="13830300" y="4978400"/>
          <p14:tracePt t="31877" x="13627100" y="4978400"/>
          <p14:tracePt t="31886" x="13538200" y="4978400"/>
          <p14:tracePt t="31893" x="13411200" y="4978400"/>
          <p14:tracePt t="31902" x="13296900" y="4978400"/>
          <p14:tracePt t="31910" x="13220700" y="4978400"/>
          <p14:tracePt t="31920" x="13144500" y="4978400"/>
          <p14:tracePt t="31921" x="13119100" y="4978400"/>
          <p14:tracePt t="31930" x="13068300" y="4978400"/>
          <p14:tracePt t="31939" x="13030200" y="4978400"/>
          <p14:tracePt t="31953" x="13004800" y="4978400"/>
          <p14:tracePt t="31977" x="13004800" y="4953000"/>
          <p14:tracePt t="32009" x="13004800" y="4927600"/>
          <p14:tracePt t="32113" x="13004800" y="4902200"/>
          <p14:tracePt t="32122" x="13030200" y="4902200"/>
          <p14:tracePt t="32161" x="13068300" y="4902200"/>
          <p14:tracePt t="32186" x="13093700" y="4902200"/>
          <p14:tracePt t="32194" x="13119100" y="4902200"/>
          <p14:tracePt t="32204" x="13144500" y="4902200"/>
          <p14:tracePt t="32220" x="13169900" y="4902200"/>
          <p14:tracePt t="32228" x="13195300" y="4902200"/>
          <p14:tracePt t="32244" x="13220700" y="4902200"/>
          <p14:tracePt t="32254" x="13246100" y="4902200"/>
          <p14:tracePt t="32262" x="13271500" y="4902200"/>
          <p14:tracePt t="32272" x="13296900" y="4902200"/>
          <p14:tracePt t="32273" x="13335000" y="4902200"/>
          <p14:tracePt t="32282" x="13360400" y="4902200"/>
          <p14:tracePt t="32292" x="13385800" y="4902200"/>
          <p14:tracePt t="32302" x="13411200" y="4927600"/>
          <p14:tracePt t="32312" x="13436600" y="4927600"/>
          <p14:tracePt t="32313" x="13462000" y="4927600"/>
          <p14:tracePt t="32334" x="13487400" y="4953000"/>
          <p14:tracePt t="32364" x="13487400" y="4978400"/>
          <p14:tracePt t="32395" x="13436600" y="5016500"/>
          <p14:tracePt t="32406" x="13411200" y="5016500"/>
          <p14:tracePt t="32414" x="13360400" y="5041900"/>
          <p14:tracePt t="32425" x="13271500" y="5067300"/>
          <p14:tracePt t="32427" x="13195300" y="5092700"/>
          <p14:tracePt t="32440" x="13093700" y="5118100"/>
          <p14:tracePt t="32441" x="13004800" y="5143500"/>
          <p14:tracePt t="32453" x="12877800" y="5168900"/>
          <p14:tracePt t="32464" x="12801600" y="5194300"/>
          <p14:tracePt t="32467" x="12687300" y="5219700"/>
          <p14:tracePt t="32478" x="12636500" y="5219700"/>
          <p14:tracePt t="32488" x="12471400" y="5245100"/>
          <p14:tracePt t="32489" x="12446000" y="5270500"/>
          <p14:tracePt t="32501" x="12369800" y="5270500"/>
          <p14:tracePt t="32511" x="12319000" y="5308600"/>
          <p14:tracePt t="32513" x="12293600" y="5308600"/>
          <p14:tracePt t="32524" x="12230100" y="5334000"/>
          <p14:tracePt t="32535" x="12204700" y="5334000"/>
          <p14:tracePt t="32543" x="12179300" y="5359400"/>
          <p14:tracePt t="32554" x="12153900" y="5359400"/>
          <p14:tracePt t="32563" x="12153900" y="5384800"/>
          <p14:tracePt t="32681" x="12153900" y="5410200"/>
          <p14:tracePt t="32698" x="12179300" y="5435600"/>
          <p14:tracePt t="32709" x="12179300" y="5461000"/>
          <p14:tracePt t="32719" x="12204700" y="5486400"/>
          <p14:tracePt t="32721" x="12230100" y="5537200"/>
          <p14:tracePt t="32733" x="12268200" y="5575300"/>
          <p14:tracePt t="32743" x="12293600" y="5626100"/>
          <p14:tracePt t="32753" x="12344400" y="5651500"/>
          <p14:tracePt t="32755" x="12369800" y="5702300"/>
          <p14:tracePt t="32769" x="12420600" y="5753100"/>
          <p14:tracePt t="32770" x="12471400" y="5778500"/>
          <p14:tracePt t="32782" x="12560300" y="5842000"/>
          <p14:tracePt t="32792" x="12611100" y="5892800"/>
          <p14:tracePt t="32794" x="12661900" y="5943600"/>
          <p14:tracePt t="32806" x="12738100" y="5994400"/>
          <p14:tracePt t="32817" x="12827000" y="6019800"/>
          <p14:tracePt t="32819" x="12877800" y="6070600"/>
          <p14:tracePt t="32831" x="12954000" y="6134100"/>
          <p14:tracePt t="32842" x="13004800" y="6184900"/>
          <p14:tracePt t="32844" x="13093700" y="6235700"/>
          <p14:tracePt t="32856" x="13195300" y="6286500"/>
          <p14:tracePt t="32858" x="13271500" y="6375400"/>
          <p14:tracePt t="32870" x="13360400" y="6426200"/>
          <p14:tracePt t="32880" x="13436600" y="6477000"/>
          <p14:tracePt t="32882" x="13512800" y="6553200"/>
          <p14:tracePt t="32894" x="13627100" y="6604000"/>
          <p14:tracePt t="32905" x="13652500" y="6642100"/>
          <p14:tracePt t="32907" x="13754100" y="6692900"/>
          <p14:tracePt t="32920" x="13779500" y="6718300"/>
          <p14:tracePt t="32921" x="13830300" y="6718300"/>
          <p14:tracePt t="32932" x="13893800" y="6743700"/>
          <p14:tracePt t="32943" x="13919200" y="6769100"/>
          <p14:tracePt t="32954" x="13944600" y="6769100"/>
          <p14:tracePt t="32955" x="13995400" y="6769100"/>
          <p14:tracePt t="32964" x="14020800" y="6794500"/>
          <p14:tracePt t="32974" x="14046200" y="6794500"/>
          <p14:tracePt t="32990" x="14071600" y="6794500"/>
          <p14:tracePt t="32999" x="14097000" y="6794500"/>
          <p14:tracePt t="33010" x="14135100" y="6794500"/>
          <p14:tracePt t="33027" x="14160500" y="6794500"/>
          <p14:tracePt t="33036" x="14185900" y="6769100"/>
          <p14:tracePt t="33046" x="14185900" y="6743700"/>
          <p14:tracePt t="33054" x="14211300" y="6692900"/>
          <p14:tracePt t="33068" x="14236700" y="6642100"/>
          <p14:tracePt t="33078" x="14236700" y="6578600"/>
          <p14:tracePt t="33087" x="14236700" y="6502400"/>
          <p14:tracePt t="33094" x="14236700" y="6426200"/>
          <p14:tracePt t="33103" x="14236700" y="6337300"/>
          <p14:tracePt t="33105" x="14236700" y="6235700"/>
          <p14:tracePt t="33114" x="14236700" y="6134100"/>
          <p14:tracePt t="33124" x="14211300" y="6019800"/>
          <p14:tracePt t="33136" x="14135100" y="5842000"/>
          <p14:tracePt t="33138" x="14046200" y="5702300"/>
          <p14:tracePt t="33152" x="13995400" y="5651500"/>
          <p14:tracePt t="33153" x="13944600" y="5511800"/>
          <p14:tracePt t="33165" x="13830300" y="5410200"/>
          <p14:tracePt t="33176" x="13754100" y="5308600"/>
          <p14:tracePt t="33177" x="13677900" y="5194300"/>
          <p14:tracePt t="33190" x="13601700" y="5118100"/>
          <p14:tracePt t="33201" x="13563600" y="5067300"/>
          <p14:tracePt t="33203" x="13512800" y="5016500"/>
          <p14:tracePt t="33215" x="13462000" y="4953000"/>
          <p14:tracePt t="33225" x="13436600" y="4902200"/>
          <p14:tracePt t="33227" x="13411200" y="4876800"/>
          <p14:tracePt t="33240" x="13385800" y="4876800"/>
          <p14:tracePt t="33242" x="13360400" y="4851400"/>
          <p14:tracePt t="33268" x="13335000" y="4851400"/>
          <p14:tracePt t="33293" x="13296900" y="4851400"/>
          <p14:tracePt t="33309" x="13271500" y="4851400"/>
          <p14:tracePt t="33323" x="13246100" y="4851400"/>
          <p14:tracePt t="33327" x="13195300" y="4851400"/>
          <p14:tracePt t="33337" x="13144500" y="4851400"/>
          <p14:tracePt t="33346" x="13093700" y="4876800"/>
          <p14:tracePt t="33357" x="13068300" y="4876800"/>
          <p14:tracePt t="33367" x="13030200" y="4902200"/>
          <p14:tracePt t="33376" x="13004800" y="4902200"/>
          <p14:tracePt t="33378" x="12979400" y="4902200"/>
          <p14:tracePt t="33388" x="12954000" y="4927600"/>
          <p14:tracePt t="33405" x="12928600" y="4927600"/>
          <p14:tracePt t="33506" x="12954000" y="4927600"/>
          <p14:tracePt t="33514" x="12979400" y="4927600"/>
          <p14:tracePt t="33524" x="13004800" y="4953000"/>
          <p14:tracePt t="33536" x="13068300" y="5016500"/>
          <p14:tracePt t="33538" x="13144500" y="5067300"/>
          <p14:tracePt t="33549" x="13195300" y="5118100"/>
          <p14:tracePt t="33559" x="13246100" y="5194300"/>
          <p14:tracePt t="33570" x="13335000" y="5270500"/>
          <p14:tracePt t="33571" x="13411200" y="5359400"/>
          <p14:tracePt t="33586" x="13538200" y="5486400"/>
          <p14:tracePt t="33587" x="13652500" y="5600700"/>
          <p14:tracePt t="33601" x="13728700" y="5702300"/>
          <p14:tracePt t="33603" x="13779500" y="5778500"/>
          <p14:tracePt t="33615" x="13893800" y="5867400"/>
          <p14:tracePt t="33619" x="13970000" y="5994400"/>
          <p14:tracePt t="33631" x="14071600" y="6070600"/>
          <p14:tracePt t="33643" x="14160500" y="6184900"/>
          <p14:tracePt t="33644" x="14236700" y="6286500"/>
          <p14:tracePt t="33657" x="14312900" y="6337300"/>
          <p14:tracePt t="33659" x="14363700" y="6426200"/>
          <p14:tracePt t="33671" x="14401800" y="6451600"/>
          <p14:tracePt t="33680" x="14452600" y="6502400"/>
          <p14:tracePt t="33682" x="14478000" y="6553200"/>
          <p14:tracePt t="33694" x="14503400" y="6578600"/>
          <p14:tracePt t="33705" x="14528800" y="6604000"/>
          <p14:tracePt t="33707" x="14554200" y="6642100"/>
          <p14:tracePt t="33725" x="14554200" y="6667500"/>
          <p14:tracePt t="33735" x="14579600" y="6667500"/>
          <p14:tracePt t="33738" x="14579600" y="6692900"/>
          <p14:tracePt t="33858" x="14579600" y="6667500"/>
          <p14:tracePt t="33867" x="14579600" y="6604000"/>
          <p14:tracePt t="33876" x="14503400" y="6502400"/>
          <p14:tracePt t="33886" x="14452600" y="6400800"/>
          <p14:tracePt t="33895" x="14401800" y="6261100"/>
          <p14:tracePt t="33906" x="14338300" y="6210300"/>
          <p14:tracePt t="33907" x="14262100" y="6108700"/>
          <p14:tracePt t="33919" x="14160500" y="5969000"/>
          <p14:tracePt t="33929" x="14071600" y="5892800"/>
          <p14:tracePt t="33930" x="14020800" y="5778500"/>
          <p14:tracePt t="33943" x="13970000" y="5753100"/>
          <p14:tracePt t="33954" x="13919200" y="5676900"/>
          <p14:tracePt t="33955" x="13868400" y="5651500"/>
          <p14:tracePt t="33970" x="13804900" y="5600700"/>
          <p14:tracePt t="33971" x="13779500" y="5537200"/>
          <p14:tracePt t="33986" x="13754100" y="5511800"/>
          <p14:tracePt t="33987" x="13728700" y="5511800"/>
          <p14:tracePt t="33998" x="13728700" y="5486400"/>
          <p14:tracePt t="34007" x="13703300" y="5486400"/>
          <p14:tracePt t="34029" x="13703300" y="5461000"/>
          <p14:tracePt t="34354" x="13677900" y="5461000"/>
          <p14:tracePt t="34370" x="13652500" y="5461000"/>
          <p14:tracePt t="34379" x="13627100" y="5461000"/>
          <p14:tracePt t="34389" x="13563600" y="5461000"/>
          <p14:tracePt t="34397" x="13512800" y="5435600"/>
          <p14:tracePt t="34409" x="13487400" y="5435600"/>
          <p14:tracePt t="34411" x="13411200" y="5435600"/>
          <p14:tracePt t="34420" x="13385800" y="5410200"/>
          <p14:tracePt t="34430" x="13335000" y="5410200"/>
          <p14:tracePt t="34442" x="13246100" y="5384800"/>
          <p14:tracePt t="34443" x="13220700" y="5384800"/>
          <p14:tracePt t="34454" x="13169900" y="5359400"/>
          <p14:tracePt t="34465" x="13144500" y="5359400"/>
          <p14:tracePt t="34468" x="13119100" y="5359400"/>
          <p14:tracePt t="34477" x="13093700" y="5334000"/>
          <p14:tracePt t="34488" x="13068300" y="5334000"/>
          <p14:tracePt t="34496" x="13030200" y="5334000"/>
          <p14:tracePt t="34506" x="13030200" y="5308600"/>
          <p14:tracePt t="34507" x="13004800" y="5308600"/>
          <p14:tracePt t="34530" x="12979400" y="5308600"/>
          <p14:tracePt t="34546" x="12954000" y="5270500"/>
          <p14:tracePt t="34564" x="12928600" y="5270500"/>
          <p14:tracePt t="34573" x="12903200" y="5270500"/>
          <p14:tracePt t="34582" x="12903200" y="5245100"/>
          <p14:tracePt t="34591" x="12877800" y="5245100"/>
          <p14:tracePt t="34600" x="12852400" y="5219700"/>
          <p14:tracePt t="34612" x="12827000" y="5194300"/>
          <p14:tracePt t="34622" x="12801600" y="5168900"/>
          <p14:tracePt t="34634" x="12801600" y="5143500"/>
          <p14:tracePt t="34636" x="12763500" y="5118100"/>
          <p14:tracePt t="34646" x="12763500" y="5092700"/>
          <p14:tracePt t="34655" x="12738100" y="5067300"/>
          <p14:tracePt t="34664" x="12738100" y="5016500"/>
          <p14:tracePt t="34674" x="12712700" y="4978400"/>
          <p14:tracePt t="34675" x="12712700" y="4953000"/>
          <p14:tracePt t="34686" x="12712700" y="4927600"/>
          <p14:tracePt t="34695" x="12712700" y="4902200"/>
          <p14:tracePt t="34704" x="12712700" y="4876800"/>
          <p14:tracePt t="34711" x="12712700" y="4851400"/>
          <p14:tracePt t="34736" x="12712700" y="4826000"/>
          <p14:tracePt t="34778" x="12712700" y="4800600"/>
          <p14:tracePt t="34946" x="12738100" y="4800600"/>
          <p14:tracePt t="34963" x="12763500" y="4800600"/>
          <p14:tracePt t="34987" x="12801600" y="4800600"/>
          <p14:tracePt t="35018" x="12801600" y="4826000"/>
          <p14:tracePt t="35219" x="12827000" y="4826000"/>
          <p14:tracePt t="35228" x="12852400" y="4826000"/>
          <p14:tracePt t="35237" x="12903200" y="4826000"/>
          <p14:tracePt t="35246" x="12954000" y="4851400"/>
          <p14:tracePt t="35257" x="13030200" y="4876800"/>
          <p14:tracePt t="35267" x="13169900" y="4953000"/>
          <p14:tracePt t="35269" x="13271500" y="5016500"/>
          <p14:tracePt t="35280" x="13436600" y="5118100"/>
          <p14:tracePt t="35290" x="13563600" y="5245100"/>
          <p14:tracePt t="35292" x="13728700" y="5359400"/>
          <p14:tracePt t="35304" x="13804900" y="5461000"/>
          <p14:tracePt t="35314" x="13944600" y="5600700"/>
          <p14:tracePt t="35319" x="14071600" y="5702300"/>
          <p14:tracePt t="35323" x="14185900" y="5842000"/>
          <p14:tracePt t="35339" x="14287500" y="5918200"/>
          <p14:tracePt t="35340" x="14363700" y="5994400"/>
          <p14:tracePt t="35354" x="14401800" y="6019800"/>
          <p14:tracePt t="35356" x="14452600" y="6070600"/>
          <p14:tracePt t="35369" x="14503400" y="6108700"/>
          <p14:tracePt t="35378" x="14503400" y="6134100"/>
          <p14:tracePt t="35595" x="14554200" y="6134100"/>
          <p14:tracePt t="35604" x="14630400" y="6134100"/>
          <p14:tracePt t="35613" x="14744700" y="6134100"/>
          <p14:tracePt t="35623" x="14820900" y="6159500"/>
          <p14:tracePt t="35635" x="14935200" y="6184900"/>
          <p14:tracePt t="35636" x="15036800" y="6210300"/>
          <p14:tracePt t="35647" x="15087600" y="6210300"/>
          <p14:tracePt t="35656" x="15227300" y="6235700"/>
          <p14:tracePt t="35666" x="15278100" y="6261100"/>
          <p14:tracePt t="35675" x="15354300" y="6261100"/>
          <p14:tracePt t="35677" x="15379700" y="6286500"/>
          <p14:tracePt t="35687" x="15430500" y="6311900"/>
          <p14:tracePt t="35697" x="15494000" y="6311900"/>
          <p14:tracePt t="35701" x="15519400" y="6311900"/>
          <p14:tracePt t="35709" x="15519400" y="6337300"/>
          <p14:tracePt t="35718" x="15544800" y="6337300"/>
          <p14:tracePt t="35727" x="15570200" y="6337300"/>
          <p14:tracePt t="35736" x="15570200" y="6375400"/>
          <p14:tracePt t="35751" x="15595600" y="6375400"/>
          <p14:tracePt t="35768" x="15595600" y="6400800"/>
          <p14:tracePt t="35787" x="15621000" y="6400800"/>
          <p14:tracePt t="35811" x="15621000" y="6426200"/>
          <p14:tracePt t="35843" x="15621000" y="6451600"/>
          <p14:tracePt t="35867" x="15595600" y="6477000"/>
          <p14:tracePt t="35877" x="15595600" y="6502400"/>
          <p14:tracePt t="35893" x="15570200" y="6527800"/>
          <p14:tracePt t="35904" x="15544800" y="6527800"/>
          <p14:tracePt t="35912" x="15519400" y="6553200"/>
          <p14:tracePt t="35924" x="15519400" y="6578600"/>
          <p14:tracePt t="35936" x="15494000" y="6578600"/>
          <p14:tracePt t="35939" x="15455900" y="6604000"/>
          <p14:tracePt t="35941" x="15430500" y="6604000"/>
          <p14:tracePt t="35952" x="15405100" y="6642100"/>
          <p14:tracePt t="35961" x="15379700" y="6642100"/>
          <p14:tracePt t="35970" x="15354300" y="6667500"/>
          <p14:tracePt t="35971" x="15328900" y="6667500"/>
          <p14:tracePt t="35982" x="15303500" y="6692900"/>
          <p14:tracePt t="35993" x="15252700" y="6692900"/>
          <p14:tracePt t="36001" x="15201900" y="6718300"/>
          <p14:tracePt t="36010" x="15163800" y="6718300"/>
          <p14:tracePt t="36012" x="15138400" y="6743700"/>
          <p14:tracePt t="36022" x="15087600" y="6743700"/>
          <p14:tracePt t="36030" x="15062200" y="6743700"/>
          <p14:tracePt t="36040" x="15011400" y="6769100"/>
          <p14:tracePt t="36052" x="14986000" y="6769100"/>
          <p14:tracePt t="36061" x="14960600" y="6769100"/>
          <p14:tracePt t="36071" x="14935200" y="6769100"/>
          <p14:tracePt t="36087" x="14897100" y="6769100"/>
          <p14:tracePt t="36123" x="14871700" y="6769100"/>
          <p14:tracePt t="36164" x="14846300" y="6769100"/>
          <p14:tracePt t="36173" x="14846300" y="6743700"/>
          <p14:tracePt t="36192" x="14820900" y="6718300"/>
          <p14:tracePt t="36203" x="14795500" y="6718300"/>
          <p14:tracePt t="36204" x="14795500" y="6667500"/>
          <p14:tracePt t="36213" x="14770100" y="6667500"/>
          <p14:tracePt t="36222" x="14770100" y="6642100"/>
          <p14:tracePt t="36231" x="14744700" y="6604000"/>
          <p14:tracePt t="36242" x="14744700" y="6578600"/>
          <p14:tracePt t="36251" x="14719300" y="6527800"/>
          <p14:tracePt t="36253" x="14719300" y="6502400"/>
          <p14:tracePt t="36263" x="14693900" y="6477000"/>
          <p14:tracePt t="36274" x="14693900" y="6451600"/>
          <p14:tracePt t="36276" x="14693900" y="6426200"/>
          <p14:tracePt t="36285" x="14693900" y="6400800"/>
          <p14:tracePt t="36294" x="14693900" y="6375400"/>
          <p14:tracePt t="36311" x="14693900" y="6337300"/>
          <p14:tracePt t="36318" x="14693900" y="6311900"/>
          <p14:tracePt t="36349" x="14693900" y="6286500"/>
          <p14:tracePt t="36636" x="14719300" y="6286500"/>
          <p14:tracePt t="36652" x="14719300" y="6311900"/>
          <p14:tracePt t="36669" x="14744700" y="6311900"/>
          <p14:tracePt t="36692" x="14744700" y="6337300"/>
          <p14:tracePt t="36739" x="14744700" y="6375400"/>
          <p14:tracePt t="36764" x="14744700" y="6400800"/>
          <p14:tracePt t="36821" x="14744700" y="6426200"/>
          <p14:tracePt t="37105" x="14719300" y="6426200"/>
          <p14:tracePt t="37114" x="14630400" y="6426200"/>
          <p14:tracePt t="37122" x="14528800" y="6477000"/>
          <p14:tracePt t="37136" x="14427200" y="6502400"/>
          <p14:tracePt t="37138" x="14312900" y="6527800"/>
          <p14:tracePt t="37151" x="14135100" y="6553200"/>
          <p14:tracePt t="37153" x="13970000" y="6604000"/>
          <p14:tracePt t="37164" x="13804900" y="6642100"/>
          <p14:tracePt t="37175" x="13652500" y="6642100"/>
          <p14:tracePt t="37177" x="13512800" y="6667500"/>
          <p14:tracePt t="37188" x="13436600" y="6667500"/>
          <p14:tracePt t="37196" x="13335000" y="6667500"/>
          <p14:tracePt t="37205" x="13220700" y="6667500"/>
          <p14:tracePt t="37218" x="13093700" y="6667500"/>
          <p14:tracePt t="37227" x="13030200" y="6667500"/>
          <p14:tracePt t="37237" x="13004800" y="6667500"/>
          <p14:tracePt t="37245" x="12979400" y="6667500"/>
          <p14:tracePt t="37253" x="12954000" y="6667500"/>
          <p14:tracePt t="37674" x="12928600" y="6667500"/>
          <p14:tracePt t="37684" x="12903200" y="6692900"/>
          <p14:tracePt t="37694" x="12877800" y="6718300"/>
          <p14:tracePt t="37704" x="12852400" y="6718300"/>
          <p14:tracePt t="37706" x="12801600" y="6743700"/>
          <p14:tracePt t="37715" x="12738100" y="6794500"/>
          <p14:tracePt t="37726" x="12687300" y="6819900"/>
          <p14:tracePt t="37736" x="12636500" y="6845300"/>
          <p14:tracePt t="37738" x="12611100" y="6870700"/>
          <p14:tracePt t="37751" x="12534900" y="6870700"/>
          <p14:tracePt t="37758" x="12496800" y="6896100"/>
          <p14:tracePt t="37769" x="12446000" y="6934200"/>
          <p14:tracePt t="37770" x="12420600" y="6934200"/>
          <p14:tracePt t="37781" x="12369800" y="6959600"/>
          <p14:tracePt t="37792" x="12344400" y="6959600"/>
          <p14:tracePt t="37794" x="12344400" y="6985000"/>
          <p14:tracePt t="37803" x="12319000" y="6985000"/>
          <p14:tracePt t="37834" x="12293600" y="6985000"/>
          <p14:tracePt t="38041" x="12293600" y="6959600"/>
          <p14:tracePt t="38073" x="12293600" y="6934200"/>
          <p14:tracePt t="38089" x="12293600" y="6896100"/>
          <p14:tracePt t="38106" x="12319000" y="6870700"/>
          <p14:tracePt t="38126" x="12319000" y="6845300"/>
          <p14:tracePt t="38141" x="12319000" y="6819900"/>
          <p14:tracePt t="38156" x="12319000" y="6794500"/>
          <p14:tracePt t="38164" x="12319000" y="6769100"/>
          <p14:tracePt t="38194" x="12319000" y="6743700"/>
          <p14:tracePt t="38849" x="12001500" y="6743700"/>
          <p14:tracePt t="38858" x="11785600" y="6743700"/>
          <p14:tracePt t="38869" x="11493500" y="6692900"/>
          <p14:tracePt t="38881" x="11201400" y="6642100"/>
          <p14:tracePt t="38882" x="10960100" y="6527800"/>
          <p14:tracePt t="38897" x="10668000" y="6477000"/>
          <p14:tracePt t="38899" x="10401300" y="6375400"/>
          <p14:tracePt t="38913" x="10160000" y="6286500"/>
          <p14:tracePt t="38915" x="9944100" y="6210300"/>
          <p14:tracePt t="38929" x="9537700" y="6070600"/>
          <p14:tracePt t="38931" x="9169400" y="5918200"/>
          <p14:tracePt t="38955" x="8750300" y="5727700"/>
          <p14:tracePt t="38957" x="8509000" y="5651500"/>
          <p14:tracePt t="38971" x="8216900" y="5486400"/>
          <p14:tracePt t="38992" x="8153400" y="5461000"/>
          <p14:tracePt t="38994" x="8026400" y="5384800"/>
          <p14:tracePt t="39185" x="7912100" y="5359400"/>
          <p14:tracePt t="39194" x="7708900" y="5245100"/>
          <p14:tracePt t="39205" x="7493000" y="5092700"/>
          <p14:tracePt t="39215" x="7277100" y="4927600"/>
          <p14:tracePt t="39226" x="7010400" y="4749800"/>
          <p14:tracePt t="39227" x="6769100" y="4508500"/>
          <p14:tracePt t="39239" x="6286500" y="4025900"/>
          <p14:tracePt t="39246" x="6083300" y="3784600"/>
          <p14:tracePt t="39256" x="5676900" y="3327400"/>
          <p14:tracePt t="39269" x="5334000" y="2882900"/>
          <p14:tracePt t="39272" x="5168900" y="2667000"/>
          <p14:tracePt t="39275" x="4927600" y="2286000"/>
          <p14:tracePt t="39289" x="4876800" y="2184400"/>
          <p14:tracePt t="39290" x="4724400" y="1917700"/>
          <p14:tracePt t="39303" x="4686300" y="1841500"/>
          <p14:tracePt t="39313" x="4584700" y="1574800"/>
          <p14:tracePt t="39315" x="4559300" y="1460500"/>
          <p14:tracePt t="39330" x="4559300" y="1384300"/>
          <p14:tracePt t="39602" x="4559300" y="1409700"/>
          <p14:tracePt t="39610" x="4635500" y="1524000"/>
          <p14:tracePt t="39621" x="4686300" y="1625600"/>
          <p14:tracePt t="39630" x="4775200" y="1752600"/>
          <p14:tracePt t="39642" x="4851400" y="1943100"/>
          <p14:tracePt t="39652" x="4953000" y="2108200"/>
          <p14:tracePt t="39654" x="5041900" y="2324100"/>
          <p14:tracePt t="39669" x="5168900" y="2616200"/>
          <p14:tracePt t="39679" x="5219700" y="2743200"/>
          <p14:tracePt t="39690" x="5308600" y="2908300"/>
          <p14:tracePt t="39703" x="5334000" y="2933700"/>
          <p14:tracePt t="39706" x="5359400" y="3009900"/>
          <p14:tracePt t="39709" x="5384800" y="3086100"/>
          <p14:tracePt t="39954" x="5384800" y="3060700"/>
          <p14:tracePt t="39962" x="5384800" y="2984500"/>
          <p14:tracePt t="39971" x="5384800" y="2908300"/>
          <p14:tracePt t="39980" x="5384800" y="2819400"/>
          <p14:tracePt t="39989" x="5384800" y="2717800"/>
          <p14:tracePt t="39999" x="5384800" y="2616200"/>
          <p14:tracePt t="40008" x="5384800" y="2552700"/>
          <p14:tracePt t="40010" x="5384800" y="2451100"/>
          <p14:tracePt t="40020" x="5384800" y="2374900"/>
          <p14:tracePt t="40029" x="5384800" y="2324100"/>
          <p14:tracePt t="40038" x="5384800" y="2235200"/>
          <p14:tracePt t="40047" x="5384800" y="2209800"/>
          <p14:tracePt t="40055" x="5384800" y="2184400"/>
          <p14:tracePt t="40063" x="5384800" y="2159000"/>
          <p14:tracePt t="40072" x="5384800" y="2133600"/>
          <p14:tracePt t="40080" x="5384800" y="2108200"/>
          <p14:tracePt t="40089" x="5359400" y="2108200"/>
          <p14:tracePt t="40107" x="5334000" y="2108200"/>
          <p14:tracePt t="40116" x="5308600" y="2108200"/>
          <p14:tracePt t="40134" x="5283200" y="2108200"/>
          <p14:tracePt t="40142" x="5257800" y="2108200"/>
          <p14:tracePt t="40153" x="5219700" y="2108200"/>
          <p14:tracePt t="40154" x="5194300" y="2108200"/>
          <p14:tracePt t="40163" x="5168900" y="2133600"/>
          <p14:tracePt t="40174" x="5143500" y="2133600"/>
          <p14:tracePt t="40184" x="5092700" y="2159000"/>
          <p14:tracePt t="40196" x="5067300" y="2159000"/>
          <p14:tracePt t="40206" x="5041900" y="2184400"/>
          <p14:tracePt t="40219" x="5016500" y="2184400"/>
          <p14:tracePt t="40221" x="4991100" y="2209800"/>
          <p14:tracePt t="40230" x="4953000" y="2209800"/>
          <p14:tracePt t="40239" x="4953000" y="2235200"/>
          <p14:tracePt t="40252" x="4927600" y="2235200"/>
          <p14:tracePt t="40254" x="4902200" y="2260600"/>
          <p14:tracePt t="40265" x="4876800" y="2260600"/>
          <p14:tracePt t="40276" x="4851400" y="2286000"/>
          <p14:tracePt t="40287" x="4826000" y="2286000"/>
          <p14:tracePt t="40295" x="4800600" y="2286000"/>
          <p14:tracePt t="40304" x="4800600" y="2324100"/>
          <p14:tracePt t="40322" x="4775200" y="2324100"/>
          <p14:tracePt t="40335" x="4775200" y="2349500"/>
          <p14:tracePt t="40394" x="4775200" y="2374900"/>
          <p14:tracePt t="40403" x="4800600" y="2374900"/>
          <p14:tracePt t="40412" x="4826000" y="2400300"/>
          <p14:tracePt t="40424" x="4851400" y="2425700"/>
          <p14:tracePt t="40436" x="4902200" y="2451100"/>
          <p14:tracePt t="40437" x="4927600" y="2476500"/>
          <p14:tracePt t="40450" x="4991100" y="2501900"/>
          <p14:tracePt t="40452" x="5041900" y="2501900"/>
          <p14:tracePt t="40462" x="5092700" y="2527300"/>
          <p14:tracePt t="40474" x="5118100" y="2527300"/>
          <p14:tracePt t="40476" x="5168900" y="2552700"/>
          <p14:tracePt t="40488" x="5219700" y="2552700"/>
          <p14:tracePt t="40496" x="5283200" y="2590800"/>
          <p14:tracePt t="40507" x="5308600" y="2590800"/>
          <p14:tracePt t="40519" x="5334000" y="2590800"/>
          <p14:tracePt t="40521" x="5359400" y="2590800"/>
          <p14:tracePt t="40531" x="5384800" y="2590800"/>
          <p14:tracePt t="40547" x="5384800" y="2552700"/>
          <p14:tracePt t="40556" x="5410200" y="2527300"/>
          <p14:tracePt t="40570" x="5410200" y="2501900"/>
          <p14:tracePt t="40580" x="5410200" y="2451100"/>
          <p14:tracePt t="40589" x="5410200" y="2400300"/>
          <p14:tracePt t="40598" x="5410200" y="2349500"/>
          <p14:tracePt t="40607" x="5410200" y="2286000"/>
          <p14:tracePt t="40615" x="5410200" y="2235200"/>
          <p14:tracePt t="40624" x="5384800" y="2184400"/>
          <p14:tracePt t="40636" x="5384800" y="2159000"/>
          <p14:tracePt t="40638" x="5334000" y="2108200"/>
          <p14:tracePt t="40649" x="5308600" y="2082800"/>
          <p14:tracePt t="40652" x="5257800" y="2057400"/>
          <p14:tracePt t="40667" x="5219700" y="2019300"/>
          <p14:tracePt t="40669" x="5194300" y="1993900"/>
          <p14:tracePt t="40680" x="5143500" y="1993900"/>
          <p14:tracePt t="40689" x="5092700" y="1968500"/>
          <p14:tracePt t="40691" x="5067300" y="1968500"/>
          <p14:tracePt t="40702" x="5016500" y="1968500"/>
          <p14:tracePt t="40710" x="4991100" y="1968500"/>
          <p14:tracePt t="40720" x="4927600" y="1968500"/>
          <p14:tracePt t="40728" x="4902200" y="1993900"/>
          <p14:tracePt t="40739" x="4876800" y="1993900"/>
          <p14:tracePt t="40740" x="4826000" y="2019300"/>
          <p14:tracePt t="40752" x="4826000" y="2057400"/>
          <p14:tracePt t="40759" x="4800600" y="2082800"/>
          <p14:tracePt t="40770" x="4800600" y="2108200"/>
          <p14:tracePt t="40772" x="4775200" y="2133600"/>
          <p14:tracePt t="40782" x="4775200" y="2184400"/>
          <p14:tracePt t="40793" x="4775200" y="2209800"/>
          <p14:tracePt t="40794" x="4775200" y="2235200"/>
          <p14:tracePt t="40804" x="4775200" y="2286000"/>
          <p14:tracePt t="40813" x="4775200" y="2324100"/>
          <p14:tracePt t="40823" x="4775200" y="2349500"/>
          <p14:tracePt t="40835" x="4800600" y="2400300"/>
          <p14:tracePt t="40836" x="4826000" y="2425700"/>
          <p14:tracePt t="40851" x="4876800" y="2476500"/>
          <p14:tracePt t="40853" x="4953000" y="2501900"/>
          <p14:tracePt t="40865" x="5016500" y="2552700"/>
          <p14:tracePt t="40868" x="5092700" y="2552700"/>
          <p14:tracePt t="40878" x="5143500" y="2590800"/>
          <p14:tracePt t="40890" x="5194300" y="2590800"/>
          <p14:tracePt t="40892" x="5257800" y="2616200"/>
          <p14:tracePt t="40903" x="5308600" y="2616200"/>
          <p14:tracePt t="40911" x="5359400" y="2616200"/>
          <p14:tracePt t="40920" x="5410200" y="2616200"/>
          <p14:tracePt t="40928" x="5435600" y="2616200"/>
          <p14:tracePt t="40938" x="5461000" y="2616200"/>
          <p14:tracePt t="40939" x="5486400" y="2616200"/>
          <p14:tracePt t="40949" x="5524500" y="2590800"/>
          <p14:tracePt t="40960" x="5549900" y="2527300"/>
          <p14:tracePt t="40971" x="5575300" y="2476500"/>
          <p14:tracePt t="40973" x="5575300" y="2425700"/>
          <p14:tracePt t="40985" x="5600700" y="2324100"/>
          <p14:tracePt t="40995" x="5600700" y="2235200"/>
          <p14:tracePt t="40997" x="5600700" y="2108200"/>
          <p14:tracePt t="41007" x="5600700" y="1993900"/>
          <p14:tracePt t="41015" x="5600700" y="1892300"/>
          <p14:tracePt t="41024" x="5600700" y="1816100"/>
          <p14:tracePt t="41032" x="5549900" y="1727200"/>
          <p14:tracePt t="41043" x="5524500" y="1727200"/>
          <p14:tracePt t="41044" x="5486400" y="1676400"/>
          <p14:tracePt t="41055" x="5435600" y="1625600"/>
          <p14:tracePt t="41065" x="5359400" y="1625600"/>
          <p14:tracePt t="41068" x="5334000" y="1625600"/>
          <p14:tracePt t="41077" x="5257800" y="1625600"/>
          <p14:tracePt t="41086" x="5194300" y="1625600"/>
          <p14:tracePt t="41094" x="5118100" y="1625600"/>
          <p14:tracePt t="41105" x="5041900" y="1676400"/>
          <p14:tracePt t="41114" x="4953000" y="1752600"/>
          <p14:tracePt t="41116" x="4876800" y="1866900"/>
          <p14:tracePt t="41128" x="4800600" y="1943100"/>
          <p14:tracePt t="41138" x="4749800" y="2019300"/>
          <p14:tracePt t="41140" x="4686300" y="2108200"/>
          <p14:tracePt t="41153" x="4635500" y="2184400"/>
          <p14:tracePt t="41155" x="4635500" y="2235200"/>
          <p14:tracePt t="41165" x="4610100" y="2324100"/>
          <p14:tracePt t="41175" x="4584700" y="2451100"/>
          <p14:tracePt t="41187" x="4584700" y="2616200"/>
          <p14:tracePt t="41196" x="4584700" y="2667000"/>
          <p14:tracePt t="41206" x="4584700" y="2743200"/>
          <p14:tracePt t="41215" x="4610100" y="2794000"/>
          <p14:tracePt t="41226" x="4660900" y="2857500"/>
          <p14:tracePt t="41228" x="4724400" y="2908300"/>
          <p14:tracePt t="41240" x="4775200" y="2933700"/>
          <p14:tracePt t="41251" x="4800600" y="2959100"/>
          <p14:tracePt t="41253" x="4876800" y="2984500"/>
          <p14:tracePt t="41264" x="4953000" y="3009900"/>
          <p14:tracePt t="41274" x="5016500" y="3009900"/>
          <p14:tracePt t="41276" x="5041900" y="3009900"/>
          <p14:tracePt t="41286" x="5092700" y="3009900"/>
          <p14:tracePt t="41295" x="5143500" y="3009900"/>
          <p14:tracePt t="41303" x="5194300" y="2984500"/>
          <p14:tracePt t="41314" x="5219700" y="2959100"/>
          <p14:tracePt t="41316" x="5257800" y="2933700"/>
          <p14:tracePt t="41331" x="5283200" y="2882900"/>
          <p14:tracePt t="41333" x="5308600" y="2794000"/>
          <p14:tracePt t="41344" x="5308600" y="2717800"/>
          <p14:tracePt t="41354" x="5334000" y="2590800"/>
          <p14:tracePt t="41355" x="5334000" y="2476500"/>
          <p14:tracePt t="41366" x="5334000" y="2349500"/>
          <p14:tracePt t="41375" x="5334000" y="2209800"/>
          <p14:tracePt t="41385" x="5334000" y="2133600"/>
          <p14:tracePt t="41392" x="5334000" y="2057400"/>
          <p14:tracePt t="41402" x="5334000" y="1993900"/>
          <p14:tracePt t="41403" x="5334000" y="1943100"/>
          <p14:tracePt t="41413" x="5283200" y="1892300"/>
          <p14:tracePt t="41423" x="5257800" y="1866900"/>
          <p14:tracePt t="41432" x="5194300" y="1866900"/>
          <p14:tracePt t="41441" x="5118100" y="1866900"/>
          <p14:tracePt t="41443" x="5067300" y="1866900"/>
          <p14:tracePt t="41453" x="4991100" y="1917700"/>
          <p14:tracePt t="41463" x="4902200" y="1943100"/>
          <p14:tracePt t="41474" x="4826000" y="1993900"/>
          <p14:tracePt t="41476" x="4800600" y="2019300"/>
          <p14:tracePt t="41488" x="4749800" y="2082800"/>
          <p14:tracePt t="41497" x="4686300" y="2108200"/>
          <p14:tracePt t="41499" x="4660900" y="2133600"/>
          <p14:tracePt t="41512" x="4610100" y="2159000"/>
          <p14:tracePt t="41522" x="4610100" y="2184400"/>
          <p14:tracePt t="41524" x="4584700" y="2184400"/>
          <p14:tracePt t="41541" x="4584700" y="2209800"/>
          <p14:tracePt t="41564" x="4584700" y="2235200"/>
          <p14:tracePt t="41588" x="4584700" y="2260600"/>
          <p14:tracePt t="41597" x="4584700" y="2286000"/>
          <p14:tracePt t="41614" x="4610100" y="2349500"/>
          <p14:tracePt t="41625" x="4660900" y="2374900"/>
          <p14:tracePt t="41636" x="4686300" y="2400300"/>
          <p14:tracePt t="41637" x="4775200" y="2425700"/>
          <p14:tracePt t="41651" x="4826000" y="2476500"/>
          <p14:tracePt t="41653" x="4902200" y="2501900"/>
          <p14:tracePt t="41668" x="5016500" y="2527300"/>
          <p14:tracePt t="41669" x="5092700" y="2552700"/>
          <p14:tracePt t="41682" x="5168900" y="2590800"/>
          <p14:tracePt t="41685" x="5308600" y="2590800"/>
          <p14:tracePt t="41695" x="5384800" y="2616200"/>
          <p14:tracePt t="41707" x="5524500" y="2616200"/>
          <p14:tracePt t="41716" x="5651500" y="2616200"/>
          <p14:tracePt t="41726" x="5727700" y="2616200"/>
          <p14:tracePt t="41735" x="5791200" y="2616200"/>
          <p14:tracePt t="41743" x="5867400" y="2616200"/>
          <p14:tracePt t="41753" x="5918200" y="2616200"/>
          <p14:tracePt t="41761" x="5969000" y="2616200"/>
          <p14:tracePt t="41770" x="6019800" y="2616200"/>
          <p14:tracePt t="41771" x="6083300" y="2590800"/>
          <p14:tracePt t="41782" x="6108700" y="2590800"/>
          <p14:tracePt t="41792" x="6134100" y="2552700"/>
          <p14:tracePt t="41803" x="6159500" y="2552700"/>
          <p14:tracePt t="41804" x="6184900" y="2527300"/>
          <p14:tracePt t="41814" x="6210300" y="2527300"/>
          <p14:tracePt t="41836" x="6235700" y="2501900"/>
          <p14:tracePt t="41854" x="6235700" y="2476500"/>
          <p14:tracePt t="41871" x="6235700" y="2451100"/>
          <p14:tracePt t="41884" x="6235700" y="2425700"/>
          <p14:tracePt t="42028" x="6286500" y="2425700"/>
          <p14:tracePt t="42037" x="6350000" y="2476500"/>
          <p14:tracePt t="42047" x="6400800" y="2552700"/>
          <p14:tracePt t="42058" x="6477000" y="2616200"/>
          <p14:tracePt t="42060" x="6553200" y="2667000"/>
          <p14:tracePt t="42072" x="6616700" y="2743200"/>
          <p14:tracePt t="42082" x="6718300" y="2819400"/>
          <p14:tracePt t="42092" x="6769100" y="2882900"/>
          <p14:tracePt t="42102" x="6845300" y="2959100"/>
          <p14:tracePt t="42103" x="6934200" y="3035300"/>
          <p14:tracePt t="42118" x="7035800" y="3149600"/>
          <p14:tracePt t="42129" x="7061200" y="3200400"/>
          <p14:tracePt t="42139" x="7112000" y="3251200"/>
          <p14:tracePt t="42141" x="7150100" y="3276600"/>
          <p14:tracePt t="42153" x="7175500" y="3327400"/>
          <p14:tracePt t="42163" x="7200900" y="3352800"/>
          <p14:tracePt t="42165" x="7226300" y="3352800"/>
          <p14:tracePt t="42176" x="7251700" y="3390900"/>
          <p14:tracePt t="42187" x="7277100" y="3416300"/>
          <p14:tracePt t="42197" x="7302500" y="3416300"/>
          <p14:tracePt t="42215" x="7327900" y="3416300"/>
          <p14:tracePt t="42231" x="7353300" y="3416300"/>
          <p14:tracePt t="42255" x="7378700" y="3416300"/>
          <p14:tracePt t="42427" x="7378700" y="3390900"/>
          <p14:tracePt t="42437" x="7353300" y="3352800"/>
          <p14:tracePt t="42447" x="7327900" y="3302000"/>
          <p14:tracePt t="42458" x="7302500" y="3251200"/>
          <p14:tracePt t="42460" x="7277100" y="3200400"/>
          <p14:tracePt t="42472" x="7251700" y="3149600"/>
          <p14:tracePt t="42482" x="7251700" y="3124200"/>
          <p14:tracePt t="42485" x="7200900" y="3035300"/>
          <p14:tracePt t="42495" x="7200900" y="3009900"/>
          <p14:tracePt t="42504" x="7175500" y="2959100"/>
          <p14:tracePt t="42514" x="7150100" y="2908300"/>
          <p14:tracePt t="42524" x="7150100" y="2882900"/>
          <p14:tracePt t="42526" x="7112000" y="2857500"/>
          <p14:tracePt t="42537" x="7112000" y="2819400"/>
          <p14:tracePt t="42635" x="7112000" y="2857500"/>
          <p14:tracePt t="42644" x="7112000" y="2933700"/>
          <p14:tracePt t="42653" x="7112000" y="2959100"/>
          <p14:tracePt t="42662" x="7112000" y="2984500"/>
          <p14:tracePt t="42671" x="7112000" y="3035300"/>
          <p14:tracePt t="42680" x="7112000" y="3086100"/>
          <p14:tracePt t="42689" x="7112000" y="3124200"/>
          <p14:tracePt t="42697" x="7112000" y="3175000"/>
          <p14:tracePt t="42706" x="7112000" y="3200400"/>
          <p14:tracePt t="42708" x="7112000" y="3225800"/>
          <p14:tracePt t="42717" x="7112000" y="3251200"/>
          <p14:tracePt t="42742" x="7112000" y="3276600"/>
          <p14:tracePt t="42900" x="7112000" y="3302000"/>
          <p14:tracePt t="42908" x="7112000" y="3327400"/>
          <p14:tracePt t="42925" x="7112000" y="3352800"/>
          <p14:tracePt t="42949" x="7112000" y="3390900"/>
          <p14:tracePt t="43180" x="7112000" y="3416300"/>
          <p14:tracePt t="43188" x="7086600" y="3416300"/>
          <p14:tracePt t="43197" x="7086600" y="3441700"/>
          <p14:tracePt t="43206" x="7061200" y="3441700"/>
          <p14:tracePt t="43216" x="7061200" y="3467100"/>
          <p14:tracePt t="43224" x="7035800" y="3492500"/>
          <p14:tracePt t="43236" x="7010400" y="3492500"/>
          <p14:tracePt t="43237" x="6985000" y="3517900"/>
          <p14:tracePt t="43248" x="6985000" y="3543300"/>
          <p14:tracePt t="43257" x="6959600" y="3543300"/>
          <p14:tracePt t="43265" x="6934200" y="3568700"/>
          <p14:tracePt t="43276" x="6908800" y="3568700"/>
          <p14:tracePt t="43286" x="6908800" y="3594100"/>
          <p14:tracePt t="43296" x="6883400" y="3594100"/>
          <p14:tracePt t="43311" x="6845300" y="3594100"/>
          <p14:tracePt t="43326" x="6819900" y="3594100"/>
          <p14:tracePt t="43343" x="6794500" y="3594100"/>
          <p14:tracePt t="43359" x="6769100" y="3594100"/>
          <p14:tracePt t="43376" x="6743700" y="3568700"/>
          <p14:tracePt t="43389" x="6718300" y="3543300"/>
          <p14:tracePt t="43401" x="6718300" y="3517900"/>
          <p14:tracePt t="43409" x="6692900" y="3492500"/>
          <p14:tracePt t="43420" x="6692900" y="3467100"/>
          <p14:tracePt t="43421" x="6667500" y="3467100"/>
          <p14:tracePt t="43429" x="6667500" y="3441700"/>
          <p14:tracePt t="43439" x="6642100" y="3416300"/>
          <p14:tracePt t="43452" x="6642100" y="3390900"/>
          <p14:tracePt t="43454" x="6616700" y="3352800"/>
          <p14:tracePt t="43472" x="6616700" y="3327400"/>
          <p14:tracePt t="43480" x="6616700" y="3302000"/>
          <p14:tracePt t="43489" x="6578600" y="3302000"/>
          <p14:tracePt t="43503" x="6578600" y="3276600"/>
          <p14:tracePt t="43612" x="6578600" y="3302000"/>
          <p14:tracePt t="43621" x="6578600" y="3327400"/>
          <p14:tracePt t="43629" x="6578600" y="3352800"/>
          <p14:tracePt t="43638" x="6578600" y="3390900"/>
          <p14:tracePt t="43647" x="6578600" y="3441700"/>
          <p14:tracePt t="43657" x="6578600" y="3467100"/>
          <p14:tracePt t="43665" x="6578600" y="3492500"/>
          <p14:tracePt t="43674" x="6578600" y="3543300"/>
          <p14:tracePt t="43681" x="6578600" y="3568700"/>
          <p14:tracePt t="43691" x="6578600" y="3619500"/>
          <p14:tracePt t="43693" x="6578600" y="3644900"/>
          <p14:tracePt t="43703" x="6578600" y="3683000"/>
          <p14:tracePt t="43712" x="6578600" y="3708400"/>
          <p14:tracePt t="43727" x="6578600" y="3733800"/>
          <p14:tracePt t="43752" x="6578600" y="3759200"/>
          <p14:tracePt t="43821" x="6553200" y="3759200"/>
          <p14:tracePt t="44044" x="6527800" y="3784600"/>
          <p14:tracePt t="44060" x="6502400" y="3784600"/>
          <p14:tracePt t="44071" x="6477000" y="3784600"/>
          <p14:tracePt t="44079" x="6451600" y="3810000"/>
          <p14:tracePt t="44105" x="6426200" y="3835400"/>
          <p14:tracePt t="44118" x="6400800" y="3835400"/>
          <p14:tracePt t="44188" x="6426200" y="3835400"/>
          <p14:tracePt t="44197" x="6451600" y="3835400"/>
          <p14:tracePt t="44207" x="6477000" y="3835400"/>
          <p14:tracePt t="44216" x="6502400" y="3810000"/>
          <p14:tracePt t="44227" x="6527800" y="3810000"/>
          <p14:tracePt t="44229" x="6553200" y="3810000"/>
          <p14:tracePt t="44239" x="6578600" y="3810000"/>
          <p14:tracePt t="44256" x="6616700" y="3810000"/>
          <p14:tracePt t="44309" x="6553200" y="3810000"/>
          <p14:tracePt t="44321" x="6527800" y="3810000"/>
          <p14:tracePt t="44330" x="6477000" y="3810000"/>
          <p14:tracePt t="44339" x="6426200" y="3810000"/>
          <p14:tracePt t="44341" x="6400800" y="3810000"/>
          <p14:tracePt t="44351" x="6350000" y="3810000"/>
          <p14:tracePt t="44360" x="6286500" y="3810000"/>
          <p14:tracePt t="44369" x="6261100" y="3810000"/>
          <p14:tracePt t="44378" x="6210300" y="3810000"/>
          <p14:tracePt t="44387" x="6184900" y="3810000"/>
          <p14:tracePt t="44402" x="6159500" y="3810000"/>
          <p14:tracePt t="44419" x="6134100" y="3810000"/>
          <p14:tracePt t="44429" x="6134100" y="3784600"/>
          <p14:tracePt t="44453" x="6134100" y="3759200"/>
          <p14:tracePt t="44469" x="6134100" y="3733800"/>
          <p14:tracePt t="44478" x="6108700" y="3733800"/>
          <p14:tracePt t="44495" x="6108700" y="3708400"/>
          <p14:tracePt t="44534" x="6108700" y="3683000"/>
          <p14:tracePt t="44645" x="6108700" y="3644900"/>
          <p14:tracePt t="44654" x="6083300" y="3644900"/>
          <p14:tracePt t="44663" x="6083300" y="3619500"/>
          <p14:tracePt t="44673" x="6057900" y="3619500"/>
          <p14:tracePt t="44690" x="6019800" y="3594100"/>
          <p14:tracePt t="44706" x="5994400" y="3568700"/>
          <p14:tracePt t="44718" x="5969000" y="3568700"/>
          <p14:tracePt t="44743" x="5943600" y="3568700"/>
          <p14:tracePt t="44789" x="5918200" y="3568700"/>
          <p14:tracePt t="45201" x="5842000" y="3568700"/>
          <p14:tracePt t="45209" x="5791200" y="3568700"/>
          <p14:tracePt t="45219" x="5702300" y="3594100"/>
          <p14:tracePt t="45229" x="5626100" y="3594100"/>
          <p14:tracePt t="45238" x="5549900" y="3619500"/>
          <p14:tracePt t="45248" x="5435600" y="3619500"/>
          <p14:tracePt t="45249" x="5308600" y="3644900"/>
          <p14:tracePt t="45260" x="5194300" y="3644900"/>
          <p14:tracePt t="45269" x="5118100" y="3644900"/>
          <p14:tracePt t="45278" x="5041900" y="3644900"/>
          <p14:tracePt t="45288" x="4953000" y="3644900"/>
          <p14:tracePt t="45295" x="4876800" y="3644900"/>
          <p14:tracePt t="45304" x="4851400" y="3644900"/>
          <p14:tracePt t="45306" x="4800600" y="3644900"/>
          <p14:tracePt t="45319" x="4775200" y="3644900"/>
          <p14:tracePt t="45329" x="4724400" y="3644900"/>
          <p14:tracePt t="45339" x="4724400" y="3619500"/>
          <p14:tracePt t="45348" x="4686300" y="3619500"/>
          <p14:tracePt t="45372" x="4660900" y="3619500"/>
          <p14:tracePt t="46074" x="4635500" y="3619500"/>
          <p14:tracePt t="46082" x="4584700" y="3619500"/>
          <p14:tracePt t="46092" x="4559300" y="3644900"/>
          <p14:tracePt t="46104" x="4508500" y="3644900"/>
          <p14:tracePt t="46106" x="4419600" y="3683000"/>
          <p14:tracePt t="46116" x="4343400" y="3708400"/>
          <p14:tracePt t="46127" x="4292600" y="3708400"/>
          <p14:tracePt t="46136" x="4241800" y="3733800"/>
          <p14:tracePt t="46145" x="4152900" y="3733800"/>
          <p14:tracePt t="46146" x="4102100" y="3759200"/>
          <p14:tracePt t="46157" x="4051300" y="3759200"/>
          <p14:tracePt t="46166" x="4025900" y="3759200"/>
          <p14:tracePt t="46174" x="3975100" y="3759200"/>
          <p14:tracePt t="46182" x="3949700" y="3759200"/>
          <p14:tracePt t="46186" x="3924300" y="3759200"/>
          <p14:tracePt t="46195" x="3886200" y="3759200"/>
          <p14:tracePt t="46204" x="3860800" y="3759200"/>
          <p14:tracePt t="46298" x="3860800" y="3733800"/>
          <p14:tracePt t="46546" x="3860800" y="3708400"/>
          <p14:tracePt t="46730" x="3860800" y="3683000"/>
          <p14:tracePt t="47419" x="3924300" y="3683000"/>
          <p14:tracePt t="47427" x="3949700" y="3683000"/>
          <p14:tracePt t="47437" x="4000500" y="3683000"/>
          <p14:tracePt t="47445" x="4051300" y="3683000"/>
          <p14:tracePt t="47455" x="4127500" y="3683000"/>
          <p14:tracePt t="47463" x="4267200" y="3683000"/>
          <p14:tracePt t="47472" x="4419600" y="3683000"/>
          <p14:tracePt t="47479" x="4559300" y="3683000"/>
          <p14:tracePt t="47489" x="4851400" y="3683000"/>
          <p14:tracePt t="47496" x="5041900" y="3708400"/>
          <p14:tracePt t="47507" x="5257800" y="3759200"/>
          <p14:tracePt t="47509" x="5461000" y="3835400"/>
          <p14:tracePt t="47522" x="5702300" y="3911600"/>
          <p14:tracePt t="47523" x="5943600" y="4025900"/>
          <p14:tracePt t="47537" x="6184900" y="4152900"/>
          <p14:tracePt t="47539" x="6426200" y="4292600"/>
          <p14:tracePt t="47552" x="6642100" y="4419600"/>
          <p14:tracePt t="47562" x="6845300" y="4559300"/>
          <p14:tracePt t="47564" x="6934200" y="4635500"/>
          <p14:tracePt t="47575" x="7061200" y="4711700"/>
          <p14:tracePt t="47586" x="7175500" y="4826000"/>
          <p14:tracePt t="47588" x="7226300" y="4851400"/>
          <p14:tracePt t="47598" x="7302500" y="4902200"/>
          <p14:tracePt t="47609" x="7353300" y="4953000"/>
          <p14:tracePt t="47611" x="7416800" y="4978400"/>
          <p14:tracePt t="47623" x="7442200" y="5016500"/>
          <p14:tracePt t="47827" x="7493000" y="5016500"/>
          <p14:tracePt t="47836" x="7569200" y="5016500"/>
          <p14:tracePt t="47845" x="7620000" y="5041900"/>
          <p14:tracePt t="47856" x="7708900" y="5067300"/>
          <p14:tracePt t="47865" x="7810500" y="5092700"/>
          <p14:tracePt t="47875" x="7950200" y="5143500"/>
          <p14:tracePt t="47877" x="8001000" y="5168900"/>
          <p14:tracePt t="47889" x="8051800" y="5194300"/>
          <p14:tracePt t="47891" x="8128000" y="5219700"/>
          <p14:tracePt t="47905" x="8178800" y="5245100"/>
          <p14:tracePt t="47915" x="8242300" y="5270500"/>
          <p14:tracePt t="47916" x="8267700" y="5308600"/>
          <p14:tracePt t="47940" x="8293100" y="5308600"/>
          <p14:tracePt t="47949" x="8293100" y="5334000"/>
          <p14:tracePt t="47979" x="8293100" y="5359400"/>
          <p14:tracePt t="48323" x="8267700" y="5359400"/>
          <p14:tracePt t="48355" x="8267700" y="5334000"/>
          <p14:tracePt t="48363" x="8242300" y="5334000"/>
          <p14:tracePt t="48373" x="8216900" y="5334000"/>
          <p14:tracePt t="48382" x="8178800" y="5308600"/>
          <p14:tracePt t="48392" x="8153400" y="5270500"/>
          <p14:tracePt t="48403" x="8128000" y="5245100"/>
          <p14:tracePt t="48405" x="8102600" y="5219700"/>
          <p14:tracePt t="48417" x="8102600" y="5194300"/>
          <p14:tracePt t="48425" x="8077200" y="5168900"/>
          <p14:tracePt t="48436" x="8051800" y="5143500"/>
          <p14:tracePt t="48438" x="8026400" y="5118100"/>
          <p14:tracePt t="48450" x="8026400" y="5092700"/>
          <p14:tracePt t="48459" x="8001000" y="5067300"/>
          <p14:tracePt t="48460" x="8001000" y="5041900"/>
          <p14:tracePt t="48471" x="7975600" y="5016500"/>
          <p14:tracePt t="48481" x="7975600" y="4978400"/>
          <p14:tracePt t="48485" x="7950200" y="4953000"/>
          <p14:tracePt t="48495" x="7950200" y="4927600"/>
          <p14:tracePt t="48511" x="7912100" y="4902200"/>
          <p14:tracePt t="48524" x="7912100" y="4876800"/>
          <p14:tracePt t="48563" x="7912100" y="4851400"/>
          <p14:tracePt t="48827" x="7912100" y="4876800"/>
          <p14:tracePt t="48875" x="7912100" y="4902200"/>
          <p14:tracePt t="48956" x="7912100" y="4927600"/>
          <p14:tracePt t="48995" x="7886700" y="4927600"/>
          <p14:tracePt t="49004" x="7886700" y="4953000"/>
          <p14:tracePt t="49013" x="7861300" y="4953000"/>
          <p14:tracePt t="49030" x="7835900" y="4978400"/>
          <p14:tracePt t="49042" x="7810500" y="4978400"/>
          <p14:tracePt t="49044" x="7785100" y="5016500"/>
          <p14:tracePt t="49058" x="7759700" y="5016500"/>
          <p14:tracePt t="49060" x="7734300" y="5041900"/>
          <p14:tracePt t="49072" x="7708900" y="5041900"/>
          <p14:tracePt t="49081" x="7645400" y="5041900"/>
          <p14:tracePt t="49092" x="7620000" y="5067300"/>
          <p14:tracePt t="49094" x="7594600" y="5067300"/>
          <p14:tracePt t="49109" x="7543800" y="5067300"/>
          <p14:tracePt t="49119" x="7518400" y="5067300"/>
          <p14:tracePt t="49140" x="7467600" y="5067300"/>
          <p14:tracePt t="49142" x="7442200" y="5067300"/>
          <p14:tracePt t="49152" x="7416800" y="5067300"/>
          <p14:tracePt t="49162" x="7378700" y="5067300"/>
          <p14:tracePt t="49164" x="7353300" y="5067300"/>
          <p14:tracePt t="49186" x="7327900" y="5067300"/>
          <p14:tracePt t="49188" x="7302500" y="5067300"/>
          <p14:tracePt t="49190" x="7277100" y="5067300"/>
          <p14:tracePt t="49204" x="7251700" y="5067300"/>
          <p14:tracePt t="49213" x="7226300" y="5067300"/>
          <p14:tracePt t="49224" x="7200900" y="5067300"/>
          <p14:tracePt t="49235" x="7200900" y="5041900"/>
          <p14:tracePt t="49237" x="7175500" y="5041900"/>
          <p14:tracePt t="49260" x="7150100" y="5016500"/>
          <p14:tracePt t="49287" x="7112000" y="4978400"/>
          <p14:tracePt t="49339" x="7112000" y="4953000"/>
          <p14:tracePt t="49420" x="7150100" y="4953000"/>
          <p14:tracePt t="49444" x="7200900" y="4927600"/>
          <p14:tracePt t="49454" x="7226300" y="4927600"/>
          <p14:tracePt t="49463" x="7277100" y="4927600"/>
          <p14:tracePt t="49472" x="7353300" y="4927600"/>
          <p14:tracePt t="49480" x="7442200" y="4927600"/>
          <p14:tracePt t="49490" x="7569200" y="4902200"/>
          <p14:tracePt t="49492" x="7683500" y="4902200"/>
          <p14:tracePt t="49503" x="7785100" y="4902200"/>
          <p14:tracePt t="49511" x="7912100" y="4902200"/>
          <p14:tracePt t="49521" x="7950200" y="4902200"/>
          <p14:tracePt t="49528" x="8051800" y="4902200"/>
          <p14:tracePt t="49537" x="8128000" y="4902200"/>
          <p14:tracePt t="49545" x="8178800" y="4902200"/>
          <p14:tracePt t="49554" x="8242300" y="4902200"/>
          <p14:tracePt t="49562" x="8293100" y="4902200"/>
          <p14:tracePt t="49571" x="8318500" y="4902200"/>
          <p14:tracePt t="49580" x="8343900" y="4902200"/>
          <p14:tracePt t="49597" x="8343900" y="4876800"/>
          <p14:tracePt t="49700" x="8343900" y="4851400"/>
          <p14:tracePt t="49716" x="8343900" y="4826000"/>
          <p14:tracePt t="49732" x="8318500" y="4800600"/>
          <p14:tracePt t="49743" x="8318500" y="4775200"/>
          <p14:tracePt t="49752" x="8293100" y="4749800"/>
          <p14:tracePt t="49763" x="8293100" y="4686300"/>
          <p14:tracePt t="49765" x="8267700" y="4635500"/>
          <p14:tracePt t="49775" x="8267700" y="4610100"/>
          <p14:tracePt t="49785" x="8242300" y="4584700"/>
          <p14:tracePt t="49795" x="8242300" y="4533900"/>
          <p14:tracePt t="49797" x="8242300" y="4508500"/>
          <p14:tracePt t="49806" x="8216900" y="4483100"/>
          <p14:tracePt t="49818" x="8216900" y="4445000"/>
          <p14:tracePt t="49820" x="8216900" y="4419600"/>
          <p14:tracePt t="49829" x="8178800" y="4419600"/>
          <p14:tracePt t="49839" x="8178800" y="4394200"/>
          <p14:tracePt t="49855" x="8178800" y="4368800"/>
          <p14:tracePt t="49864" x="8153400" y="4368800"/>
          <p14:tracePt t="49901" x="8128000" y="4368800"/>
          <p14:tracePt t="49972" x="8128000" y="4394200"/>
          <p14:tracePt t="49988" x="8128000" y="4419600"/>
          <p14:tracePt t="49997" x="8128000" y="4445000"/>
          <p14:tracePt t="50015" x="8128000" y="4483100"/>
          <p14:tracePt t="50024" x="8128000" y="4508500"/>
          <p14:tracePt t="50033" x="8128000" y="4533900"/>
          <p14:tracePt t="50042" x="8128000" y="4584700"/>
          <p14:tracePt t="50050" x="8128000" y="4610100"/>
          <p14:tracePt t="50064" x="8128000" y="4660900"/>
          <p14:tracePt t="50080" x="8128000" y="4686300"/>
          <p14:tracePt t="50089" x="8128000" y="4711700"/>
          <p14:tracePt t="50112" x="8128000" y="4749800"/>
          <p14:tracePt t="50188" x="8102600" y="4749800"/>
          <p14:tracePt t="50197" x="8102600" y="4711700"/>
          <p14:tracePt t="50214" x="8102600" y="4686300"/>
          <p14:tracePt t="50223" x="8077200" y="4660900"/>
          <p14:tracePt t="50239" x="8077200" y="4610100"/>
          <p14:tracePt t="50253" x="8077200" y="4584700"/>
          <p14:tracePt t="50254" x="8051800" y="4559300"/>
          <p14:tracePt t="50264" x="8051800" y="4533900"/>
          <p14:tracePt t="50274" x="8051800" y="4508500"/>
          <p14:tracePt t="50282" x="8051800" y="4483100"/>
          <p14:tracePt t="50301" x="8051800" y="4445000"/>
          <p14:tracePt t="50333" x="8026400" y="4445000"/>
          <p14:tracePt t="50404" x="8026400" y="4483100"/>
          <p14:tracePt t="50420" x="8026400" y="4508500"/>
          <p14:tracePt t="50429" x="8051800" y="4533900"/>
          <p14:tracePt t="50440" x="8051800" y="4559300"/>
          <p14:tracePt t="50449" x="8051800" y="4584700"/>
          <p14:tracePt t="50457" x="8077200" y="4610100"/>
          <p14:tracePt t="50467" x="8077200" y="4635500"/>
          <p14:tracePt t="50477" x="8102600" y="4660900"/>
          <p14:tracePt t="50495" x="8102600" y="4686300"/>
          <p14:tracePt t="50512" x="8128000" y="4686300"/>
          <p14:tracePt t="50521" x="8128000" y="4711700"/>
          <p14:tracePt t="50613" x="8128000" y="4686300"/>
          <p14:tracePt t="50629" x="8128000" y="4660900"/>
          <p14:tracePt t="50639" x="8128000" y="4635500"/>
          <p14:tracePt t="50648" x="8102600" y="4610100"/>
          <p14:tracePt t="50663" x="8102600" y="4533900"/>
          <p14:tracePt t="50672" x="8077200" y="4483100"/>
          <p14:tracePt t="50682" x="8077200" y="4445000"/>
          <p14:tracePt t="50692" x="8077200" y="4419600"/>
          <p14:tracePt t="50693" x="8077200" y="4368800"/>
          <p14:tracePt t="50703" x="8051800" y="4343400"/>
          <p14:tracePt t="50721" x="8051800" y="4318000"/>
          <p14:tracePt t="50737" x="8051800" y="4292600"/>
          <p14:tracePt t="50757" x="8026400" y="4292600"/>
          <p14:tracePt t="50949" x="8001000" y="4318000"/>
          <p14:tracePt t="50969" x="7975600" y="4343400"/>
          <p14:tracePt t="50980" x="7975600" y="4368800"/>
          <p14:tracePt t="50981" x="7950200" y="4368800"/>
          <p14:tracePt t="50991" x="7912100" y="4394200"/>
          <p14:tracePt t="51004" x="7886700" y="4445000"/>
          <p14:tracePt t="51005" x="7861300" y="4483100"/>
          <p14:tracePt t="51019" x="7835900" y="4483100"/>
          <p14:tracePt t="51021" x="7810500" y="4533900"/>
          <p14:tracePt t="51031" x="7785100" y="4559300"/>
          <p14:tracePt t="51044" x="7759700" y="4584700"/>
          <p14:tracePt t="51046" x="7734300" y="4584700"/>
          <p14:tracePt t="51056" x="7708900" y="4610100"/>
          <p14:tracePt t="51077" x="7683500" y="4635500"/>
          <p14:tracePt t="51141" x="7708900" y="4635500"/>
          <p14:tracePt t="51150" x="7734300" y="4635500"/>
          <p14:tracePt t="51160" x="7759700" y="4635500"/>
          <p14:tracePt t="51169" x="7810500" y="4635500"/>
          <p14:tracePt t="51178" x="7835900" y="4635500"/>
          <p14:tracePt t="51187" x="7886700" y="4610100"/>
          <p14:tracePt t="51196" x="7912100" y="4610100"/>
          <p14:tracePt t="51198" x="7950200" y="4610100"/>
          <p14:tracePt t="51207" x="7975600" y="4610100"/>
          <p14:tracePt t="51225" x="8001000" y="4610100"/>
          <p14:tracePt t="51318" x="7975600" y="4610100"/>
          <p14:tracePt t="51585" x="7912100" y="4610100"/>
          <p14:tracePt t="51594" x="7785100" y="4711700"/>
          <p14:tracePt t="51606" x="7493000" y="4927600"/>
          <p14:tracePt t="51615" x="7327900" y="5016500"/>
          <p14:tracePt t="51625" x="7035800" y="5118100"/>
          <p14:tracePt t="51627" x="6743700" y="5245100"/>
          <p14:tracePt t="51639" x="6426200" y="5359400"/>
          <p14:tracePt t="51648" x="6108700" y="5435600"/>
          <p14:tracePt t="51649" x="5943600" y="5461000"/>
          <p14:tracePt t="51663" x="5651500" y="5511800"/>
          <p14:tracePt t="51673" x="5410200" y="5575300"/>
          <p14:tracePt t="51675" x="5194300" y="5575300"/>
          <p14:tracePt t="51686" x="4991100" y="5600700"/>
          <p14:tracePt t="51695" x="4826000" y="5600700"/>
          <p14:tracePt t="51704" x="4800600" y="5626100"/>
          <p14:tracePt t="51706" x="4686300" y="5626100"/>
          <p14:tracePt t="51716" x="4610100" y="5626100"/>
          <p14:tracePt t="51726" x="4559300" y="5626100"/>
          <p14:tracePt t="51733" x="4508500" y="5626100"/>
          <p14:tracePt t="51741" x="4483100" y="5626100"/>
          <p14:tracePt t="51921" x="4419600" y="5626100"/>
          <p14:tracePt t="51930" x="4343400" y="5626100"/>
          <p14:tracePt t="51939" x="4267200" y="5626100"/>
          <p14:tracePt t="51949" x="4216400" y="5626100"/>
          <p14:tracePt t="51958" x="4102100" y="5626100"/>
          <p14:tracePt t="51967" x="3949700" y="5626100"/>
          <p14:tracePt t="51976" x="3835400" y="5626100"/>
          <p14:tracePt t="51978" x="3759200" y="5575300"/>
          <p14:tracePt t="51988" x="3657600" y="5511800"/>
          <p14:tracePt t="51999" x="3568700" y="5461000"/>
          <p14:tracePt t="52010" x="3517900" y="5435600"/>
          <p14:tracePt t="52011" x="3467100" y="5359400"/>
          <p14:tracePt t="52025" x="3390900" y="5270500"/>
          <p14:tracePt t="52037" x="3352800" y="5219700"/>
          <p14:tracePt t="52047" x="3352800" y="5168900"/>
          <p14:tracePt t="52056" x="3327400" y="5143500"/>
          <p14:tracePt t="52058" x="3327400" y="5118100"/>
          <p14:tracePt t="52069" x="3327400" y="5092700"/>
          <p14:tracePt t="52093" x="3327400" y="5067300"/>
          <p14:tracePt t="52161" x="3352800" y="5041900"/>
          <p14:tracePt t="52186" x="3390900" y="5041900"/>
          <p14:tracePt t="52203" x="3416300" y="5041900"/>
          <p14:tracePt t="52289" x="3441700" y="5041900"/>
          <p14:tracePt t="52318" x="3467100" y="5041900"/>
          <p14:tracePt t="52326" x="3492500" y="5041900"/>
          <p14:tracePt t="52335" x="3517900" y="5041900"/>
          <p14:tracePt t="52343" x="3568700" y="5067300"/>
          <p14:tracePt t="52354" x="3594100" y="5067300"/>
          <p14:tracePt t="52356" x="3657600" y="5092700"/>
          <p14:tracePt t="52366" x="3683000" y="5092700"/>
          <p14:tracePt t="52375" x="3708400" y="5118100"/>
          <p14:tracePt t="52378" x="3759200" y="5118100"/>
          <p14:tracePt t="52390" x="3784600" y="5143500"/>
          <p14:tracePt t="52407" x="3810000" y="5143500"/>
          <p14:tracePt t="52415" x="3810000" y="5168900"/>
          <p14:tracePt t="52429" x="3835400" y="5168900"/>
          <p14:tracePt t="52445" x="3835400" y="5194300"/>
          <p14:tracePt t="52469" x="3810000" y="5194300"/>
          <p14:tracePt t="52479" x="3784600" y="5219700"/>
          <p14:tracePt t="52489" x="3733800" y="5219700"/>
          <p14:tracePt t="52491" x="3657600" y="5245100"/>
          <p14:tracePt t="52503" x="3594100" y="5245100"/>
          <p14:tracePt t="52510" x="3517900" y="5245100"/>
          <p14:tracePt t="52519" x="3416300" y="5270500"/>
          <p14:tracePt t="52529" x="3327400" y="5270500"/>
          <p14:tracePt t="52530" x="3225800" y="5270500"/>
          <p14:tracePt t="52540" x="3200400" y="5270500"/>
          <p14:tracePt t="52549" x="3124200" y="5270500"/>
          <p14:tracePt t="52558" x="3035300" y="5270500"/>
          <p14:tracePt t="52566" x="2984500" y="5270500"/>
          <p14:tracePt t="52575" x="2933700" y="5270500"/>
          <p14:tracePt t="52583" x="2882900" y="5270500"/>
          <p14:tracePt t="52591" x="2857500" y="5270500"/>
          <p14:tracePt t="52599" x="2832100" y="5270500"/>
          <p14:tracePt t="52609" x="2794000" y="5270500"/>
          <p14:tracePt t="52610" x="2768600" y="5245100"/>
          <p14:tracePt t="52621" x="2743200" y="5245100"/>
          <p14:tracePt t="52629" x="2692400" y="5245100"/>
          <p14:tracePt t="52639" x="2667000" y="5219700"/>
          <p14:tracePt t="52647" x="2641600" y="5219700"/>
          <p14:tracePt t="52655" x="2616200" y="5194300"/>
          <p14:tracePt t="52664" x="2590800" y="5194300"/>
          <p14:tracePt t="52666" x="2565400" y="5194300"/>
          <p14:tracePt t="52675" x="2565400" y="5168900"/>
          <p14:tracePt t="52686" x="2527300" y="5168900"/>
          <p14:tracePt t="52694" x="2501900" y="5168900"/>
          <p14:tracePt t="52703" x="2476500" y="5143500"/>
          <p14:tracePt t="52719" x="2451100" y="5143500"/>
          <p14:tracePt t="52736" x="2425700" y="5118100"/>
          <p14:tracePt t="52746" x="2400300" y="5118100"/>
          <p14:tracePt t="52778" x="2400300" y="5092700"/>
          <p14:tracePt t="52818" x="2425700" y="5092700"/>
          <p14:tracePt t="52827" x="2451100" y="5067300"/>
          <p14:tracePt t="52838" x="2476500" y="5067300"/>
          <p14:tracePt t="52846" x="2527300" y="5067300"/>
          <p14:tracePt t="52855" x="2590800" y="5067300"/>
          <p14:tracePt t="52862" x="2667000" y="5067300"/>
          <p14:tracePt t="52872" x="2743200" y="5067300"/>
          <p14:tracePt t="52879" x="2832100" y="5067300"/>
          <p14:tracePt t="52887" x="2908300" y="5067300"/>
          <p14:tracePt t="52895" x="2984500" y="5067300"/>
          <p14:tracePt t="52904" x="3060700" y="5067300"/>
          <p14:tracePt t="52911" x="3149600" y="5067300"/>
          <p14:tracePt t="52920" x="3225800" y="5067300"/>
          <p14:tracePt t="52922" x="3276600" y="5092700"/>
          <p14:tracePt t="52932" x="3327400" y="5092700"/>
          <p14:tracePt t="52942" x="3390900" y="5118100"/>
          <p14:tracePt t="52956" x="3492500" y="5143500"/>
          <p14:tracePt t="52966" x="3543300" y="5143500"/>
          <p14:tracePt t="52975" x="3568700" y="5168900"/>
          <p14:tracePt t="52986" x="3594100" y="5168900"/>
          <p14:tracePt t="52988" x="3619500" y="5168900"/>
          <p14:tracePt t="52996" x="3657600" y="5194300"/>
          <p14:tracePt t="53014" x="3683000" y="5194300"/>
          <p14:tracePt t="53038" x="3708400" y="5219700"/>
          <p14:tracePt t="53338" x="3683000" y="5219700"/>
          <p14:tracePt t="53346" x="3683000" y="5245100"/>
          <p14:tracePt t="53387" x="3657600" y="5245100"/>
          <p14:tracePt t="53395" x="3657600" y="5270500"/>
          <p14:tracePt t="53413" x="3619500" y="5270500"/>
          <p14:tracePt t="53422" x="3619500" y="5308600"/>
          <p14:tracePt t="53431" x="3619500" y="5334000"/>
          <p14:tracePt t="53439" x="3594100" y="5334000"/>
          <p14:tracePt t="53453" x="3594100" y="5359400"/>
          <p14:tracePt t="53634" x="3594100" y="5334000"/>
          <p14:tracePt t="53666" x="3594100" y="5308600"/>
          <p14:tracePt t="53754" x="3619500" y="5308600"/>
          <p14:tracePt t="53842" x="3619500" y="5334000"/>
          <p14:tracePt t="53907" x="3594100" y="5334000"/>
          <p14:tracePt t="53938" x="3568700" y="5334000"/>
          <p14:tracePt t="53952" x="3543300" y="5334000"/>
          <p14:tracePt t="53960" x="3517900" y="5334000"/>
          <p14:tracePt t="53971" x="3492500" y="5334000"/>
          <p14:tracePt t="53979" x="3467100" y="5334000"/>
          <p14:tracePt t="53996" x="3441700" y="5334000"/>
          <p14:tracePt t="54013" x="3416300" y="5308600"/>
          <p14:tracePt t="54046" x="3390900" y="5270500"/>
          <p14:tracePt t="54179" x="3416300" y="5270500"/>
          <p14:tracePt t="54451" x="3441700" y="5270500"/>
          <p14:tracePt t="54467" x="3467100" y="5270500"/>
          <p14:tracePt t="54476" x="3517900" y="5270500"/>
          <p14:tracePt t="54486" x="3543300" y="5270500"/>
          <p14:tracePt t="54503" x="3594100" y="5270500"/>
          <p14:tracePt t="54512" x="3619500" y="5270500"/>
          <p14:tracePt t="54521" x="3657600" y="5270500"/>
          <p14:tracePt t="54528" x="3683000" y="5270500"/>
          <p14:tracePt t="54543" x="3708400" y="5270500"/>
          <p14:tracePt t="54563" x="3733800" y="5270500"/>
          <p14:tracePt t="54660" x="3708400" y="5270500"/>
          <p14:tracePt t="54685" x="3683000" y="5270500"/>
          <p14:tracePt t="54693" x="3657600" y="5270500"/>
          <p14:tracePt t="54703" x="3619500" y="5270500"/>
          <p14:tracePt t="54713" x="3594100" y="5270500"/>
          <p14:tracePt t="54727" x="3568700" y="5270500"/>
          <p14:tracePt t="54737" x="3543300" y="5270500"/>
          <p14:tracePt t="54745" x="3517900" y="5270500"/>
          <p14:tracePt t="54764" x="3492500" y="5270500"/>
          <p14:tracePt t="54892" x="3517900" y="5270500"/>
          <p14:tracePt t="54924" x="3543300" y="5270500"/>
          <p14:tracePt t="54933" x="3568700" y="5270500"/>
          <p14:tracePt t="54953" x="3594100" y="5270500"/>
          <p14:tracePt t="54961" x="3619500" y="5270500"/>
          <p14:tracePt t="54969" x="3657600" y="5270500"/>
          <p14:tracePt t="54971" x="3683000" y="5270500"/>
          <p14:tracePt t="54980" x="3708400" y="5270500"/>
          <p14:tracePt t="54997" x="3733800" y="5270500"/>
          <p14:tracePt t="55007" x="3759200" y="5270500"/>
          <p14:tracePt t="55023" x="3784600" y="5270500"/>
          <p14:tracePt t="55054" x="3810000" y="5270500"/>
          <p14:tracePt t="56544" x="3860800" y="5270500"/>
          <p14:tracePt t="56553" x="3949700" y="5270500"/>
          <p14:tracePt t="56562" x="4076700" y="5270500"/>
          <p14:tracePt t="56572" x="4216400" y="5270500"/>
          <p14:tracePt t="56580" x="4419600" y="5270500"/>
          <p14:tracePt t="56590" x="4775200" y="5334000"/>
          <p14:tracePt t="56592" x="4991100" y="5334000"/>
          <p14:tracePt t="56604" x="5410200" y="5410200"/>
          <p14:tracePt t="56613" x="5842000" y="5461000"/>
          <p14:tracePt t="56621" x="6235700" y="5511800"/>
          <p14:tracePt t="56629" x="6578600" y="5626100"/>
          <p14:tracePt t="56639" x="6743700" y="5676900"/>
          <p14:tracePt t="56640" x="6959600" y="5753100"/>
          <p14:tracePt t="56652" x="7175500" y="5842000"/>
          <p14:tracePt t="56662" x="7327900" y="5918200"/>
          <p14:tracePt t="56664" x="7442200" y="5943600"/>
          <p14:tracePt t="56677" x="7493000" y="5994400"/>
          <p14:tracePt t="56688" x="7569200" y="6019800"/>
          <p14:tracePt t="56689" x="7645400" y="6070600"/>
          <p14:tracePt t="56888" x="7683500" y="6070600"/>
          <p14:tracePt t="56897" x="7734300" y="6108700"/>
          <p14:tracePt t="56912" x="7861300" y="6210300"/>
          <p14:tracePt t="56923" x="7912100" y="6261100"/>
          <p14:tracePt t="56933" x="8001000" y="6311900"/>
          <p14:tracePt t="56944" x="8026400" y="6375400"/>
          <p14:tracePt t="56946" x="8077200" y="6426200"/>
          <p14:tracePt t="56957" x="8128000" y="6477000"/>
          <p14:tracePt t="56966" x="8153400" y="6502400"/>
          <p14:tracePt t="56970" x="8153400" y="6527800"/>
          <p14:tracePt t="56979" x="8178800" y="6527800"/>
          <p14:tracePt t="56988" x="8178800" y="6553200"/>
          <p14:tracePt t="56997" x="8178800" y="6578600"/>
          <p14:tracePt t="57028" x="8178800" y="6604000"/>
          <p14:tracePt t="57424" x="8153400" y="6604000"/>
          <p14:tracePt t="57432" x="8128000" y="6604000"/>
          <p14:tracePt t="57442" x="8077200" y="6604000"/>
          <p14:tracePt t="57452" x="8026400" y="6578600"/>
          <p14:tracePt t="57463" x="8001000" y="6578600"/>
          <p14:tracePt t="57465" x="7950200" y="6578600"/>
          <p14:tracePt t="57474" x="7886700" y="6578600"/>
          <p14:tracePt t="57484" x="7835900" y="6578600"/>
          <p14:tracePt t="57493" x="7785100" y="6578600"/>
          <p14:tracePt t="57503" x="7734300" y="6553200"/>
          <p14:tracePt t="57505" x="7708900" y="6553200"/>
          <p14:tracePt t="57515" x="7645400" y="6527800"/>
          <p14:tracePt t="57525" x="7620000" y="6527800"/>
          <p14:tracePt t="57537" x="7569200" y="6527800"/>
          <p14:tracePt t="57539" x="7543800" y="6502400"/>
          <p14:tracePt t="57549" x="7493000" y="6502400"/>
          <p14:tracePt t="57559" x="7467600" y="6502400"/>
          <p14:tracePt t="57561" x="7442200" y="6477000"/>
          <p14:tracePt t="57572" x="7416800" y="6477000"/>
          <p14:tracePt t="57581" x="7378700" y="6477000"/>
          <p14:tracePt t="57590" x="7353300" y="6477000"/>
          <p14:tracePt t="57603" x="7302500" y="6451600"/>
          <p14:tracePt t="57618" x="7277100" y="6451600"/>
          <p14:tracePt t="57627" x="7251700" y="6451600"/>
          <p14:tracePt t="57637" x="7226300" y="6451600"/>
          <p14:tracePt t="57653" x="7200900" y="6426200"/>
          <p14:tracePt t="57662" x="7175500" y="6426200"/>
          <p14:tracePt t="57671" x="7150100" y="6426200"/>
          <p14:tracePt t="57681" x="7112000" y="6426200"/>
          <p14:tracePt t="57691" x="7086600" y="6426200"/>
          <p14:tracePt t="57699" x="7086600" y="6400800"/>
          <p14:tracePt t="57716" x="7061200" y="6400800"/>
          <p14:tracePt t="57731" x="7035800" y="6400800"/>
          <p14:tracePt t="57769" x="7035800" y="6375400"/>
          <p14:tracePt t="57825" x="7061200" y="6337300"/>
          <p14:tracePt t="57856" x="7086600" y="6337300"/>
          <p14:tracePt t="57872" x="7112000" y="6311900"/>
          <p14:tracePt t="57897" x="7112000" y="6286500"/>
          <p14:tracePt t="57906" x="7150100" y="6286500"/>
          <p14:tracePt t="57915" x="7150100" y="6261100"/>
          <p14:tracePt t="57924" x="7150100" y="6235700"/>
          <p14:tracePt t="57933" x="7175500" y="6210300"/>
          <p14:tracePt t="57942" x="7175500" y="6184900"/>
          <p14:tracePt t="57945" x="7175500" y="6134100"/>
          <p14:tracePt t="57955" x="7175500" y="6108700"/>
          <p14:tracePt t="57964" x="7200900" y="6045200"/>
          <p14:tracePt t="57976" x="7200900" y="5994400"/>
          <p14:tracePt t="57977" x="7200900" y="5969000"/>
          <p14:tracePt t="57987" x="7226300" y="5918200"/>
          <p14:tracePt t="57998" x="7226300" y="5892800"/>
          <p14:tracePt t="58002" x="7226300" y="5867400"/>
          <p14:tracePt t="58011" x="7251700" y="5842000"/>
          <p14:tracePt t="58022" x="7251700" y="5803900"/>
          <p14:tracePt t="58037" x="7251700" y="5778500"/>
          <p14:tracePt t="58072" x="7277100" y="5778500"/>
          <p14:tracePt t="58128" x="7302500" y="5778500"/>
          <p14:tracePt t="58138" x="7302500" y="5803900"/>
          <p14:tracePt t="58147" x="7327900" y="5842000"/>
          <p14:tracePt t="58158" x="7378700" y="5867400"/>
          <p14:tracePt t="58168" x="7378700" y="5892800"/>
          <p14:tracePt t="58177" x="7416800" y="5918200"/>
          <p14:tracePt t="58179" x="7442200" y="5943600"/>
          <p14:tracePt t="58194" x="7467600" y="5994400"/>
          <p14:tracePt t="58207" x="7493000" y="5994400"/>
          <p14:tracePt t="58209" x="7493000" y="6019800"/>
          <p14:tracePt t="58220" x="7493000" y="6045200"/>
          <p14:tracePt t="58230" x="7518400" y="6045200"/>
          <p14:tracePt t="58240" x="7518400" y="6070600"/>
          <p14:tracePt t="58930" x="7518400" y="6108700"/>
          <p14:tracePt t="58947" x="7518400" y="6134100"/>
          <p14:tracePt t="58957" x="7543800" y="6159500"/>
          <p14:tracePt t="58967" x="7543800" y="6210300"/>
          <p14:tracePt t="58976" x="7543800" y="6235700"/>
          <p14:tracePt t="58978" x="7569200" y="6261100"/>
          <p14:tracePt t="58989" x="7569200" y="6286500"/>
          <p14:tracePt t="58997" x="7569200" y="6311900"/>
          <p14:tracePt t="59007" x="7569200" y="6337300"/>
          <p14:tracePt t="59015" x="7569200" y="6375400"/>
          <p14:tracePt t="59023" x="7569200" y="6400800"/>
          <p14:tracePt t="59045" x="7569200" y="6426200"/>
          <p14:tracePt t="59097" x="7569200" y="6451600"/>
          <p14:tracePt t="59762" x="7493000" y="6451600"/>
          <p14:tracePt t="59771" x="7416800" y="6477000"/>
          <p14:tracePt t="59781" x="7226300" y="6527800"/>
          <p14:tracePt t="59793" x="6985000" y="6578600"/>
          <p14:tracePt t="59794" x="6883400" y="6604000"/>
          <p14:tracePt t="59807" x="6642100" y="6642100"/>
          <p14:tracePt t="59816" x="6426200" y="6667500"/>
          <p14:tracePt t="59827" x="6184900" y="6692900"/>
          <p14:tracePt t="59829" x="5969000" y="6692900"/>
          <p14:tracePt t="59840" x="5753100" y="6718300"/>
          <p14:tracePt t="59849" x="5575300" y="6718300"/>
          <p14:tracePt t="59852" x="5384800" y="6718300"/>
          <p14:tracePt t="59861" x="5219700" y="6718300"/>
          <p14:tracePt t="59870" x="5067300" y="6718300"/>
          <p14:tracePt t="59878" x="4953000" y="6718300"/>
          <p14:tracePt t="59888" x="4851400" y="6718300"/>
          <p14:tracePt t="59895" x="4800600" y="6718300"/>
          <p14:tracePt t="59904" x="4724400" y="6692900"/>
          <p14:tracePt t="59906" x="4660900" y="6692900"/>
          <p14:tracePt t="59916" x="4610100" y="6667500"/>
          <p14:tracePt t="59927" x="4584700" y="6667500"/>
          <p14:tracePt t="59935" x="4559300" y="6642100"/>
          <p14:tracePt t="59943" x="4533900" y="6642100"/>
          <p14:tracePt t="59953" x="4508500" y="6604000"/>
          <p14:tracePt t="60130" x="4457700" y="6604000"/>
          <p14:tracePt t="60138" x="4368800" y="6604000"/>
          <p14:tracePt t="60146" x="4292600" y="6642100"/>
          <p14:tracePt t="60157" x="4216400" y="6642100"/>
          <p14:tracePt t="60165" x="4152900" y="6667500"/>
          <p14:tracePt t="60176" x="4102100" y="6667500"/>
          <p14:tracePt t="60178" x="4025900" y="6667500"/>
          <p14:tracePt t="60188" x="3949700" y="6692900"/>
          <p14:tracePt t="60197" x="3886200" y="6692900"/>
          <p14:tracePt t="60207" x="3810000" y="6692900"/>
          <p14:tracePt t="60214" x="3733800" y="6692900"/>
          <p14:tracePt t="60223" x="3708400" y="6692900"/>
          <p14:tracePt t="60230" x="3657600" y="6692900"/>
          <p14:tracePt t="60239" x="3619500" y="6692900"/>
          <p14:tracePt t="60247" x="3594100" y="6692900"/>
          <p14:tracePt t="60261" x="3568700" y="6667500"/>
          <p14:tracePt t="60271" x="3543300" y="6667500"/>
          <p14:tracePt t="60287" x="3543300" y="6642100"/>
          <p14:tracePt t="60362" x="3543300" y="6604000"/>
          <p14:tracePt t="60767" x="3517900" y="6642100"/>
          <p14:tracePt t="60777" x="3467100" y="6692900"/>
          <p14:tracePt t="60787" x="3390900" y="6743700"/>
          <p14:tracePt t="60797" x="3327400" y="6794500"/>
          <p14:tracePt t="60799" x="3251200" y="6819900"/>
          <p14:tracePt t="60811" x="3200400" y="6845300"/>
          <p14:tracePt t="60821" x="3149600" y="6870700"/>
          <p14:tracePt t="60823" x="3086100" y="6896100"/>
          <p14:tracePt t="60834" x="3035300" y="6896100"/>
          <p14:tracePt t="60843" x="2984500" y="6934200"/>
          <p14:tracePt t="60854" x="2933700" y="6934200"/>
          <p14:tracePt t="60855" x="2882900" y="6934200"/>
          <p14:tracePt t="60864" x="2857500" y="6959600"/>
          <p14:tracePt t="60874" x="2832100" y="6959600"/>
          <p14:tracePt t="60882" x="2768600" y="6959600"/>
          <p14:tracePt t="60891" x="2743200" y="6959600"/>
          <p14:tracePt t="60899" x="2717800" y="6959600"/>
          <p14:tracePt t="60914" x="2692400" y="6959600"/>
          <p14:tracePt t="60937" x="2641600" y="6959600"/>
          <p14:tracePt t="60955" x="2616200" y="6959600"/>
          <p14:tracePt t="60971" x="2590800" y="6959600"/>
          <p14:tracePt t="60987" x="2565400" y="6959600"/>
          <p14:tracePt t="60995" x="2527300" y="6959600"/>
          <p14:tracePt t="61005" x="2501900" y="6959600"/>
          <p14:tracePt t="61007" x="2476500" y="6959600"/>
          <p14:tracePt t="61015" x="2451100" y="6959600"/>
          <p14:tracePt t="61025" x="2425700" y="6959600"/>
          <p14:tracePt t="61041" x="2400300" y="6959600"/>
          <p14:tracePt t="61050" x="2374900" y="6959600"/>
          <p14:tracePt t="61059" x="2349500" y="6959600"/>
          <p14:tracePt t="61067" x="2324100" y="6959600"/>
          <p14:tracePt t="61082" x="2298700" y="6959600"/>
          <p14:tracePt t="61098" x="2260600" y="6934200"/>
          <p14:tracePt t="61126" x="2235200" y="6934200"/>
          <p14:tracePt t="61302" x="2235200" y="6896100"/>
          <p14:tracePt t="61526" x="2260600" y="6896100"/>
          <p14:tracePt t="61559" x="2298700" y="6896100"/>
          <p14:tracePt t="61569" x="2324100" y="6896100"/>
          <p14:tracePt t="61577" x="2349500" y="6896100"/>
          <p14:tracePt t="61587" x="2400300" y="6896100"/>
          <p14:tracePt t="61595" x="2451100" y="6870700"/>
          <p14:tracePt t="61605" x="2527300" y="6870700"/>
          <p14:tracePt t="61607" x="2616200" y="6870700"/>
          <p14:tracePt t="61616" x="2641600" y="6870700"/>
          <p14:tracePt t="61626" x="2717800" y="6870700"/>
          <p14:tracePt t="61636" x="2832100" y="6870700"/>
          <p14:tracePt t="61644" x="2882900" y="6870700"/>
          <p14:tracePt t="61653" x="2933700" y="6870700"/>
          <p14:tracePt t="61660" x="3009900" y="6870700"/>
          <p14:tracePt t="61669" x="3035300" y="6870700"/>
          <p14:tracePt t="61677" x="3086100" y="6870700"/>
          <p14:tracePt t="61684" x="3149600" y="6896100"/>
          <p14:tracePt t="61694" x="3175000" y="6896100"/>
          <p14:tracePt t="61696" x="3225800" y="6934200"/>
          <p14:tracePt t="61707" x="3251200" y="6934200"/>
          <p14:tracePt t="61715" x="3276600" y="6934200"/>
          <p14:tracePt t="61724" x="3302000" y="6959600"/>
          <p14:tracePt t="61727" x="3327400" y="6959600"/>
          <p14:tracePt t="61745" x="3327400" y="6985000"/>
          <p14:tracePt t="61755" x="3352800" y="6985000"/>
          <p14:tracePt t="61943" x="3352800" y="6959600"/>
          <p14:tracePt t="61953" x="3352800" y="6934200"/>
          <p14:tracePt t="61962" x="3352800" y="6870700"/>
          <p14:tracePt t="61971" x="3352800" y="6845300"/>
          <p14:tracePt t="61980" x="3352800" y="6794500"/>
          <p14:tracePt t="61989" x="3352800" y="6769100"/>
          <p14:tracePt t="61996" x="3352800" y="6718300"/>
          <p14:tracePt t="62005" x="3352800" y="6667500"/>
          <p14:tracePt t="62013" x="3352800" y="6642100"/>
          <p14:tracePt t="62022" x="3352800" y="6604000"/>
          <p14:tracePt t="62023" x="3352800" y="6578600"/>
          <p14:tracePt t="62032" x="3352800" y="6553200"/>
          <p14:tracePt t="62056" x="3352800" y="6527800"/>
          <p14:tracePt t="62216" x="3352800" y="6553200"/>
          <p14:tracePt t="62231" x="3352800" y="6578600"/>
          <p14:tracePt t="62255" x="3327400" y="6604000"/>
          <p14:tracePt t="62439" x="3327400" y="6578600"/>
          <p14:tracePt t="62479" x="3327400" y="6553200"/>
          <p14:tracePt t="62591" x="3302000" y="6553200"/>
          <p14:tracePt t="62607" x="3302000" y="6578600"/>
          <p14:tracePt t="62616" x="3276600" y="6578600"/>
          <p14:tracePt t="62639" x="3276600" y="6604000"/>
          <p14:tracePt t="62672" x="3251200" y="6642100"/>
          <p14:tracePt t="62775" x="3251200" y="6604000"/>
          <p14:tracePt t="62791" x="3251200" y="6578600"/>
          <p14:tracePt t="62808" x="3251200" y="6553200"/>
          <p14:tracePt t="62816" x="3251200" y="6527800"/>
          <p14:tracePt t="62826" x="3251200" y="6502400"/>
          <p14:tracePt t="62837" x="3251200" y="6477000"/>
          <p14:tracePt t="62845" x="3276600" y="6451600"/>
          <p14:tracePt t="62855" x="3276600" y="6426200"/>
          <p14:tracePt t="62856" x="3276600" y="6400800"/>
          <p14:tracePt t="62873" x="3276600" y="6375400"/>
          <p14:tracePt t="62882" x="3276600" y="6337300"/>
          <p14:tracePt t="62905" x="3276600" y="6311900"/>
          <p14:tracePt t="62999" x="3276600" y="6337300"/>
          <p14:tracePt t="63009" x="3276600" y="6375400"/>
          <p14:tracePt t="63017" x="3276600" y="6400800"/>
          <p14:tracePt t="63026" x="3302000" y="6426200"/>
          <p14:tracePt t="63037" x="3302000" y="6451600"/>
          <p14:tracePt t="63044" x="3302000" y="6502400"/>
          <p14:tracePt t="63053" x="3302000" y="6527800"/>
          <p14:tracePt t="63060" x="3302000" y="6578600"/>
          <p14:tracePt t="63069" x="3302000" y="6604000"/>
          <p14:tracePt t="63077" x="3302000" y="6667500"/>
          <p14:tracePt t="63086" x="3302000" y="6692900"/>
          <p14:tracePt t="63094" x="3302000" y="6718300"/>
          <p14:tracePt t="63103" x="3302000" y="6743700"/>
          <p14:tracePt t="63104" x="3302000" y="6769100"/>
          <p14:tracePt t="63122" x="3302000" y="6794500"/>
          <p14:tracePt t="63138" x="3302000" y="6819900"/>
          <p14:tracePt t="63824" x="3327400" y="6819900"/>
          <p14:tracePt t="63832" x="3390900" y="6819900"/>
          <p14:tracePt t="63842" x="3492500" y="6819900"/>
          <p14:tracePt t="63850" x="3619500" y="6819900"/>
          <p14:tracePt t="63860" x="3860800" y="6819900"/>
          <p14:tracePt t="63869" x="4318000" y="6896100"/>
          <p14:tracePt t="63877" x="4724400" y="6985000"/>
          <p14:tracePt t="63886" x="5168900" y="7112000"/>
          <p14:tracePt t="63894" x="5359400" y="7200900"/>
          <p14:tracePt t="63905" x="6108700" y="7429500"/>
          <p14:tracePt t="63906" x="6286500" y="7518400"/>
          <p14:tracePt t="63917" x="6667500" y="7670800"/>
          <p14:tracePt t="63926" x="6794500" y="7734300"/>
          <p14:tracePt t="63937" x="7061200" y="7835900"/>
          <p14:tracePt t="63938" x="7277100" y="7937500"/>
          <p14:tracePt t="63950" x="7416800" y="8001000"/>
          <p14:tracePt t="63962" x="7543800" y="8077200"/>
          <p14:tracePt t="63963" x="7569200" y="8077200"/>
          <p14:tracePt t="63974" x="7645400" y="8128000"/>
          <p14:tracePt t="63984" x="7734300" y="8153400"/>
          <p14:tracePt t="63986" x="7759700" y="8178800"/>
          <p14:tracePt t="63998" x="7785100" y="8204200"/>
          <p14:tracePt t="64008" x="7810500" y="8204200"/>
          <p14:tracePt t="64313" x="7835900" y="8204200"/>
          <p14:tracePt t="64332" x="7886700" y="8204200"/>
          <p14:tracePt t="64341" x="7912100" y="8204200"/>
          <p14:tracePt t="64356" x="7950200" y="8204200"/>
          <p14:tracePt t="64371" x="8001000" y="8204200"/>
          <p14:tracePt t="64388" x="8026400" y="8204200"/>
          <p14:tracePt t="64412" x="8051800" y="8204200"/>
          <p14:tracePt t="64437" x="8077200" y="8204200"/>
          <p14:tracePt t="64593" x="8051800" y="8204200"/>
          <p14:tracePt t="64610" x="8026400" y="8204200"/>
          <p14:tracePt t="64620" x="8001000" y="8229600"/>
          <p14:tracePt t="64630" x="7975600" y="8229600"/>
          <p14:tracePt t="64638" x="7950200" y="8229600"/>
          <p14:tracePt t="64646" x="7886700" y="8229600"/>
          <p14:tracePt t="64655" x="7861300" y="8229600"/>
          <p14:tracePt t="64662" x="7810500" y="8229600"/>
          <p14:tracePt t="64671" x="7785100" y="8229600"/>
          <p14:tracePt t="64673" x="7759700" y="8229600"/>
          <p14:tracePt t="64681" x="7708900" y="8229600"/>
          <p14:tracePt t="64691" x="7683500" y="8229600"/>
          <p14:tracePt t="64708" x="7645400" y="8229600"/>
          <p14:tracePt t="64717" x="7620000" y="8229600"/>
          <p14:tracePt t="64732" x="7594600" y="8229600"/>
          <p14:tracePt t="64809" x="7594600" y="8204200"/>
          <p14:tracePt t="65001" x="7594600" y="8178800"/>
          <p14:tracePt t="65217" x="7569200" y="8204200"/>
          <p14:tracePt t="65242" x="7543800" y="8204200"/>
          <p14:tracePt t="65259" x="7518400" y="8204200"/>
          <p14:tracePt t="65269" x="7493000" y="8204200"/>
          <p14:tracePt t="65278" x="7467600" y="8204200"/>
          <p14:tracePt t="65287" x="7442200" y="8204200"/>
          <p14:tracePt t="65295" x="7378700" y="8204200"/>
          <p14:tracePt t="65297" x="7327900" y="8204200"/>
          <p14:tracePt t="65307" x="7277100" y="8204200"/>
          <p14:tracePt t="65320" x="7226300" y="8204200"/>
          <p14:tracePt t="65323" x="7150100" y="8204200"/>
          <p14:tracePt t="65332" x="7112000" y="8204200"/>
          <p14:tracePt t="65342" x="7061200" y="8204200"/>
          <p14:tracePt t="65350" x="7010400" y="8204200"/>
          <p14:tracePt t="65358" x="6985000" y="8204200"/>
          <p14:tracePt t="65366" x="6934200" y="8204200"/>
          <p14:tracePt t="65376" x="6883400" y="8204200"/>
          <p14:tracePt t="65377" x="6845300" y="8204200"/>
          <p14:tracePt t="65388" x="6819900" y="8204200"/>
          <p14:tracePt t="65397" x="6794500" y="8204200"/>
          <p14:tracePt t="65406" x="6794500" y="8178800"/>
          <p14:tracePt t="65414" x="6769100" y="8178800"/>
          <p14:tracePt t="65423" x="6743700" y="8178800"/>
          <p14:tracePt t="65449" x="6718300" y="8178800"/>
          <p14:tracePt t="65459" x="6718300" y="8153400"/>
          <p14:tracePt t="65529" x="6718300" y="8128000"/>
          <p14:tracePt t="65545" x="6743700" y="8128000"/>
          <p14:tracePt t="65562" x="6769100" y="8128000"/>
          <p14:tracePt t="65572" x="6819900" y="8102600"/>
          <p14:tracePt t="65582" x="6845300" y="8102600"/>
          <p14:tracePt t="65590" x="6934200" y="8102600"/>
          <p14:tracePt t="65598" x="6985000" y="8102600"/>
          <p14:tracePt t="65606" x="7010400" y="8102600"/>
          <p14:tracePt t="65620" x="7175500" y="8102600"/>
          <p14:tracePt t="65629" x="7251700" y="8102600"/>
          <p14:tracePt t="65638" x="7302500" y="8102600"/>
          <p14:tracePt t="65646" x="7353300" y="8102600"/>
          <p14:tracePt t="65655" x="7416800" y="8102600"/>
          <p14:tracePt t="65662" x="7467600" y="8102600"/>
          <p14:tracePt t="65677" x="7493000" y="8102600"/>
          <p14:tracePt t="65688" x="7518400" y="8102600"/>
          <p14:tracePt t="65689" x="7543800" y="8102600"/>
          <p14:tracePt t="65706" x="7569200" y="8102600"/>
          <p14:tracePt t="65730" x="7594600" y="8102600"/>
          <p14:tracePt t="65762" x="7620000" y="8102600"/>
          <p14:tracePt t="65802" x="7645400" y="8102600"/>
          <p14:tracePt t="65881" x="7683500" y="8102600"/>
          <p14:tracePt t="65978" x="7683500" y="8128000"/>
          <p14:tracePt t="66042" x="7683500" y="8153400"/>
          <p14:tracePt t="66138" x="7708900" y="8153400"/>
          <p14:tracePt t="66218" x="7708900" y="8128000"/>
          <p14:tracePt t="66330" x="7683500" y="8128000"/>
          <p14:tracePt t="66339" x="7645400" y="8153400"/>
          <p14:tracePt t="66349" x="7620000" y="8153400"/>
          <p14:tracePt t="66357" x="7569200" y="8153400"/>
          <p14:tracePt t="66372" x="7543800" y="8178800"/>
          <p14:tracePt t="66383" x="7493000" y="8204200"/>
          <p14:tracePt t="66394" x="7467600" y="8204200"/>
          <p14:tracePt t="66404" x="7442200" y="8229600"/>
          <p14:tracePt t="66514" x="7467600" y="8229600"/>
          <p14:tracePt t="66530" x="7493000" y="8229600"/>
          <p14:tracePt t="66547" x="7518400" y="8204200"/>
          <p14:tracePt t="66559" x="7543800" y="8204200"/>
          <p14:tracePt t="66575" x="7569200" y="8204200"/>
          <p14:tracePt t="66591" x="7594600" y="8204200"/>
          <p14:tracePt t="66606" x="7620000" y="8204200"/>
          <p14:tracePt t="66746" x="7594600" y="8204200"/>
          <p14:tracePt t="66762" x="7569200" y="8204200"/>
          <p14:tracePt t="66789" x="7543800" y="8204200"/>
          <p14:tracePt t="66810" x="7543800" y="8229600"/>
          <p14:tracePt t="66906" x="7569200" y="8229600"/>
          <p14:tracePt t="66915" x="7594600" y="8204200"/>
          <p14:tracePt t="66926" x="7620000" y="8204200"/>
          <p14:tracePt t="66935" x="7645400" y="8204200"/>
          <p14:tracePt t="66943" x="7683500" y="8204200"/>
          <p14:tracePt t="66951" x="7708900" y="8204200"/>
          <p14:tracePt t="66959" x="7734300" y="8204200"/>
          <p14:tracePt t="66967" x="7759700" y="8204200"/>
          <p14:tracePt t="66976" x="7785100" y="8204200"/>
          <p14:tracePt t="67006" x="7810500" y="8204200"/>
          <p14:tracePt t="67059" x="7785100" y="8204200"/>
          <p14:tracePt t="67067" x="7759700" y="8204200"/>
          <p14:tracePt t="67077" x="7734300" y="8204200"/>
          <p14:tracePt t="67087" x="7708900" y="8204200"/>
          <p14:tracePt t="67095" x="7683500" y="8204200"/>
          <p14:tracePt t="67104" x="7645400" y="8204200"/>
          <p14:tracePt t="67106" x="7620000" y="8229600"/>
          <p14:tracePt t="67116" x="7594600" y="8229600"/>
          <p14:tracePt t="67133" x="7569200" y="8229600"/>
          <p14:tracePt t="67158" x="7543800" y="8229600"/>
          <p14:tracePt t="67234" x="7569200" y="8229600"/>
          <p14:tracePt t="67259" x="7594600" y="8229600"/>
          <p14:tracePt t="67268" x="7620000" y="8229600"/>
          <p14:tracePt t="67277" x="7645400" y="8229600"/>
          <p14:tracePt t="67287" x="7683500" y="8229600"/>
          <p14:tracePt t="67296" x="7708900" y="8204200"/>
          <p14:tracePt t="67307" x="7734300" y="8204200"/>
          <p14:tracePt t="67308" x="7759700" y="8204200"/>
          <p14:tracePt t="67321" x="7785100" y="8204200"/>
          <p14:tracePt t="67324" x="7810500" y="8204200"/>
          <p14:tracePt t="67349" x="7835900" y="8204200"/>
          <p14:tracePt t="67403" x="7810500" y="8204200"/>
          <p14:tracePt t="67411" x="7785100" y="8204200"/>
          <p14:tracePt t="67421" x="7759700" y="8229600"/>
          <p14:tracePt t="67430" x="7708900" y="8229600"/>
          <p14:tracePt t="67440" x="7683500" y="8229600"/>
          <p14:tracePt t="67447" x="7620000" y="8267700"/>
          <p14:tracePt t="67458" x="7594600" y="8267700"/>
          <p14:tracePt t="67460" x="7569200" y="8267700"/>
          <p14:tracePt t="67469" x="7518400" y="8267700"/>
          <p14:tracePt t="67478" x="7493000" y="8293100"/>
          <p14:tracePt t="67498" x="7467600" y="8293100"/>
          <p14:tracePt t="67562" x="7493000" y="8293100"/>
          <p14:tracePt t="67572" x="7518400" y="8293100"/>
          <p14:tracePt t="67581" x="7543800" y="8267700"/>
          <p14:tracePt t="67591" x="7569200" y="8267700"/>
          <p14:tracePt t="67599" x="7594600" y="8267700"/>
          <p14:tracePt t="67609" x="7645400" y="8267700"/>
          <p14:tracePt t="67611" x="7683500" y="8267700"/>
          <p14:tracePt t="67620" x="7708900" y="8267700"/>
          <p14:tracePt t="67629" x="7734300" y="8267700"/>
          <p14:tracePt t="67638" x="7759700" y="8267700"/>
          <p14:tracePt t="67723" x="7734300" y="8267700"/>
          <p14:tracePt t="67731" x="7708900" y="8267700"/>
          <p14:tracePt t="67740" x="7683500" y="8293100"/>
          <p14:tracePt t="67750" x="7645400" y="8293100"/>
          <p14:tracePt t="67759" x="7620000" y="8293100"/>
          <p14:tracePt t="67767" x="7569200" y="8293100"/>
          <p14:tracePt t="67776" x="7543800" y="8293100"/>
          <p14:tracePt t="67783" x="7518400" y="8293100"/>
          <p14:tracePt t="67799" x="7493000" y="8293100"/>
          <p14:tracePt t="68119" x="7467600" y="8293100"/>
          <p14:tracePt t="68128" x="7442200" y="8293100"/>
          <p14:tracePt t="68137" x="7378700" y="8293100"/>
          <p14:tracePt t="68146" x="7327900" y="8318500"/>
          <p14:tracePt t="68156" x="7277100" y="8318500"/>
          <p14:tracePt t="68164" x="7200900" y="8343900"/>
          <p14:tracePt t="68174" x="7175500" y="8343900"/>
          <p14:tracePt t="68175" x="7061200" y="8369300"/>
          <p14:tracePt t="68186" x="6985000" y="8369300"/>
          <p14:tracePt t="68194" x="6908800" y="8369300"/>
          <p14:tracePt t="68204" x="6845300" y="8369300"/>
          <p14:tracePt t="68212" x="6794500" y="8369300"/>
          <p14:tracePt t="68222" x="6692900" y="8369300"/>
          <p14:tracePt t="68224" x="6616700" y="8369300"/>
          <p14:tracePt t="68232" x="6502400" y="8369300"/>
          <p14:tracePt t="68241" x="6426200" y="8369300"/>
          <p14:tracePt t="68250" x="6311900" y="8369300"/>
          <p14:tracePt t="68259" x="6235700" y="8369300"/>
          <p14:tracePt t="68270" x="6108700" y="8369300"/>
          <p14:tracePt t="68272" x="5994400" y="8369300"/>
          <p14:tracePt t="68281" x="5943600" y="8369300"/>
          <p14:tracePt t="68290" x="5867400" y="8369300"/>
          <p14:tracePt t="68299" x="5753100" y="8369300"/>
          <p14:tracePt t="68309" x="5702300" y="8369300"/>
          <p14:tracePt t="68321" x="5626100" y="8343900"/>
          <p14:tracePt t="68325" x="5600700" y="8343900"/>
          <p14:tracePt t="68327" x="5575300" y="8343900"/>
          <p14:tracePt t="68339" x="5549900" y="8343900"/>
          <p14:tracePt t="68347" x="5524500" y="8343900"/>
          <p14:tracePt t="68551" x="5486400" y="8343900"/>
          <p14:tracePt t="68560" x="5410200" y="8343900"/>
          <p14:tracePt t="68570" x="5283200" y="8343900"/>
          <p14:tracePt t="68580" x="5143500" y="8343900"/>
          <p14:tracePt t="68588" x="5016500" y="8343900"/>
          <p14:tracePt t="68595" x="4775200" y="8369300"/>
          <p14:tracePt t="68607" x="4559300" y="8369300"/>
          <p14:tracePt t="68608" x="4419600" y="8369300"/>
          <p14:tracePt t="68617" x="4241800" y="8369300"/>
          <p14:tracePt t="68627" x="4025900" y="8369300"/>
          <p14:tracePt t="68637" x="3860800" y="8343900"/>
          <p14:tracePt t="68646" x="3708400" y="8318500"/>
          <p14:tracePt t="68648" x="3568700" y="8318500"/>
          <p14:tracePt t="68658" x="3467100" y="8293100"/>
          <p14:tracePt t="68670" x="3441700" y="8267700"/>
          <p14:tracePt t="68672" x="3352800" y="8229600"/>
          <p14:tracePt t="68683" x="3276600" y="8229600"/>
          <p14:tracePt t="68692" x="3251200" y="8204200"/>
          <p14:tracePt t="68702" x="3200400" y="8204200"/>
          <p14:tracePt t="68710" x="3200400" y="8178800"/>
          <p14:tracePt t="68711" x="3175000" y="8178800"/>
          <p14:tracePt t="68721" x="3175000" y="8153400"/>
          <p14:tracePt t="68730" x="3149600" y="8153400"/>
          <p14:tracePt t="68739" x="3149600" y="8128000"/>
          <p14:tracePt t="68771" x="3149600" y="8102600"/>
          <p14:tracePt t="68799" x="3175000" y="8102600"/>
          <p14:tracePt t="68816" x="3200400" y="8102600"/>
          <p14:tracePt t="68840" x="3225800" y="8102600"/>
          <p14:tracePt t="68872" x="3251200" y="8102600"/>
          <p14:tracePt t="68936" x="3276600" y="8102600"/>
          <p14:tracePt t="68954" x="3302000" y="8102600"/>
          <p14:tracePt t="68970" x="3352800" y="8102600"/>
          <p14:tracePt t="68979" x="3390900" y="8102600"/>
          <p14:tracePt t="68989" x="3416300" y="8102600"/>
          <p14:tracePt t="68997" x="3441700" y="8102600"/>
          <p14:tracePt t="69005" x="3492500" y="8102600"/>
          <p14:tracePt t="69013" x="3517900" y="8102600"/>
          <p14:tracePt t="69023" x="3543300" y="8102600"/>
          <p14:tracePt t="69025" x="3568700" y="8102600"/>
          <p14:tracePt t="69042" x="3568700" y="8128000"/>
          <p14:tracePt t="69051" x="3594100" y="8128000"/>
          <p14:tracePt t="69074" x="3594100" y="8153400"/>
          <p14:tracePt t="69106" x="3568700" y="8178800"/>
          <p14:tracePt t="69116" x="3543300" y="8178800"/>
          <p14:tracePt t="69125" x="3492500" y="8204200"/>
          <p14:tracePt t="69133" x="3467100" y="8229600"/>
          <p14:tracePt t="69144" x="3416300" y="8229600"/>
          <p14:tracePt t="69145" x="3327400" y="8267700"/>
          <p14:tracePt t="69156" x="3302000" y="8267700"/>
          <p14:tracePt t="69164" x="3200400" y="8293100"/>
          <p14:tracePt t="69175" x="3124200" y="8293100"/>
          <p14:tracePt t="69176" x="3086100" y="8318500"/>
          <p14:tracePt t="69187" x="3009900" y="8318500"/>
          <p14:tracePt t="69196" x="2984500" y="8318500"/>
          <p14:tracePt t="69205" x="2933700" y="8343900"/>
          <p14:tracePt t="69214" x="2882900" y="8343900"/>
          <p14:tracePt t="69216" x="2857500" y="8343900"/>
          <p14:tracePt t="69232" x="2832100" y="8343900"/>
          <p14:tracePt t="69241" x="2794000" y="8343900"/>
          <p14:tracePt t="69250" x="2768600" y="8343900"/>
          <p14:tracePt t="69267" x="2743200" y="8369300"/>
          <p14:tracePt t="69283" x="2717800" y="8369300"/>
          <p14:tracePt t="69299" x="2692400" y="8369300"/>
          <p14:tracePt t="69309" x="2667000" y="8369300"/>
          <p14:tracePt t="69321" x="2641600" y="8369300"/>
          <p14:tracePt t="69332" x="2616200" y="8369300"/>
          <p14:tracePt t="69341" x="2590800" y="8369300"/>
          <p14:tracePt t="69349" x="2565400" y="8369300"/>
          <p14:tracePt t="69357" x="2527300" y="8369300"/>
          <p14:tracePt t="69364" x="2476500" y="8369300"/>
          <p14:tracePt t="69373" x="2451100" y="8369300"/>
          <p14:tracePt t="69381" x="2400300" y="8369300"/>
          <p14:tracePt t="69389" x="2349500" y="8369300"/>
          <p14:tracePt t="69397" x="2324100" y="8369300"/>
          <p14:tracePt t="69407" x="2260600" y="8369300"/>
          <p14:tracePt t="69409" x="2235200" y="8369300"/>
          <p14:tracePt t="69420" x="2184400" y="8369300"/>
          <p14:tracePt t="69430" x="2159000" y="8343900"/>
          <p14:tracePt t="69444" x="2133600" y="8343900"/>
          <p14:tracePt t="69445" x="2108200" y="8318500"/>
          <p14:tracePt t="69458" x="2082800" y="8318500"/>
          <p14:tracePt t="69490" x="2057400" y="8293100"/>
          <p14:tracePt t="69656" x="2082800" y="8293100"/>
          <p14:tracePt t="69672" x="2108200" y="8293100"/>
          <p14:tracePt t="69681" x="2133600" y="8293100"/>
          <p14:tracePt t="69690" x="2159000" y="8293100"/>
          <p14:tracePt t="69699" x="2209800" y="8293100"/>
          <p14:tracePt t="69709" x="2260600" y="8293100"/>
          <p14:tracePt t="69716" x="2324100" y="8293100"/>
          <p14:tracePt t="69725" x="2349500" y="8293100"/>
          <p14:tracePt t="69733" x="2400300" y="8293100"/>
          <p14:tracePt t="69742" x="2451100" y="8293100"/>
          <p14:tracePt t="69749" x="2476500" y="8293100"/>
          <p14:tracePt t="69758" x="2501900" y="8293100"/>
          <p14:tracePt t="69770" x="2527300" y="8293100"/>
          <p14:tracePt t="69787" x="2565400" y="8293100"/>
          <p14:tracePt t="69825" x="2527300" y="8293100"/>
          <p14:tracePt t="69833" x="2501900" y="8293100"/>
          <p14:tracePt t="69849" x="2476500" y="8293100"/>
          <p14:tracePt t="69858" x="2425700" y="8293100"/>
          <p14:tracePt t="69867" x="2400300" y="8293100"/>
          <p14:tracePt t="69876" x="2374900" y="8293100"/>
          <p14:tracePt t="69885" x="2324100" y="8293100"/>
          <p14:tracePt t="69893" x="2298700" y="8293100"/>
          <p14:tracePt t="69900" x="2260600" y="8293100"/>
          <p14:tracePt t="69909" x="2235200" y="8293100"/>
          <p14:tracePt t="69920" x="2209800" y="8293100"/>
          <p14:tracePt t="69922" x="2184400" y="8293100"/>
          <p14:tracePt t="69939" x="2159000" y="8293100"/>
          <p14:tracePt t="70008" x="2184400" y="8293100"/>
          <p14:tracePt t="70025" x="2209800" y="8293100"/>
          <p14:tracePt t="70034" x="2235200" y="8293100"/>
          <p14:tracePt t="70044" x="2298700" y="8293100"/>
          <p14:tracePt t="70053" x="2374900" y="8267700"/>
          <p14:tracePt t="70063" x="2425700" y="8267700"/>
          <p14:tracePt t="70065" x="2451100" y="8267700"/>
          <p14:tracePt t="70073" x="2501900" y="8267700"/>
          <p14:tracePt t="70082" x="2565400" y="8267700"/>
          <p14:tracePt t="70091" x="2616200" y="8267700"/>
          <p14:tracePt t="70106" x="2641600" y="8267700"/>
          <p14:tracePt t="70121" x="2667000" y="8267700"/>
          <p14:tracePt t="70153" x="2641600" y="8267700"/>
          <p14:tracePt t="70161" x="2616200" y="8267700"/>
          <p14:tracePt t="70171" x="2616200" y="8229600"/>
          <p14:tracePt t="70179" x="2565400" y="8204200"/>
          <p14:tracePt t="70189" x="2527300" y="8178800"/>
          <p14:tracePt t="70198" x="2501900" y="8128000"/>
          <p14:tracePt t="70208" x="2476500" y="8077200"/>
          <p14:tracePt t="70221" x="2451100" y="7962900"/>
          <p14:tracePt t="70222" x="2451100" y="7810500"/>
          <p14:tracePt t="70224" x="2451100" y="7569200"/>
          <p14:tracePt t="70237" x="2476500" y="7327900"/>
          <p14:tracePt t="70247" x="2616200" y="7010400"/>
          <p14:tracePt t="70249" x="2832100" y="6604000"/>
          <p14:tracePt t="70260" x="3086100" y="6184900"/>
          <p14:tracePt t="70271" x="3416300" y="5702300"/>
          <p14:tracePt t="70272" x="3784600" y="5245100"/>
          <p14:tracePt t="70281" x="4127500" y="4826000"/>
          <p14:tracePt t="70291" x="4318000" y="4635500"/>
          <p14:tracePt t="70302" x="4610100" y="4318000"/>
          <p14:tracePt t="70311" x="4902200" y="4051300"/>
          <p14:tracePt t="70313" x="4991100" y="3975100"/>
          <p14:tracePt t="70328" x="5067300" y="3911600"/>
          <p14:tracePt t="70330" x="5194300" y="3784600"/>
          <p14:tracePt t="70342" x="5283200" y="3733800"/>
          <p14:tracePt t="70351" x="5359400" y="3683000"/>
          <p14:tracePt t="70354" x="5384800" y="3644900"/>
          <p14:tracePt t="70366" x="5410200" y="3644900"/>
          <p14:tracePt t="70374" x="5410200" y="3619500"/>
          <p14:tracePt t="70537" x="5410200" y="3594100"/>
          <p14:tracePt t="70545" x="5384800" y="3594100"/>
          <p14:tracePt t="70555" x="5384800" y="3568700"/>
          <p14:tracePt t="70563" x="5359400" y="3543300"/>
          <p14:tracePt t="70573" x="5359400" y="3517900"/>
          <p14:tracePt t="70581" x="5334000" y="3517900"/>
          <p14:tracePt t="70591" x="5334000" y="3492500"/>
          <p14:tracePt t="70598" x="5308600" y="3492500"/>
          <p14:tracePt t="70607" x="5308600" y="3467100"/>
          <p14:tracePt t="70609" x="5283200" y="3467100"/>
          <p14:tracePt t="70618" x="5257800" y="3441700"/>
          <p14:tracePt t="70628" x="5219700" y="3441700"/>
          <p14:tracePt t="70638" x="5168900" y="3441700"/>
          <p14:tracePt t="70641" x="5143500" y="3441700"/>
          <p14:tracePt t="70649" x="5118100" y="3441700"/>
          <p14:tracePt t="70661" x="5092700" y="3441700"/>
          <p14:tracePt t="70671" x="5041900" y="3441700"/>
          <p14:tracePt t="70681" x="5016500" y="3441700"/>
          <p14:tracePt t="70697" x="4991100" y="3441700"/>
          <p14:tracePt t="70937" x="4953000" y="3467100"/>
          <p14:tracePt t="70947" x="4927600" y="3517900"/>
          <p14:tracePt t="70958" x="4876800" y="3619500"/>
          <p14:tracePt t="70968" x="4800600" y="3759200"/>
          <p14:tracePt t="70970" x="4660900" y="4051300"/>
          <p14:tracePt t="70982" x="4533900" y="4318000"/>
          <p14:tracePt t="70992" x="4368800" y="4660900"/>
          <p14:tracePt t="70994" x="4216400" y="5092700"/>
          <p14:tracePt t="71005" x="4000500" y="5575300"/>
          <p14:tracePt t="71013" x="3759200" y="6108700"/>
          <p14:tracePt t="71022" x="3543300" y="6578600"/>
          <p14:tracePt t="71025" x="3327400" y="7061200"/>
          <p14:tracePt t="71033" x="3225800" y="7251700"/>
          <p14:tracePt t="71044" x="3060700" y="7645400"/>
          <p14:tracePt t="71054" x="2882900" y="7962900"/>
          <p14:tracePt t="71064" x="2832100" y="8077200"/>
          <p14:tracePt t="71065" x="2692400" y="8293100"/>
          <p14:tracePt t="71077" x="2616200" y="8470900"/>
          <p14:tracePt t="71089" x="2527300" y="8585200"/>
          <p14:tracePt t="71090" x="2501900" y="8636000"/>
          <p14:tracePt t="71101" x="2451100" y="8712200"/>
          <p14:tracePt t="71112" x="2425700" y="8763000"/>
          <p14:tracePt t="71113" x="2400300" y="8788400"/>
          <p14:tracePt t="71125" x="2374900" y="8788400"/>
          <p14:tracePt t="71141" x="2349500" y="8826500"/>
          <p14:tracePt t="71171" x="2324100" y="8826500"/>
          <p14:tracePt t="71193" x="2324100" y="8788400"/>
          <p14:tracePt t="71202" x="2298700" y="8788400"/>
          <p14:tracePt t="71211" x="2298700" y="8763000"/>
          <p14:tracePt t="71221" x="2298700" y="8737600"/>
          <p14:tracePt t="71229" x="2260600" y="8712200"/>
          <p14:tracePt t="71241" x="2260600" y="8686800"/>
          <p14:tracePt t="71250" x="2235200" y="8661400"/>
          <p14:tracePt t="71260" x="2235200" y="8636000"/>
          <p14:tracePt t="71283" x="2235200" y="8610600"/>
          <p14:tracePt t="71298" x="2235200" y="8585200"/>
          <p14:tracePt t="71337" x="2235200" y="8559800"/>
          <p14:tracePt t="71361" x="2235200" y="8534400"/>
          <p14:tracePt t="71378" x="2235200" y="8496300"/>
          <p14:tracePt t="71402" x="2235200" y="8470900"/>
          <p14:tracePt t="71938" x="2235200" y="8445500"/>
          <p14:tracePt t="72009" x="2260600" y="8445500"/>
          <p14:tracePt t="72018" x="2349500" y="8420100"/>
          <p14:tracePt t="72029" x="2476500" y="8394700"/>
          <p14:tracePt t="72040" x="2641600" y="8343900"/>
          <p14:tracePt t="72042" x="2857500" y="8318500"/>
          <p14:tracePt t="72054" x="3149600" y="8267700"/>
          <p14:tracePt t="72064" x="3492500" y="8229600"/>
          <p14:tracePt t="72066" x="4216400" y="8178800"/>
          <p14:tracePt t="72077" x="4686300" y="8178800"/>
          <p14:tracePt t="72087" x="5194300" y="8178800"/>
          <p14:tracePt t="72095" x="5702300" y="8178800"/>
          <p14:tracePt t="72104" x="6159500" y="8293100"/>
          <p14:tracePt t="72106" x="6375400" y="8369300"/>
          <p14:tracePt t="72116" x="6718300" y="8559800"/>
          <p14:tracePt t="72128" x="7061200" y="8686800"/>
          <p14:tracePt t="72130" x="7175500" y="8763000"/>
          <p14:tracePt t="72142" x="7378700" y="8877300"/>
          <p14:tracePt t="72153" x="7543800" y="8978900"/>
          <p14:tracePt t="72155" x="7594600" y="9004300"/>
          <p14:tracePt t="72166" x="7683500" y="9093200"/>
          <p14:tracePt t="72177" x="7759700" y="9118600"/>
          <p14:tracePt t="72389" x="7810500" y="9118600"/>
          <p14:tracePt t="72398" x="7861300" y="9118600"/>
          <p14:tracePt t="72407" x="7912100" y="9118600"/>
          <p14:tracePt t="72416" x="7975600" y="9118600"/>
          <p14:tracePt t="72425" x="8102600" y="9118600"/>
          <p14:tracePt t="72434" x="8242300" y="9118600"/>
          <p14:tracePt t="72442" x="8343900" y="9118600"/>
          <p14:tracePt t="72451" x="8394700" y="9118600"/>
          <p14:tracePt t="72461" x="8559800" y="9118600"/>
          <p14:tracePt t="72463" x="8610600" y="9118600"/>
          <p14:tracePt t="72472" x="8686800" y="9118600"/>
          <p14:tracePt t="72481" x="8750300" y="9118600"/>
          <p14:tracePt t="72490" x="8775700" y="9118600"/>
          <p14:tracePt t="72499" x="8801100" y="9118600"/>
          <p14:tracePt t="72508" x="8826500" y="9118600"/>
          <p14:tracePt t="72510" x="8851900" y="9118600"/>
          <p14:tracePt t="72534" x="8877300" y="9118600"/>
          <p14:tracePt t="72544" x="8877300" y="9144000"/>
          <p14:tracePt t="72576" x="8877300" y="9169400"/>
          <p14:tracePt t="72586" x="8851900" y="9169400"/>
          <p14:tracePt t="72594" x="8851900" y="9194800"/>
          <p14:tracePt t="72603" x="8826500" y="9194800"/>
          <p14:tracePt t="72611" x="8801100" y="9220200"/>
          <p14:tracePt t="72621" x="8775700" y="9245600"/>
          <p14:tracePt t="72622" x="8750300" y="9245600"/>
          <p14:tracePt t="72632" x="8686800" y="9271000"/>
          <p14:tracePt t="72643" x="8686800" y="9296400"/>
          <p14:tracePt t="72656" x="8636000" y="9321800"/>
          <p14:tracePt t="72658" x="8610600" y="9359900"/>
          <p14:tracePt t="72671" x="8509000" y="9385300"/>
          <p14:tracePt t="72681" x="8509000" y="9410700"/>
          <p14:tracePt t="72691" x="8445500" y="9410700"/>
          <p14:tracePt t="72698" x="8420100" y="9436100"/>
          <p14:tracePt t="72709" x="8394700" y="9436100"/>
          <p14:tracePt t="72720" x="8369300" y="9436100"/>
          <p14:tracePt t="72728" x="8343900" y="9461500"/>
          <p14:tracePt t="72745" x="8318500" y="9461500"/>
          <p14:tracePt t="72754" x="8293100" y="9461500"/>
          <p14:tracePt t="72771" x="8267700" y="9461500"/>
          <p14:tracePt t="72778" x="8242300" y="9461500"/>
          <p14:tracePt t="72788" x="8216900" y="9461500"/>
          <p14:tracePt t="72795" x="8216900" y="9436100"/>
          <p14:tracePt t="72805" x="8178800" y="9436100"/>
          <p14:tracePt t="72807" x="8153400" y="9436100"/>
          <p14:tracePt t="72816" x="8153400" y="9410700"/>
          <p14:tracePt t="73110" x="8128000" y="9385300"/>
          <p14:tracePt t="73121" x="8077200" y="9321800"/>
          <p14:tracePt t="73131" x="8051800" y="9296400"/>
          <p14:tracePt t="73142" x="8026400" y="9271000"/>
          <p14:tracePt t="73144" x="8001000" y="9245600"/>
          <p14:tracePt t="73156" x="8001000" y="9220200"/>
          <p14:tracePt t="73163" x="7975600" y="9194800"/>
          <p14:tracePt t="73172" x="7950200" y="9194800"/>
          <p14:tracePt t="73180" x="7950200" y="9169400"/>
          <p14:tracePt t="73194" x="7912100" y="9169400"/>
          <p14:tracePt t="73254" x="7886700" y="9169400"/>
          <p14:tracePt t="73302" x="7861300" y="9169400"/>
          <p14:tracePt t="73322" x="7835900" y="9169400"/>
          <p14:tracePt t="73331" x="7810500" y="9169400"/>
          <p14:tracePt t="73339" x="7785100" y="9194800"/>
          <p14:tracePt t="73349" x="7759700" y="9220200"/>
          <p14:tracePt t="73351" x="7734300" y="9220200"/>
          <p14:tracePt t="73362" x="7708900" y="9245600"/>
          <p14:tracePt t="73371" x="7645400" y="9271000"/>
          <p14:tracePt t="73382" x="7620000" y="9271000"/>
          <p14:tracePt t="73384" x="7569200" y="9296400"/>
          <p14:tracePt t="73395" x="7543800" y="9296400"/>
          <p14:tracePt t="73404" x="7493000" y="9296400"/>
          <p14:tracePt t="73407" x="7467600" y="9321800"/>
          <p14:tracePt t="73416" x="7416800" y="9321800"/>
          <p14:tracePt t="73426" x="7353300" y="9321800"/>
          <p14:tracePt t="73436" x="7327900" y="9321800"/>
          <p14:tracePt t="73444" x="7277100" y="9321800"/>
          <p14:tracePt t="73452" x="7226300" y="9321800"/>
          <p14:tracePt t="73460" x="7175500" y="9321800"/>
          <p14:tracePt t="73468" x="7150100" y="9321800"/>
          <p14:tracePt t="73477" x="7086600" y="9321800"/>
          <p14:tracePt t="73484" x="7061200" y="9321800"/>
          <p14:tracePt t="73494" x="7035800" y="9321800"/>
          <p14:tracePt t="73495" x="7010400" y="9321800"/>
          <p14:tracePt t="73505" x="6985000" y="9321800"/>
          <p14:tracePt t="73538" x="6959600" y="9321800"/>
          <p14:tracePt t="73703" x="6959600" y="9296400"/>
          <p14:tracePt t="74680" x="6985000" y="9296400"/>
          <p14:tracePt t="74689" x="7035800" y="9296400"/>
          <p14:tracePt t="74697" x="7112000" y="9296400"/>
          <p14:tracePt t="74707" x="7200900" y="9296400"/>
          <p14:tracePt t="74715" x="7277100" y="9296400"/>
          <p14:tracePt t="74724" x="7302500" y="9296400"/>
          <p14:tracePt t="74737" x="7493000" y="9296400"/>
          <p14:tracePt t="74746" x="7543800" y="9296400"/>
          <p14:tracePt t="74755" x="7620000" y="9296400"/>
          <p14:tracePt t="74763" x="7683500" y="9296400"/>
          <p14:tracePt t="74773" x="7734300" y="9296400"/>
          <p14:tracePt t="74780" x="7759700" y="9296400"/>
          <p14:tracePt t="74789" x="7785100" y="9296400"/>
          <p14:tracePt t="74798" x="7810500" y="9296400"/>
          <p14:tracePt t="74808" x="7835900" y="9296400"/>
          <p14:tracePt t="74840" x="7861300" y="9296400"/>
          <p14:tracePt t="74927" x="7835900" y="9296400"/>
          <p14:tracePt t="74938" x="7810500" y="9296400"/>
          <p14:tracePt t="74946" x="7759700" y="9296400"/>
          <p14:tracePt t="74957" x="7708900" y="9296400"/>
          <p14:tracePt t="74964" x="7645400" y="9296400"/>
          <p14:tracePt t="74972" x="7569200" y="9296400"/>
          <p14:tracePt t="74980" x="7493000" y="9296400"/>
          <p14:tracePt t="74989" x="7416800" y="9296400"/>
          <p14:tracePt t="74996" x="7327900" y="9296400"/>
          <p14:tracePt t="75005" x="7277100" y="9296400"/>
          <p14:tracePt t="75013" x="7200900" y="9296400"/>
          <p14:tracePt t="75021" x="7112000" y="9296400"/>
          <p14:tracePt t="75029" x="7061200" y="9296400"/>
          <p14:tracePt t="75038" x="6985000" y="9296400"/>
          <p14:tracePt t="75045" x="6934200" y="9296400"/>
          <p14:tracePt t="75055" x="6908800" y="9296400"/>
          <p14:tracePt t="75056" x="6845300" y="9296400"/>
          <p14:tracePt t="75065" x="6794500" y="9296400"/>
          <p14:tracePt t="75074" x="6769100" y="9296400"/>
          <p14:tracePt t="75090" x="6743700" y="9296400"/>
          <p14:tracePt t="75108" x="6718300" y="9296400"/>
          <p14:tracePt t="75176" x="6692900" y="9296400"/>
          <p14:tracePt t="75321" x="6692900" y="9271000"/>
          <p14:tracePt t="75504" x="6642100" y="9271000"/>
          <p14:tracePt t="75512" x="6616700" y="9271000"/>
          <p14:tracePt t="75522" x="6553200" y="9245600"/>
          <p14:tracePt t="75531" x="6502400" y="9220200"/>
          <p14:tracePt t="75542" x="6426200" y="9169400"/>
          <p14:tracePt t="75551" x="6311900" y="9029700"/>
          <p14:tracePt t="75554" x="6184900" y="8902700"/>
          <p14:tracePt t="75565" x="6019800" y="8737600"/>
          <p14:tracePt t="75575" x="5867400" y="8559800"/>
          <p14:tracePt t="75588" x="5676900" y="8343900"/>
          <p14:tracePt t="75590" x="5384800" y="7937500"/>
          <p14:tracePt t="75604" x="5308600" y="7810500"/>
          <p14:tracePt t="75605" x="4991100" y="7302500"/>
          <p14:tracePt t="75615" x="4800600" y="6959600"/>
          <p14:tracePt t="75617" x="4749800" y="6769100"/>
          <p14:tracePt t="75629" x="4584700" y="6451600"/>
          <p14:tracePt t="75639" x="4483100" y="6108700"/>
          <p14:tracePt t="75641" x="4368800" y="5778500"/>
          <p14:tracePt t="75652" x="4343400" y="5626100"/>
          <p14:tracePt t="75662" x="4292600" y="5384800"/>
          <p14:tracePt t="75664" x="4292600" y="5245100"/>
          <p14:tracePt t="75675" x="4267200" y="5092700"/>
          <p14:tracePt t="75685" x="4241800" y="4927600"/>
          <p14:tracePt t="75694" x="4241800" y="4775200"/>
          <p14:tracePt t="75703" x="4241800" y="4635500"/>
          <p14:tracePt t="75888" x="4241800" y="4610100"/>
          <p14:tracePt t="75896" x="4191000" y="4533900"/>
          <p14:tracePt t="75908" x="4152900" y="4445000"/>
          <p14:tracePt t="75918" x="4102100" y="4368800"/>
          <p14:tracePt t="75928" x="4076700" y="4267200"/>
          <p14:tracePt t="75930" x="4051300" y="4178300"/>
          <p14:tracePt t="75942" x="4025900" y="4127500"/>
          <p14:tracePt t="75952" x="4000500" y="4051300"/>
          <p14:tracePt t="75954" x="3975100" y="3975100"/>
          <p14:tracePt t="75965" x="3949700" y="3886200"/>
          <p14:tracePt t="75977" x="3949700" y="3835400"/>
          <p14:tracePt t="75988" x="3924300" y="3810000"/>
          <p14:tracePt t="75990" x="3924300" y="3784600"/>
          <p14:tracePt t="76003" x="3924300" y="3759200"/>
          <p14:tracePt t="76153" x="3924300" y="3733800"/>
          <p14:tracePt t="76162" x="3924300" y="3708400"/>
          <p14:tracePt t="76171" x="3924300" y="3683000"/>
          <p14:tracePt t="76180" x="3924300" y="3619500"/>
          <p14:tracePt t="76189" x="3924300" y="3594100"/>
          <p14:tracePt t="76197" x="3924300" y="3543300"/>
          <p14:tracePt t="76206" x="3924300" y="3467100"/>
          <p14:tracePt t="76213" x="3924300" y="3416300"/>
          <p14:tracePt t="76221" x="3924300" y="3390900"/>
          <p14:tracePt t="76229" x="3924300" y="3352800"/>
          <p14:tracePt t="76238" x="3924300" y="3327400"/>
          <p14:tracePt t="76245" x="3886200" y="3327400"/>
          <p14:tracePt t="76255" x="3886200" y="3302000"/>
          <p14:tracePt t="76360" x="3886200" y="3352800"/>
          <p14:tracePt t="76371" x="3924300" y="3416300"/>
          <p14:tracePt t="76380" x="3975100" y="3517900"/>
          <p14:tracePt t="76392" x="4051300" y="3619500"/>
          <p14:tracePt t="76394" x="4127500" y="3810000"/>
          <p14:tracePt t="76407" x="4292600" y="4152900"/>
          <p14:tracePt t="76409" x="4419600" y="4445000"/>
          <p14:tracePt t="76422" x="4584700" y="4775200"/>
          <p14:tracePt t="76431" x="4749800" y="5168900"/>
          <p14:tracePt t="76439" x="4927600" y="5651500"/>
          <p14:tracePt t="76441" x="5143500" y="6134100"/>
          <p14:tracePt t="76449" x="5219700" y="6337300"/>
          <p14:tracePt t="76459" x="5384800" y="6769100"/>
          <p14:tracePt t="76473" x="5524500" y="7086600"/>
          <p14:tracePt t="76474" x="5600700" y="7226300"/>
          <p14:tracePt t="76488" x="5702300" y="7518400"/>
          <p14:tracePt t="76489" x="5791200" y="7696200"/>
          <p14:tracePt t="76501" x="5816600" y="7759700"/>
          <p14:tracePt t="76725" x="5842000" y="7759700"/>
          <p14:tracePt t="76733" x="5892800" y="7759700"/>
          <p14:tracePt t="76743" x="5943600" y="7810500"/>
          <p14:tracePt t="76753" x="5994400" y="7835900"/>
          <p14:tracePt t="76762" x="6057900" y="7861300"/>
          <p14:tracePt t="76772" x="6235700" y="7962900"/>
          <p14:tracePt t="76774" x="6286500" y="8001000"/>
          <p14:tracePt t="76785" x="6400800" y="8077200"/>
          <p14:tracePt t="76795" x="6502400" y="8153400"/>
          <p14:tracePt t="76797" x="6578600" y="8229600"/>
          <p14:tracePt t="76810" x="6667500" y="8318500"/>
          <p14:tracePt t="76821" x="6692900" y="8343900"/>
          <p14:tracePt t="76823" x="6743700" y="8394700"/>
          <p14:tracePt t="76835" x="6769100" y="8445500"/>
          <p14:tracePt t="76846" x="6794500" y="8496300"/>
          <p14:tracePt t="76847" x="6819900" y="8585200"/>
          <p14:tracePt t="76861" x="6845300" y="8636000"/>
          <p14:tracePt t="76862" x="6845300" y="8661400"/>
          <p14:tracePt t="76873" x="6845300" y="8712200"/>
          <p14:tracePt t="76882" x="6845300" y="8763000"/>
          <p14:tracePt t="76890" x="6845300" y="8826500"/>
          <p14:tracePt t="76905" x="6845300" y="8928100"/>
          <p14:tracePt t="76914" x="6845300" y="8978900"/>
          <p14:tracePt t="76922" x="6845300" y="9004300"/>
          <p14:tracePt t="76930" x="6845300" y="9055100"/>
          <p14:tracePt t="76939" x="6845300" y="9118600"/>
          <p14:tracePt t="76941" x="6845300" y="9144000"/>
          <p14:tracePt t="76950" x="6845300" y="9169400"/>
          <p14:tracePt t="76960" x="6845300" y="9194800"/>
          <p14:tracePt t="76968" x="6845300" y="9245600"/>
          <p14:tracePt t="76978" x="6845300" y="9271000"/>
          <p14:tracePt t="76987" x="6819900" y="9271000"/>
          <p14:tracePt t="76989" x="6819900" y="9296400"/>
          <p14:tracePt t="76998" x="6819900" y="9321800"/>
          <p14:tracePt t="77007" x="6819900" y="9359900"/>
          <p14:tracePt t="77015" x="6819900" y="9385300"/>
          <p14:tracePt t="77032" x="6819900" y="9410700"/>
          <p14:tracePt t="77063" x="6819900" y="9436100"/>
          <p14:tracePt t="77214" x="6794500" y="9436100"/>
          <p14:tracePt t="77277" x="6794500" y="9410700"/>
          <p14:tracePt t="77295" x="6794500" y="9385300"/>
          <p14:tracePt t="77311" x="6794500" y="9359900"/>
          <p14:tracePt t="77326" x="6794500" y="9321800"/>
          <p14:tracePt t="77337" x="6794500" y="9296400"/>
          <p14:tracePt t="77365" x="6794500" y="9271000"/>
          <p14:tracePt t="77374" x="6819900" y="927100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631" b="-11631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" name="Freeform 3"/>
          <p:cNvSpPr/>
          <p:nvPr/>
        </p:nvSpPr>
        <p:spPr>
          <a:xfrm rot="973990">
            <a:off x="-81661" y="-458655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algn="l" defTabSz="914400" rtl="0" eaLnBrk="1" latinLnBrk="0" hangingPunct="1"/>
            <a:endParaRPr lang="fr-FR"/>
          </a:p>
        </p:txBody>
      </p:sp>
      <p:sp>
        <p:nvSpPr>
          <p:cNvPr id="4" name="Freeform 4"/>
          <p:cNvSpPr/>
          <p:nvPr/>
        </p:nvSpPr>
        <p:spPr>
          <a:xfrm rot="973990">
            <a:off x="13632134" y="8182522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4840056" y="1337090"/>
            <a:ext cx="3168214" cy="1556385"/>
          </a:xfrm>
          <a:custGeom>
            <a:avLst/>
            <a:gdLst/>
            <a:ahLst/>
            <a:cxnLst/>
            <a:rect l="l" t="t" r="r" b="b"/>
            <a:pathLst>
              <a:path w="3168214" h="1556385">
                <a:moveTo>
                  <a:pt x="0" y="0"/>
                </a:moveTo>
                <a:lnTo>
                  <a:pt x="3168214" y="0"/>
                </a:lnTo>
                <a:lnTo>
                  <a:pt x="3168214" y="1556385"/>
                </a:lnTo>
                <a:lnTo>
                  <a:pt x="0" y="15563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204822" y="5922420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500"/>
                </a:lnTo>
                <a:lnTo>
                  <a:pt x="0" y="3051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15761262" y="3022884"/>
            <a:ext cx="1322164" cy="1149294"/>
            <a:chOff x="0" y="0"/>
            <a:chExt cx="348224" cy="3026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8224" cy="302695"/>
            </a:xfrm>
            <a:custGeom>
              <a:avLst/>
              <a:gdLst/>
              <a:ahLst/>
              <a:cxnLst/>
              <a:rect l="l" t="t" r="r" b="b"/>
              <a:pathLst>
                <a:path w="348224" h="302695">
                  <a:moveTo>
                    <a:pt x="0" y="0"/>
                  </a:moveTo>
                  <a:lnTo>
                    <a:pt x="348224" y="0"/>
                  </a:lnTo>
                  <a:lnTo>
                    <a:pt x="348224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48224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763081" y="4699849"/>
            <a:ext cx="1322164" cy="1149294"/>
            <a:chOff x="0" y="0"/>
            <a:chExt cx="348224" cy="3026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8224" cy="302695"/>
            </a:xfrm>
            <a:custGeom>
              <a:avLst/>
              <a:gdLst/>
              <a:ahLst/>
              <a:cxnLst/>
              <a:rect l="l" t="t" r="r" b="b"/>
              <a:pathLst>
                <a:path w="348224" h="302695">
                  <a:moveTo>
                    <a:pt x="0" y="0"/>
                  </a:moveTo>
                  <a:lnTo>
                    <a:pt x="348224" y="0"/>
                  </a:lnTo>
                  <a:lnTo>
                    <a:pt x="348224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48224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472177" y="6153991"/>
            <a:ext cx="1613068" cy="1149294"/>
            <a:chOff x="0" y="0"/>
            <a:chExt cx="424841" cy="30269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841" cy="302695"/>
            </a:xfrm>
            <a:custGeom>
              <a:avLst/>
              <a:gdLst/>
              <a:ahLst/>
              <a:cxnLst/>
              <a:rect l="l" t="t" r="r" b="b"/>
              <a:pathLst>
                <a:path w="424841" h="302695">
                  <a:moveTo>
                    <a:pt x="0" y="0"/>
                  </a:moveTo>
                  <a:lnTo>
                    <a:pt x="424841" y="0"/>
                  </a:lnTo>
                  <a:lnTo>
                    <a:pt x="424841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841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470186" y="1241840"/>
            <a:ext cx="12401637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u="sng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Trouves toutes les lettres indiquées en jaune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316826" y="3173704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88003" y="3168951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نـ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39187" y="3168950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90073" y="3168949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بـ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33243" y="3240332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ي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47340" y="3168948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61084" y="3185282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ـبـ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47868" y="3168947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73041" y="3168946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ـتـ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839927" y="2966658"/>
            <a:ext cx="1164835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 dirty="0" err="1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ba</a:t>
            </a:r>
            <a:endParaRPr lang="en-US" sz="6200" dirty="0">
              <a:solidFill>
                <a:srgbClr val="000000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5841745" y="4643624"/>
            <a:ext cx="1164835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ta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504127" y="4689797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73325" y="4722582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يـ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8490" y="4722581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329283" y="4699849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ـتـ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955058" y="4703728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ـنـ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127220" y="4689796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73250" y="4751660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363241" y="4706277"/>
            <a:ext cx="905035" cy="1148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تـ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693739" y="4688048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ـيـ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450786" y="6211093"/>
            <a:ext cx="1634458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tha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608158" y="6264275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174898" y="6282586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ـثـ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572306" y="6274738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تـ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32827" y="6274737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ثـ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188715" y="6249316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ش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348522" y="6262802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08329" y="6262802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847868" y="6250098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ـث</a:t>
            </a:r>
          </a:p>
        </p:txBody>
      </p:sp>
      <p:pic>
        <p:nvPicPr>
          <p:cNvPr id="47" name="Audio 46">
            <a:extLst>
              <a:ext uri="{FF2B5EF4-FFF2-40B4-BE49-F238E27FC236}">
                <a16:creationId xmlns:a16="http://schemas.microsoft.com/office/drawing/2014/main" id="{96DDD9EA-DF8A-0FD1-5E22-757091EE1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57"/>
    </mc:Choice>
    <mc:Fallback xmlns="">
      <p:transition spd="slow" advTm="8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35" x="6845300" y="9271000"/>
          <p14:tracePt t="1639" x="6934200" y="9271000"/>
          <p14:tracePt t="1648" x="7010400" y="9271000"/>
          <p14:tracePt t="1655" x="7061200" y="9271000"/>
          <p14:tracePt t="1665" x="7150100" y="9271000"/>
          <p14:tracePt t="1672" x="7226300" y="9271000"/>
          <p14:tracePt t="1681" x="7327900" y="9271000"/>
          <p14:tracePt t="1683" x="7467600" y="9245600"/>
          <p14:tracePt t="1692" x="7569200" y="9220200"/>
          <p14:tracePt t="1703" x="7708900" y="9194800"/>
          <p14:tracePt t="1714" x="7810500" y="9169400"/>
          <p14:tracePt t="1715" x="7912100" y="9144000"/>
          <p14:tracePt t="1726" x="8026400" y="9118600"/>
          <p14:tracePt t="1738" x="8128000" y="9093200"/>
          <p14:tracePt t="1739" x="8153400" y="9093200"/>
          <p14:tracePt t="1750" x="8216900" y="9055100"/>
          <p14:tracePt t="1760" x="8267700" y="9029700"/>
          <p14:tracePt t="1770" x="8318500" y="9029700"/>
          <p14:tracePt t="1772" x="8318500" y="9004300"/>
          <p14:tracePt t="1781" x="8343900" y="9004300"/>
          <p14:tracePt t="1805" x="8343900" y="8978900"/>
          <p14:tracePt t="1827" x="8318500" y="8978900"/>
          <p14:tracePt t="1837" x="8293100" y="8953500"/>
          <p14:tracePt t="1849" x="8267700" y="8953500"/>
          <p14:tracePt t="1856" x="8242300" y="8953500"/>
          <p14:tracePt t="1865" x="8178800" y="8928100"/>
          <p14:tracePt t="1874" x="8128000" y="8902700"/>
          <p14:tracePt t="1876" x="8077200" y="8877300"/>
          <p14:tracePt t="1887" x="8051800" y="8851900"/>
          <p14:tracePt t="1897" x="7975600" y="8788400"/>
          <p14:tracePt t="1899" x="7912100" y="8763000"/>
          <p14:tracePt t="1909" x="7835900" y="8712200"/>
          <p14:tracePt t="1920" x="7785100" y="8661400"/>
          <p14:tracePt t="1931" x="7759700" y="8636000"/>
          <p14:tracePt t="1932" x="7734300" y="8585200"/>
          <p14:tracePt t="1943" x="7708900" y="8534400"/>
          <p14:tracePt t="1954" x="7645400" y="8470900"/>
          <p14:tracePt t="1956" x="7645400" y="8394700"/>
          <p14:tracePt t="1968" x="7645400" y="8318500"/>
          <p14:tracePt t="1977" x="7645400" y="8229600"/>
          <p14:tracePt t="1980" x="7759700" y="8026400"/>
          <p14:tracePt t="2223" x="7759700" y="8001000"/>
          <p14:tracePt t="2233" x="7759700" y="7912100"/>
          <p14:tracePt t="2241" x="7759700" y="7835900"/>
          <p14:tracePt t="2251" x="7759700" y="7696200"/>
          <p14:tracePt t="2259" x="7759700" y="7467600"/>
          <p14:tracePt t="2269" x="7759700" y="7162800"/>
          <p14:tracePt t="2271" x="7785100" y="6819900"/>
          <p14:tracePt t="2282" x="7912100" y="6210300"/>
          <p14:tracePt t="2291" x="8051800" y="5753100"/>
          <p14:tracePt t="2300" x="8153400" y="5308600"/>
          <p14:tracePt t="2308" x="8242300" y="5092700"/>
          <p14:tracePt t="2319" x="8369300" y="4686300"/>
          <p14:tracePt t="2321" x="8509000" y="4343400"/>
          <p14:tracePt t="2334" x="8610600" y="4051300"/>
          <p14:tracePt t="2335" x="8686800" y="3949700"/>
          <p14:tracePt t="2348" x="8801100" y="3733800"/>
          <p14:tracePt t="2357" x="8877300" y="3568700"/>
          <p14:tracePt t="2359" x="8928100" y="3441700"/>
          <p14:tracePt t="2371" x="9017000" y="3327400"/>
          <p14:tracePt t="2535" x="9042400" y="3327400"/>
          <p14:tracePt t="2543" x="9144000" y="3327400"/>
          <p14:tracePt t="2553" x="9334500" y="3327400"/>
          <p14:tracePt t="2563" x="9537700" y="3327400"/>
          <p14:tracePt t="2571" x="9804400" y="3327400"/>
          <p14:tracePt t="2581" x="10375900" y="3327400"/>
          <p14:tracePt t="2588" x="11010900" y="3327400"/>
          <p14:tracePt t="2597" x="11671300" y="3390900"/>
          <p14:tracePt t="2599" x="12395200" y="3492500"/>
          <p14:tracePt t="2608" x="12712700" y="3543300"/>
          <p14:tracePt t="2618" x="13296900" y="3644900"/>
          <p14:tracePt t="2632" x="13779500" y="3733800"/>
          <p14:tracePt t="2635" x="14185900" y="3835400"/>
          <p14:tracePt t="2644" x="14287500" y="3860800"/>
          <p14:tracePt t="2655" x="14554200" y="3949700"/>
          <p14:tracePt t="2657" x="14744700" y="4000500"/>
          <p14:tracePt t="2669" x="14770100" y="4025900"/>
          <p14:tracePt t="2678" x="14871700" y="4076700"/>
          <p14:tracePt t="2680" x="14935200" y="4102100"/>
          <p14:tracePt t="2691" x="14986000" y="4102100"/>
          <p14:tracePt t="2701" x="15011400" y="4127500"/>
          <p14:tracePt t="2943" x="15011400" y="4102100"/>
          <p14:tracePt t="2952" x="14960600" y="4025900"/>
          <p14:tracePt t="2963" x="14897100" y="3911600"/>
          <p14:tracePt t="2973" x="14846300" y="3835400"/>
          <p14:tracePt t="2983" x="14795500" y="3708400"/>
          <p14:tracePt t="2985" x="14744700" y="3594100"/>
          <p14:tracePt t="2998" x="14693900" y="3492500"/>
          <p14:tracePt t="2999" x="14630400" y="3390900"/>
          <p14:tracePt t="3011" x="14630400" y="3327400"/>
          <p14:tracePt t="3020" x="14605000" y="3251200"/>
          <p14:tracePt t="3032" x="14579600" y="3200400"/>
          <p14:tracePt t="3033" x="14554200" y="3124200"/>
          <p14:tracePt t="3047" x="14554200" y="3086100"/>
          <p14:tracePt t="3049" x="14554200" y="3060700"/>
          <p14:tracePt t="3058" x="14528800" y="3035300"/>
          <p14:tracePt t="3075" x="14528800" y="3009900"/>
          <p14:tracePt t="3287" x="14528800" y="3035300"/>
          <p14:tracePt t="3297" x="14452600" y="3124200"/>
          <p14:tracePt t="3307" x="14363700" y="3175000"/>
          <p14:tracePt t="3317" x="14287500" y="3251200"/>
          <p14:tracePt t="3327" x="14211300" y="3302000"/>
          <p14:tracePt t="3330" x="14135100" y="3352800"/>
          <p14:tracePt t="3341" x="14071600" y="3416300"/>
          <p14:tracePt t="3351" x="13944600" y="3492500"/>
          <p14:tracePt t="3353" x="13830300" y="3568700"/>
          <p14:tracePt t="3365" x="13728700" y="3619500"/>
          <p14:tracePt t="3375" x="13652500" y="3683000"/>
          <p14:tracePt t="3376" x="13601700" y="3708400"/>
          <p14:tracePt t="3389" x="13538200" y="3733800"/>
          <p14:tracePt t="3400" x="13462000" y="3759200"/>
          <p14:tracePt t="3401" x="13436600" y="3759200"/>
          <p14:tracePt t="3412" x="13385800" y="3759200"/>
          <p14:tracePt t="3420" x="13360400" y="3784600"/>
          <p14:tracePt t="3431" x="13335000" y="3784600"/>
          <p14:tracePt t="3433" x="13296900" y="3784600"/>
          <p14:tracePt t="3519" x="13296900" y="3759200"/>
          <p14:tracePt t="3592" x="13335000" y="3759200"/>
          <p14:tracePt t="3600" x="13385800" y="3733800"/>
          <p14:tracePt t="3611" x="13436600" y="3733800"/>
          <p14:tracePt t="3621" x="13512800" y="3733800"/>
          <p14:tracePt t="3634" x="13601700" y="3733800"/>
          <p14:tracePt t="3637" x="13728700" y="3733800"/>
          <p14:tracePt t="3645" x="13830300" y="3733800"/>
          <p14:tracePt t="3654" x="13970000" y="3733800"/>
          <p14:tracePt t="3656" x="14097000" y="3733800"/>
          <p14:tracePt t="3666" x="14262100" y="3733800"/>
          <p14:tracePt t="3675" x="14401800" y="3759200"/>
          <p14:tracePt t="3685" x="14528800" y="3810000"/>
          <p14:tracePt t="3695" x="14668500" y="3860800"/>
          <p14:tracePt t="3697" x="14744700" y="3886200"/>
          <p14:tracePt t="3709" x="14871700" y="3949700"/>
          <p14:tracePt t="3719" x="14897100" y="3949700"/>
          <p14:tracePt t="3721" x="14986000" y="3975100"/>
          <p14:tracePt t="3732" x="15062200" y="4000500"/>
          <p14:tracePt t="3742" x="15113000" y="4000500"/>
          <p14:tracePt t="3952" x="15163800" y="4000500"/>
          <p14:tracePt t="3960" x="15201900" y="4000500"/>
          <p14:tracePt t="3971" x="15278100" y="4000500"/>
          <p14:tracePt t="3980" x="15328900" y="4000500"/>
          <p14:tracePt t="3988" x="15405100" y="3975100"/>
          <p14:tracePt t="4000" x="15455900" y="3975100"/>
          <p14:tracePt t="4001" x="15544800" y="3975100"/>
          <p14:tracePt t="4010" x="15595600" y="3975100"/>
          <p14:tracePt t="4020" x="15646400" y="3949700"/>
          <p14:tracePt t="4032" x="15722600" y="3949700"/>
          <p14:tracePt t="4057" x="15760700" y="3911600"/>
          <p14:tracePt t="4081" x="15722600" y="3911600"/>
          <p14:tracePt t="4091" x="15697200" y="3860800"/>
          <p14:tracePt t="4102" x="15595600" y="3835400"/>
          <p14:tracePt t="4113" x="15494000" y="3759200"/>
          <p14:tracePt t="4115" x="15379700" y="3708400"/>
          <p14:tracePt t="4128" x="15252700" y="3619500"/>
          <p14:tracePt t="4131" x="15163800" y="3594100"/>
          <p14:tracePt t="4144" x="15011400" y="3517900"/>
          <p14:tracePt t="4146" x="14871700" y="3467100"/>
          <p14:tracePt t="4158" x="14744700" y="3416300"/>
          <p14:tracePt t="4168" x="14693900" y="3390900"/>
          <p14:tracePt t="4170" x="14605000" y="3352800"/>
          <p14:tracePt t="4183" x="14528800" y="3327400"/>
          <p14:tracePt t="4185" x="14478000" y="3327400"/>
          <p14:tracePt t="4197" x="14452600" y="3302000"/>
          <p14:tracePt t="4206" x="14427200" y="3302000"/>
          <p14:tracePt t="4401" x="14401800" y="3302000"/>
          <p14:tracePt t="4409" x="14312900" y="3302000"/>
          <p14:tracePt t="4419" x="14160500" y="3302000"/>
          <p14:tracePt t="4433" x="14020800" y="3327400"/>
          <p14:tracePt t="4435" x="13652500" y="3352800"/>
          <p14:tracePt t="4448" x="13462000" y="3352800"/>
          <p14:tracePt t="4450" x="12801600" y="3352800"/>
          <p14:tracePt t="4458" x="12534900" y="3352800"/>
          <p14:tracePt t="4468" x="12103100" y="3352800"/>
          <p14:tracePt t="4477" x="11734800" y="3327400"/>
          <p14:tracePt t="4488" x="11569700" y="3302000"/>
          <p14:tracePt t="4489" x="11252200" y="3251200"/>
          <p14:tracePt t="4501" x="11010900" y="3200400"/>
          <p14:tracePt t="4511" x="10820400" y="3175000"/>
          <p14:tracePt t="4514" x="10744200" y="3149600"/>
          <p14:tracePt t="4525" x="10604500" y="3124200"/>
          <p14:tracePt t="4536" x="10502900" y="3086100"/>
          <p14:tracePt t="4538" x="10426700" y="3060700"/>
          <p14:tracePt t="4550" x="10375900" y="3060700"/>
          <p14:tracePt t="4558" x="10312400" y="3060700"/>
          <p14:tracePt t="4567" x="10287000" y="3035300"/>
          <p14:tracePt t="4569" x="10261600" y="3035300"/>
          <p14:tracePt t="4588" x="10261600" y="3009900"/>
          <p14:tracePt t="4776" x="10134600" y="3009900"/>
          <p14:tracePt t="4785" x="9969500" y="3009900"/>
          <p14:tracePt t="4794" x="9804400" y="3035300"/>
          <p14:tracePt t="4805" x="9626600" y="3035300"/>
          <p14:tracePt t="4815" x="9410700" y="3035300"/>
          <p14:tracePt t="4823" x="9067800" y="3035300"/>
          <p14:tracePt t="4825" x="8686800" y="3035300"/>
          <p14:tracePt t="4835" x="8369300" y="3035300"/>
          <p14:tracePt t="4844" x="8242300" y="3009900"/>
          <p14:tracePt t="4854" x="7975600" y="2959100"/>
          <p14:tracePt t="4865" x="7759700" y="2933700"/>
          <p14:tracePt t="4867" x="7569200" y="2882900"/>
          <p14:tracePt t="4881" x="7416800" y="2819400"/>
          <p14:tracePt t="4892" x="7327900" y="2794000"/>
          <p14:tracePt t="4902" x="7277100" y="2768600"/>
          <p14:tracePt t="4913" x="7226300" y="2743200"/>
          <p14:tracePt t="4915" x="7200900" y="2717800"/>
          <p14:tracePt t="4926" x="7175500" y="2692400"/>
          <p14:tracePt t="4936" x="7150100" y="2667000"/>
          <p14:tracePt t="4947" x="7150100" y="2641600"/>
          <p14:tracePt t="4964" x="7150100" y="2616200"/>
          <p14:tracePt t="4998" x="7150100" y="2590800"/>
          <p14:tracePt t="5014" x="7150100" y="2552700"/>
          <p14:tracePt t="5022" x="7175500" y="2552700"/>
          <p14:tracePt t="5031" x="7226300" y="2527300"/>
          <p14:tracePt t="5040" x="7277100" y="2501900"/>
          <p14:tracePt t="5042" x="7327900" y="2501900"/>
          <p14:tracePt t="5052" x="7416800" y="2476500"/>
          <p14:tracePt t="5063" x="7518400" y="2451100"/>
          <p14:tracePt t="5065" x="7645400" y="2425700"/>
          <p14:tracePt t="5076" x="7886700" y="2425700"/>
          <p14:tracePt t="5085" x="8077200" y="2425700"/>
          <p14:tracePt t="5099" x="8293100" y="2425700"/>
          <p14:tracePt t="5101" x="8534400" y="2425700"/>
          <p14:tracePt t="5110" x="8801100" y="2476500"/>
          <p14:tracePt t="5121" x="9042400" y="2552700"/>
          <p14:tracePt t="5122" x="9309100" y="2667000"/>
          <p14:tracePt t="5135" x="9410700" y="2717800"/>
          <p14:tracePt t="5137" x="9601200" y="2819400"/>
          <p14:tracePt t="5149" x="9753600" y="2908300"/>
          <p14:tracePt t="5159" x="9918700" y="2984500"/>
          <p14:tracePt t="5169" x="9944100" y="3009900"/>
          <p14:tracePt t="5170" x="10071100" y="3060700"/>
          <p14:tracePt t="5182" x="10160000" y="3124200"/>
          <p14:tracePt t="5192" x="10210800" y="3149600"/>
          <p14:tracePt t="5194" x="10261600" y="3149600"/>
          <p14:tracePt t="5206" x="10287000" y="3149600"/>
          <p14:tracePt t="5449" x="10337800" y="3149600"/>
          <p14:tracePt t="5457" x="10426700" y="3124200"/>
          <p14:tracePt t="5469" x="10502900" y="3086100"/>
          <p14:tracePt t="5480" x="10579100" y="3060700"/>
          <p14:tracePt t="5482" x="10718800" y="3009900"/>
          <p14:tracePt t="5494" x="10820400" y="2984500"/>
          <p14:tracePt t="5506" x="10985500" y="2959100"/>
          <p14:tracePt t="5507" x="11176000" y="2959100"/>
          <p14:tracePt t="5518" x="11328400" y="2933700"/>
          <p14:tracePt t="5527" x="11493500" y="2933700"/>
          <p14:tracePt t="5535" x="11620500" y="2933700"/>
          <p14:tracePt t="5543" x="11760200" y="2933700"/>
          <p14:tracePt t="5552" x="11861800" y="2933700"/>
          <p14:tracePt t="5554" x="11976100" y="2933700"/>
          <p14:tracePt t="5564" x="12026900" y="2933700"/>
          <p14:tracePt t="5573" x="12103100" y="2933700"/>
          <p14:tracePt t="5582" x="12153900" y="2933700"/>
          <p14:tracePt t="5590" x="12204700" y="2933700"/>
          <p14:tracePt t="5599" x="12268200" y="2933700"/>
          <p14:tracePt t="5608" x="12293600" y="2933700"/>
          <p14:tracePt t="5609" x="12319000" y="2959100"/>
          <p14:tracePt t="5620" x="12344400" y="2959100"/>
          <p14:tracePt t="5634" x="12369800" y="2959100"/>
          <p14:tracePt t="5636" x="12369800" y="2984500"/>
          <p14:tracePt t="5653" x="12395200" y="298450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646A8-E203-5B38-04C5-4148875D7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9D3011-893D-E05A-453B-FBC298729F88}"/>
              </a:ext>
            </a:extLst>
          </p:cNvPr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631" b="-11631"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7BEEDB0-9845-A634-4371-051380E3C36F}"/>
              </a:ext>
            </a:extLst>
          </p:cNvPr>
          <p:cNvSpPr/>
          <p:nvPr/>
        </p:nvSpPr>
        <p:spPr>
          <a:xfrm rot="973990">
            <a:off x="-81661" y="-458655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algn="l" defTabSz="914400" rtl="0" eaLnBrk="1" latinLnBrk="0" hangingPunct="1"/>
            <a:endParaRPr lang="fr-F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230E5A9-082F-8DE2-DB54-2E531F0E3B73}"/>
              </a:ext>
            </a:extLst>
          </p:cNvPr>
          <p:cNvSpPr/>
          <p:nvPr/>
        </p:nvSpPr>
        <p:spPr>
          <a:xfrm rot="973990">
            <a:off x="13632134" y="8182522"/>
            <a:ext cx="4451160" cy="2776411"/>
          </a:xfrm>
          <a:custGeom>
            <a:avLst/>
            <a:gdLst/>
            <a:ahLst/>
            <a:cxnLst/>
            <a:rect l="l" t="t" r="r" b="b"/>
            <a:pathLst>
              <a:path w="4451160" h="2776411">
                <a:moveTo>
                  <a:pt x="0" y="0"/>
                </a:moveTo>
                <a:lnTo>
                  <a:pt x="4451161" y="0"/>
                </a:lnTo>
                <a:lnTo>
                  <a:pt x="4451161" y="2776411"/>
                </a:lnTo>
                <a:lnTo>
                  <a:pt x="0" y="2776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D7E924B-AE92-6038-D1A4-0B7074FCA16A}"/>
              </a:ext>
            </a:extLst>
          </p:cNvPr>
          <p:cNvSpPr/>
          <p:nvPr/>
        </p:nvSpPr>
        <p:spPr>
          <a:xfrm>
            <a:off x="14840056" y="1337090"/>
            <a:ext cx="3168214" cy="1556385"/>
          </a:xfrm>
          <a:custGeom>
            <a:avLst/>
            <a:gdLst/>
            <a:ahLst/>
            <a:cxnLst/>
            <a:rect l="l" t="t" r="r" b="b"/>
            <a:pathLst>
              <a:path w="3168214" h="1556385">
                <a:moveTo>
                  <a:pt x="0" y="0"/>
                </a:moveTo>
                <a:lnTo>
                  <a:pt x="3168214" y="0"/>
                </a:lnTo>
                <a:lnTo>
                  <a:pt x="3168214" y="1556385"/>
                </a:lnTo>
                <a:lnTo>
                  <a:pt x="0" y="15563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920CD48-ADDB-CDB5-6E6F-E633471E09E1}"/>
              </a:ext>
            </a:extLst>
          </p:cNvPr>
          <p:cNvSpPr/>
          <p:nvPr/>
        </p:nvSpPr>
        <p:spPr>
          <a:xfrm>
            <a:off x="1204822" y="5922420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500"/>
                </a:lnTo>
                <a:lnTo>
                  <a:pt x="0" y="3051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8D3DE5FE-97ED-7701-1D5D-A62E39038ACA}"/>
              </a:ext>
            </a:extLst>
          </p:cNvPr>
          <p:cNvGrpSpPr/>
          <p:nvPr/>
        </p:nvGrpSpPr>
        <p:grpSpPr>
          <a:xfrm>
            <a:off x="15761262" y="3022884"/>
            <a:ext cx="1322164" cy="1149294"/>
            <a:chOff x="0" y="0"/>
            <a:chExt cx="348224" cy="30269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A964A39-7F89-C6FD-6B4A-C12A8BB35EDC}"/>
                </a:ext>
              </a:extLst>
            </p:cNvPr>
            <p:cNvSpPr/>
            <p:nvPr/>
          </p:nvSpPr>
          <p:spPr>
            <a:xfrm>
              <a:off x="0" y="0"/>
              <a:ext cx="348224" cy="302695"/>
            </a:xfrm>
            <a:custGeom>
              <a:avLst/>
              <a:gdLst/>
              <a:ahLst/>
              <a:cxnLst/>
              <a:rect l="l" t="t" r="r" b="b"/>
              <a:pathLst>
                <a:path w="348224" h="302695">
                  <a:moveTo>
                    <a:pt x="0" y="0"/>
                  </a:moveTo>
                  <a:lnTo>
                    <a:pt x="348224" y="0"/>
                  </a:lnTo>
                  <a:lnTo>
                    <a:pt x="348224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F71DC61-D944-268E-27D3-B7589FB9991C}"/>
                </a:ext>
              </a:extLst>
            </p:cNvPr>
            <p:cNvSpPr txBox="1"/>
            <p:nvPr/>
          </p:nvSpPr>
          <p:spPr>
            <a:xfrm>
              <a:off x="0" y="-38100"/>
              <a:ext cx="348224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67A34B0-1F0F-1B8C-E3C2-93DFE843594C}"/>
              </a:ext>
            </a:extLst>
          </p:cNvPr>
          <p:cNvGrpSpPr/>
          <p:nvPr/>
        </p:nvGrpSpPr>
        <p:grpSpPr>
          <a:xfrm>
            <a:off x="15763081" y="4699849"/>
            <a:ext cx="1322164" cy="1149294"/>
            <a:chOff x="0" y="0"/>
            <a:chExt cx="348224" cy="302695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B87FFEA-C9C7-7FF7-CD82-615B7C1F93B7}"/>
                </a:ext>
              </a:extLst>
            </p:cNvPr>
            <p:cNvSpPr/>
            <p:nvPr/>
          </p:nvSpPr>
          <p:spPr>
            <a:xfrm>
              <a:off x="0" y="0"/>
              <a:ext cx="348224" cy="302695"/>
            </a:xfrm>
            <a:custGeom>
              <a:avLst/>
              <a:gdLst/>
              <a:ahLst/>
              <a:cxnLst/>
              <a:rect l="l" t="t" r="r" b="b"/>
              <a:pathLst>
                <a:path w="348224" h="302695">
                  <a:moveTo>
                    <a:pt x="0" y="0"/>
                  </a:moveTo>
                  <a:lnTo>
                    <a:pt x="348224" y="0"/>
                  </a:lnTo>
                  <a:lnTo>
                    <a:pt x="348224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2393C5A-C357-8688-A739-F61C3FE4C5A1}"/>
                </a:ext>
              </a:extLst>
            </p:cNvPr>
            <p:cNvSpPr txBox="1"/>
            <p:nvPr/>
          </p:nvSpPr>
          <p:spPr>
            <a:xfrm>
              <a:off x="0" y="-38100"/>
              <a:ext cx="348224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A68C777-F207-A5EB-B7AF-6A4303B7659D}"/>
              </a:ext>
            </a:extLst>
          </p:cNvPr>
          <p:cNvGrpSpPr/>
          <p:nvPr/>
        </p:nvGrpSpPr>
        <p:grpSpPr>
          <a:xfrm>
            <a:off x="15472177" y="6153991"/>
            <a:ext cx="1613068" cy="1149294"/>
            <a:chOff x="0" y="0"/>
            <a:chExt cx="424841" cy="30269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906C7DB-C40B-AAE4-6BEF-D5E1D32D5735}"/>
                </a:ext>
              </a:extLst>
            </p:cNvPr>
            <p:cNvSpPr/>
            <p:nvPr/>
          </p:nvSpPr>
          <p:spPr>
            <a:xfrm>
              <a:off x="0" y="0"/>
              <a:ext cx="424841" cy="302695"/>
            </a:xfrm>
            <a:custGeom>
              <a:avLst/>
              <a:gdLst/>
              <a:ahLst/>
              <a:cxnLst/>
              <a:rect l="l" t="t" r="r" b="b"/>
              <a:pathLst>
                <a:path w="424841" h="302695">
                  <a:moveTo>
                    <a:pt x="0" y="0"/>
                  </a:moveTo>
                  <a:lnTo>
                    <a:pt x="424841" y="0"/>
                  </a:lnTo>
                  <a:lnTo>
                    <a:pt x="424841" y="302695"/>
                  </a:lnTo>
                  <a:lnTo>
                    <a:pt x="0" y="302695"/>
                  </a:lnTo>
                  <a:close/>
                </a:path>
              </a:pathLst>
            </a:custGeom>
            <a:solidFill>
              <a:srgbClr val="FFFA8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0CFD902-A6CC-6590-6838-B3A42EB03A57}"/>
                </a:ext>
              </a:extLst>
            </p:cNvPr>
            <p:cNvSpPr txBox="1"/>
            <p:nvPr/>
          </p:nvSpPr>
          <p:spPr>
            <a:xfrm>
              <a:off x="0" y="-38100"/>
              <a:ext cx="424841" cy="34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734EBAFF-3149-2DD3-C29B-2C9834C149C0}"/>
              </a:ext>
            </a:extLst>
          </p:cNvPr>
          <p:cNvSpPr txBox="1"/>
          <p:nvPr/>
        </p:nvSpPr>
        <p:spPr>
          <a:xfrm>
            <a:off x="4470186" y="1241840"/>
            <a:ext cx="12401637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u="sng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Trouves toutes les lettres indiquées en jaune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448EAF1-FF4F-01AD-A98E-61CA079EDA15}"/>
              </a:ext>
            </a:extLst>
          </p:cNvPr>
          <p:cNvSpPr txBox="1"/>
          <p:nvPr/>
        </p:nvSpPr>
        <p:spPr>
          <a:xfrm>
            <a:off x="13316826" y="3173704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2275A7AA-7FF7-CFD9-B161-B4F7F5328644}"/>
              </a:ext>
            </a:extLst>
          </p:cNvPr>
          <p:cNvSpPr txBox="1"/>
          <p:nvPr/>
        </p:nvSpPr>
        <p:spPr>
          <a:xfrm>
            <a:off x="11688003" y="3168951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نـ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5A4442FF-4847-2B8F-4D92-157C2C63494D}"/>
              </a:ext>
            </a:extLst>
          </p:cNvPr>
          <p:cNvSpPr txBox="1"/>
          <p:nvPr/>
        </p:nvSpPr>
        <p:spPr>
          <a:xfrm>
            <a:off x="10539187" y="3168950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FD50A8D3-91D7-718C-6141-771840F70A31}"/>
              </a:ext>
            </a:extLst>
          </p:cNvPr>
          <p:cNvSpPr txBox="1"/>
          <p:nvPr/>
        </p:nvSpPr>
        <p:spPr>
          <a:xfrm>
            <a:off x="8990073" y="3168949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بـ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DBD5E00-C8B2-4D89-7AFE-8A0FA2A919B3}"/>
              </a:ext>
            </a:extLst>
          </p:cNvPr>
          <p:cNvSpPr txBox="1"/>
          <p:nvPr/>
        </p:nvSpPr>
        <p:spPr>
          <a:xfrm>
            <a:off x="7833243" y="3240332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ي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35D11881-78CC-E18E-3D8A-50470B2C31D6}"/>
              </a:ext>
            </a:extLst>
          </p:cNvPr>
          <p:cNvSpPr txBox="1"/>
          <p:nvPr/>
        </p:nvSpPr>
        <p:spPr>
          <a:xfrm>
            <a:off x="6047340" y="3168948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5B4C3AC9-07E2-BDA6-D9D1-84A9534666AE}"/>
              </a:ext>
            </a:extLst>
          </p:cNvPr>
          <p:cNvSpPr txBox="1"/>
          <p:nvPr/>
        </p:nvSpPr>
        <p:spPr>
          <a:xfrm>
            <a:off x="4261084" y="3185282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ـبـ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B224CC9B-34F6-CEFB-9C96-C9C905E30F3B}"/>
              </a:ext>
            </a:extLst>
          </p:cNvPr>
          <p:cNvSpPr txBox="1"/>
          <p:nvPr/>
        </p:nvSpPr>
        <p:spPr>
          <a:xfrm>
            <a:off x="2847868" y="3168947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بٌ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2E8672AE-3B76-81A9-B0E0-C1DB004E97DF}"/>
              </a:ext>
            </a:extLst>
          </p:cNvPr>
          <p:cNvSpPr txBox="1"/>
          <p:nvPr/>
        </p:nvSpPr>
        <p:spPr>
          <a:xfrm>
            <a:off x="1673041" y="3168946"/>
            <a:ext cx="141321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ـتـ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1FE442A-9D42-4F8F-E40B-47AE8B944D6F}"/>
              </a:ext>
            </a:extLst>
          </p:cNvPr>
          <p:cNvSpPr txBox="1"/>
          <p:nvPr/>
        </p:nvSpPr>
        <p:spPr>
          <a:xfrm>
            <a:off x="15839927" y="2966658"/>
            <a:ext cx="1164835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 dirty="0" err="1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ba</a:t>
            </a:r>
            <a:endParaRPr lang="en-US" sz="6200" dirty="0">
              <a:solidFill>
                <a:srgbClr val="000000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EF94E862-523E-3E8B-FE24-C36055DD9E81}"/>
              </a:ext>
            </a:extLst>
          </p:cNvPr>
          <p:cNvSpPr txBox="1"/>
          <p:nvPr/>
        </p:nvSpPr>
        <p:spPr>
          <a:xfrm>
            <a:off x="15841745" y="4643624"/>
            <a:ext cx="1164835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ta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07FFE628-D71E-1E3E-97B6-E85A7766C17F}"/>
              </a:ext>
            </a:extLst>
          </p:cNvPr>
          <p:cNvSpPr txBox="1"/>
          <p:nvPr/>
        </p:nvSpPr>
        <p:spPr>
          <a:xfrm>
            <a:off x="13504127" y="4689797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741C0C80-B898-15E5-0C49-974CDB6BF648}"/>
              </a:ext>
            </a:extLst>
          </p:cNvPr>
          <p:cNvSpPr txBox="1"/>
          <p:nvPr/>
        </p:nvSpPr>
        <p:spPr>
          <a:xfrm>
            <a:off x="12073325" y="4722582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يـ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9F072C71-A646-92A3-36B1-2148776BC679}"/>
              </a:ext>
            </a:extLst>
          </p:cNvPr>
          <p:cNvSpPr txBox="1"/>
          <p:nvPr/>
        </p:nvSpPr>
        <p:spPr>
          <a:xfrm>
            <a:off x="10908490" y="4722581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343DDE2A-1703-7868-A661-A10C0A8A32F3}"/>
              </a:ext>
            </a:extLst>
          </p:cNvPr>
          <p:cNvSpPr txBox="1"/>
          <p:nvPr/>
        </p:nvSpPr>
        <p:spPr>
          <a:xfrm>
            <a:off x="9329283" y="4699849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ـتـ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8696B246-64F0-56FD-C446-4901FEDA157A}"/>
              </a:ext>
            </a:extLst>
          </p:cNvPr>
          <p:cNvSpPr txBox="1"/>
          <p:nvPr/>
        </p:nvSpPr>
        <p:spPr>
          <a:xfrm>
            <a:off x="7955058" y="4703728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ـنـ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CB148F60-1551-EAE4-7E00-C482C00E9543}"/>
              </a:ext>
            </a:extLst>
          </p:cNvPr>
          <p:cNvSpPr txBox="1"/>
          <p:nvPr/>
        </p:nvSpPr>
        <p:spPr>
          <a:xfrm>
            <a:off x="6127220" y="4689796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188D0069-9CD4-AAE7-5B92-0719E84AEF08}"/>
              </a:ext>
            </a:extLst>
          </p:cNvPr>
          <p:cNvSpPr txBox="1"/>
          <p:nvPr/>
        </p:nvSpPr>
        <p:spPr>
          <a:xfrm>
            <a:off x="4473250" y="4751660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95A314E8-25C8-09B6-5D87-BA73ABEE4083}"/>
              </a:ext>
            </a:extLst>
          </p:cNvPr>
          <p:cNvSpPr txBox="1"/>
          <p:nvPr/>
        </p:nvSpPr>
        <p:spPr>
          <a:xfrm>
            <a:off x="3363241" y="4706277"/>
            <a:ext cx="905035" cy="1148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تـ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741D3624-22B1-DD76-AD40-0D212A9E7EA4}"/>
              </a:ext>
            </a:extLst>
          </p:cNvPr>
          <p:cNvSpPr txBox="1"/>
          <p:nvPr/>
        </p:nvSpPr>
        <p:spPr>
          <a:xfrm>
            <a:off x="1693739" y="4688048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ـيـ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23319DF7-EEBD-5B5A-1895-3C8BA5063BF0}"/>
              </a:ext>
            </a:extLst>
          </p:cNvPr>
          <p:cNvSpPr txBox="1"/>
          <p:nvPr/>
        </p:nvSpPr>
        <p:spPr>
          <a:xfrm>
            <a:off x="15450786" y="6211093"/>
            <a:ext cx="1634458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tha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DAE1A608-0C45-F186-362B-9D2F39C39B71}"/>
              </a:ext>
            </a:extLst>
          </p:cNvPr>
          <p:cNvSpPr txBox="1"/>
          <p:nvPr/>
        </p:nvSpPr>
        <p:spPr>
          <a:xfrm>
            <a:off x="13608158" y="6264275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BAC88F9A-EC5F-5034-21F1-88A5E83D06E2}"/>
              </a:ext>
            </a:extLst>
          </p:cNvPr>
          <p:cNvSpPr txBox="1"/>
          <p:nvPr/>
        </p:nvSpPr>
        <p:spPr>
          <a:xfrm>
            <a:off x="12174898" y="6282586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ـثـ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C8F20157-20AE-1F50-8BA4-AF55F3D26D7A}"/>
              </a:ext>
            </a:extLst>
          </p:cNvPr>
          <p:cNvSpPr txBox="1"/>
          <p:nvPr/>
        </p:nvSpPr>
        <p:spPr>
          <a:xfrm>
            <a:off x="10572306" y="6274738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تـ</a:t>
            </a: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B4449B8B-C9A1-77B3-86C4-F71C1D746CD3}"/>
              </a:ext>
            </a:extLst>
          </p:cNvPr>
          <p:cNvSpPr txBox="1"/>
          <p:nvPr/>
        </p:nvSpPr>
        <p:spPr>
          <a:xfrm>
            <a:off x="9432827" y="6274737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ثـ</a:t>
            </a:r>
          </a:p>
        </p:txBody>
      </p:sp>
      <p:sp>
        <p:nvSpPr>
          <p:cNvPr id="42" name="TextBox 42">
            <a:extLst>
              <a:ext uri="{FF2B5EF4-FFF2-40B4-BE49-F238E27FC236}">
                <a16:creationId xmlns:a16="http://schemas.microsoft.com/office/drawing/2014/main" id="{06ACE783-FD36-108B-18F8-C98950DFD622}"/>
              </a:ext>
            </a:extLst>
          </p:cNvPr>
          <p:cNvSpPr txBox="1"/>
          <p:nvPr/>
        </p:nvSpPr>
        <p:spPr>
          <a:xfrm>
            <a:off x="8188715" y="6249316"/>
            <a:ext cx="1164835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ش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A7FC4950-EB8B-C559-3FA4-13A862CDFD1F}"/>
              </a:ext>
            </a:extLst>
          </p:cNvPr>
          <p:cNvSpPr txBox="1"/>
          <p:nvPr/>
        </p:nvSpPr>
        <p:spPr>
          <a:xfrm>
            <a:off x="6348522" y="6262802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ـب</a:t>
            </a:r>
          </a:p>
        </p:txBody>
      </p:sp>
      <p:sp>
        <p:nvSpPr>
          <p:cNvPr id="44" name="TextBox 44">
            <a:extLst>
              <a:ext uri="{FF2B5EF4-FFF2-40B4-BE49-F238E27FC236}">
                <a16:creationId xmlns:a16="http://schemas.microsoft.com/office/drawing/2014/main" id="{D48A3EA3-E021-B42C-DD6D-007F972BC8FC}"/>
              </a:ext>
            </a:extLst>
          </p:cNvPr>
          <p:cNvSpPr txBox="1"/>
          <p:nvPr/>
        </p:nvSpPr>
        <p:spPr>
          <a:xfrm>
            <a:off x="4508329" y="6262802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ـت</a:t>
            </a:r>
          </a:p>
        </p:txBody>
      </p:sp>
      <p:sp>
        <p:nvSpPr>
          <p:cNvPr id="45" name="TextBox 45">
            <a:extLst>
              <a:ext uri="{FF2B5EF4-FFF2-40B4-BE49-F238E27FC236}">
                <a16:creationId xmlns:a16="http://schemas.microsoft.com/office/drawing/2014/main" id="{061D04F0-03BB-2F40-CE32-311EDF255698}"/>
              </a:ext>
            </a:extLst>
          </p:cNvPr>
          <p:cNvSpPr txBox="1"/>
          <p:nvPr/>
        </p:nvSpPr>
        <p:spPr>
          <a:xfrm>
            <a:off x="2847868" y="6250098"/>
            <a:ext cx="1392518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799"/>
              </a:lnSpc>
            </a:pPr>
            <a:r>
              <a:rPr lang="ar-EG" sz="6999" dirty="0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  <a:rtl/>
              </a:rPr>
              <a:t>ـث</a:t>
            </a:r>
          </a:p>
        </p:txBody>
      </p:sp>
      <p:pic>
        <p:nvPicPr>
          <p:cNvPr id="47" name="Audio 46">
            <a:extLst>
              <a:ext uri="{FF2B5EF4-FFF2-40B4-BE49-F238E27FC236}">
                <a16:creationId xmlns:a16="http://schemas.microsoft.com/office/drawing/2014/main" id="{93127429-DE4D-409D-BF5B-18CACE4165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8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61" x="12420600" y="2984500"/>
          <p14:tracePt t="1473" x="12534900" y="3035300"/>
          <p14:tracePt t="1476" x="12661900" y="3149600"/>
          <p14:tracePt t="1489" x="12852400" y="3251200"/>
          <p14:tracePt t="1491" x="13169900" y="3492500"/>
          <p14:tracePt t="1510" x="13919200" y="4051300"/>
          <p14:tracePt t="1522" x="14071600" y="4178300"/>
          <p14:tracePt t="1525" x="14185900" y="4292600"/>
          <p14:tracePt t="1537" x="14363700" y="4533900"/>
          <p14:tracePt t="1538" x="14528800" y="4686300"/>
          <p14:tracePt t="1551" x="14579600" y="4749800"/>
          <p14:tracePt t="1562" x="14668500" y="4851400"/>
          <p14:tracePt t="1563" x="14693900" y="4953000"/>
          <p14:tracePt t="1738" x="14579600" y="5016500"/>
          <p14:tracePt t="1748" x="14427200" y="5168900"/>
          <p14:tracePt t="1760" x="14262100" y="5334000"/>
          <p14:tracePt t="1770" x="14071600" y="5486400"/>
          <p14:tracePt t="1771" x="13893800" y="5651500"/>
          <p14:tracePt t="1784" x="13754100" y="5803900"/>
          <p14:tracePt t="1795" x="13563600" y="5918200"/>
          <p14:tracePt t="1796" x="13411200" y="6070600"/>
          <p14:tracePt t="1810" x="13119100" y="6337300"/>
          <p14:tracePt t="1811" x="12852400" y="6553200"/>
          <p14:tracePt t="1826" x="12636500" y="6769100"/>
          <p14:tracePt t="1828" x="12420600" y="7035800"/>
          <p14:tracePt t="1842" x="12344400" y="7112000"/>
          <p14:tracePt t="1844" x="12179300" y="7302500"/>
          <p14:tracePt t="1856" x="12077700" y="7429500"/>
          <p14:tracePt t="1867" x="12052300" y="7493000"/>
          <p14:tracePt t="1869" x="11976100" y="7594600"/>
          <p14:tracePt t="1882" x="11912600" y="7670800"/>
          <p14:tracePt t="1884" x="11887200" y="7759700"/>
          <p14:tracePt t="1897" x="11861800" y="7785100"/>
          <p14:tracePt t="1899" x="11861800" y="7810500"/>
          <p14:tracePt t="1910" x="11861800" y="7835900"/>
          <p14:tracePt t="2066" x="11861800" y="7861300"/>
          <p14:tracePt t="2077" x="11861800" y="7886700"/>
          <p14:tracePt t="2087" x="11861800" y="7937500"/>
          <p14:tracePt t="2096" x="11861800" y="8001000"/>
          <p14:tracePt t="2103" x="11887200" y="8026400"/>
          <p14:tracePt t="2114" x="11912600" y="8077200"/>
          <p14:tracePt t="2115" x="11938000" y="8102600"/>
          <p14:tracePt t="2128" x="12001500" y="8153400"/>
          <p14:tracePt t="2137" x="12052300" y="8178800"/>
          <p14:tracePt t="2147" x="12103100" y="8229600"/>
          <p14:tracePt t="2159" x="12128500" y="8229600"/>
          <p14:tracePt t="2162" x="12153900" y="8293100"/>
          <p14:tracePt t="2164" x="12204700" y="8318500"/>
          <p14:tracePt t="2177" x="12230100" y="8343900"/>
          <p14:tracePt t="2179" x="12268200" y="8369300"/>
          <p14:tracePt t="2199" x="12293600" y="8394700"/>
          <p14:tracePt t="2379" x="12293600" y="8445500"/>
          <p14:tracePt t="2387" x="12293600" y="8534400"/>
          <p14:tracePt t="2397" x="12319000" y="8585200"/>
          <p14:tracePt t="2410" x="12344400" y="8636000"/>
          <p14:tracePt t="2411" x="12395200" y="8686800"/>
          <p14:tracePt t="2422" x="12420600" y="8712200"/>
          <p14:tracePt t="2434" x="12446000" y="8737600"/>
          <p14:tracePt t="2435" x="12496800" y="8763000"/>
          <p14:tracePt t="2446" x="12496800" y="8788400"/>
          <p14:tracePt t="2455" x="12560300" y="8851900"/>
          <p14:tracePt t="2466" x="12585700" y="8877300"/>
          <p14:tracePt t="2468" x="12636500" y="8902700"/>
          <p14:tracePt t="2487" x="12661900" y="8902700"/>
          <p14:tracePt t="2496" x="12661900" y="8928100"/>
          <p14:tracePt t="2518" x="12687300" y="8928100"/>
          <p14:tracePt t="2527" x="12712700" y="8928100"/>
          <p14:tracePt t="2536" x="12763500" y="8851900"/>
          <p14:tracePt t="2545" x="12852400" y="868680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53382" y="1443210"/>
            <a:ext cx="7906284" cy="8601742"/>
          </a:xfrm>
          <a:custGeom>
            <a:avLst/>
            <a:gdLst/>
            <a:ahLst/>
            <a:cxnLst/>
            <a:rect l="l" t="t" r="r" b="b"/>
            <a:pathLst>
              <a:path w="7906284" h="8601742">
                <a:moveTo>
                  <a:pt x="0" y="0"/>
                </a:moveTo>
                <a:lnTo>
                  <a:pt x="7906284" y="0"/>
                </a:lnTo>
                <a:lnTo>
                  <a:pt x="7906284" y="8601742"/>
                </a:lnTo>
                <a:lnTo>
                  <a:pt x="0" y="860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75" r="-105287" b="-895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118424" y="291957"/>
            <a:ext cx="16641242" cy="976725"/>
          </a:xfrm>
          <a:custGeom>
            <a:avLst/>
            <a:gdLst/>
            <a:ahLst/>
            <a:cxnLst/>
            <a:rect l="l" t="t" r="r" b="b"/>
            <a:pathLst>
              <a:path w="16641242" h="976725">
                <a:moveTo>
                  <a:pt x="0" y="0"/>
                </a:moveTo>
                <a:lnTo>
                  <a:pt x="16641242" y="0"/>
                </a:lnTo>
                <a:lnTo>
                  <a:pt x="16641242" y="976725"/>
                </a:lnTo>
                <a:lnTo>
                  <a:pt x="0" y="976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851" b="-88701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973990">
            <a:off x="12962323" y="763427"/>
            <a:ext cx="2080674" cy="1297820"/>
          </a:xfrm>
          <a:custGeom>
            <a:avLst/>
            <a:gdLst/>
            <a:ahLst/>
            <a:cxnLst/>
            <a:rect l="l" t="t" r="r" b="b"/>
            <a:pathLst>
              <a:path w="2080674" h="1297820">
                <a:moveTo>
                  <a:pt x="0" y="0"/>
                </a:moveTo>
                <a:lnTo>
                  <a:pt x="2080674" y="0"/>
                </a:lnTo>
                <a:lnTo>
                  <a:pt x="2080674" y="1297821"/>
                </a:lnTo>
                <a:lnTo>
                  <a:pt x="0" y="1297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3443547" y="403225"/>
            <a:ext cx="12401637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u="sng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Corresponds chaque lettre à son équivalent</a:t>
            </a:r>
          </a:p>
        </p:txBody>
      </p:sp>
      <p:sp>
        <p:nvSpPr>
          <p:cNvPr id="6" name="Freeform 6"/>
          <p:cNvSpPr/>
          <p:nvPr/>
        </p:nvSpPr>
        <p:spPr>
          <a:xfrm>
            <a:off x="16754147" y="1443210"/>
            <a:ext cx="227058" cy="1643860"/>
          </a:xfrm>
          <a:custGeom>
            <a:avLst/>
            <a:gdLst/>
            <a:ahLst/>
            <a:cxnLst/>
            <a:rect l="l" t="t" r="r" b="b"/>
            <a:pathLst>
              <a:path w="227058" h="1643860">
                <a:moveTo>
                  <a:pt x="0" y="0"/>
                </a:moveTo>
                <a:lnTo>
                  <a:pt x="227058" y="0"/>
                </a:lnTo>
                <a:lnTo>
                  <a:pt x="227058" y="1643860"/>
                </a:lnTo>
                <a:lnTo>
                  <a:pt x="0" y="16438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6353083" y="3616890"/>
            <a:ext cx="1256245" cy="1526610"/>
          </a:xfrm>
          <a:custGeom>
            <a:avLst/>
            <a:gdLst/>
            <a:ahLst/>
            <a:cxnLst/>
            <a:rect l="l" t="t" r="r" b="b"/>
            <a:pathLst>
              <a:path w="1256245" h="1526610">
                <a:moveTo>
                  <a:pt x="0" y="0"/>
                </a:moveTo>
                <a:lnTo>
                  <a:pt x="1256244" y="0"/>
                </a:lnTo>
                <a:lnTo>
                  <a:pt x="1256244" y="1526610"/>
                </a:lnTo>
                <a:lnTo>
                  <a:pt x="0" y="15266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5845185" y="6115050"/>
            <a:ext cx="1747811" cy="1264780"/>
          </a:xfrm>
          <a:custGeom>
            <a:avLst/>
            <a:gdLst/>
            <a:ahLst/>
            <a:cxnLst/>
            <a:rect l="l" t="t" r="r" b="b"/>
            <a:pathLst>
              <a:path w="1747811" h="1264780">
                <a:moveTo>
                  <a:pt x="0" y="0"/>
                </a:moveTo>
                <a:lnTo>
                  <a:pt x="1747811" y="0"/>
                </a:lnTo>
                <a:lnTo>
                  <a:pt x="1747811" y="1264780"/>
                </a:lnTo>
                <a:lnTo>
                  <a:pt x="0" y="12647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6327611" y="7192065"/>
            <a:ext cx="1281716" cy="1906443"/>
          </a:xfrm>
          <a:custGeom>
            <a:avLst/>
            <a:gdLst/>
            <a:ahLst/>
            <a:cxnLst/>
            <a:rect l="l" t="t" r="r" b="b"/>
            <a:pathLst>
              <a:path w="1281716" h="1906443">
                <a:moveTo>
                  <a:pt x="0" y="0"/>
                </a:moveTo>
                <a:lnTo>
                  <a:pt x="1281716" y="0"/>
                </a:lnTo>
                <a:lnTo>
                  <a:pt x="1281716" y="1906443"/>
                </a:lnTo>
                <a:lnTo>
                  <a:pt x="0" y="190644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118424" y="1462260"/>
            <a:ext cx="7906284" cy="8601742"/>
          </a:xfrm>
          <a:custGeom>
            <a:avLst/>
            <a:gdLst/>
            <a:ahLst/>
            <a:cxnLst/>
            <a:rect l="l" t="t" r="r" b="b"/>
            <a:pathLst>
              <a:path w="7906284" h="8601742">
                <a:moveTo>
                  <a:pt x="0" y="0"/>
                </a:moveTo>
                <a:lnTo>
                  <a:pt x="7906283" y="0"/>
                </a:lnTo>
                <a:lnTo>
                  <a:pt x="7906283" y="8601742"/>
                </a:lnTo>
                <a:lnTo>
                  <a:pt x="0" y="860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75" r="-105287" b="-895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 rot="973990">
            <a:off x="3872907" y="813350"/>
            <a:ext cx="2080674" cy="1297820"/>
          </a:xfrm>
          <a:custGeom>
            <a:avLst/>
            <a:gdLst/>
            <a:ahLst/>
            <a:cxnLst/>
            <a:rect l="l" t="t" r="r" b="b"/>
            <a:pathLst>
              <a:path w="2080674" h="1297820">
                <a:moveTo>
                  <a:pt x="0" y="0"/>
                </a:moveTo>
                <a:lnTo>
                  <a:pt x="2080674" y="0"/>
                </a:lnTo>
                <a:lnTo>
                  <a:pt x="2080674" y="1297820"/>
                </a:lnTo>
                <a:lnTo>
                  <a:pt x="0" y="12978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7439499" y="2022510"/>
            <a:ext cx="1217879" cy="1479988"/>
          </a:xfrm>
          <a:custGeom>
            <a:avLst/>
            <a:gdLst/>
            <a:ahLst/>
            <a:cxnLst/>
            <a:rect l="l" t="t" r="r" b="b"/>
            <a:pathLst>
              <a:path w="1217879" h="1479988">
                <a:moveTo>
                  <a:pt x="0" y="0"/>
                </a:moveTo>
                <a:lnTo>
                  <a:pt x="1217879" y="0"/>
                </a:lnTo>
                <a:lnTo>
                  <a:pt x="1217879" y="1479988"/>
                </a:lnTo>
                <a:lnTo>
                  <a:pt x="0" y="14799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7056596" y="4056049"/>
            <a:ext cx="1323933" cy="1386978"/>
          </a:xfrm>
          <a:custGeom>
            <a:avLst/>
            <a:gdLst/>
            <a:ahLst/>
            <a:cxnLst/>
            <a:rect l="l" t="t" r="r" b="b"/>
            <a:pathLst>
              <a:path w="1323933" h="1386978">
                <a:moveTo>
                  <a:pt x="0" y="0"/>
                </a:moveTo>
                <a:lnTo>
                  <a:pt x="1323933" y="0"/>
                </a:lnTo>
                <a:lnTo>
                  <a:pt x="1323933" y="1386978"/>
                </a:lnTo>
                <a:lnTo>
                  <a:pt x="0" y="138697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7439499" y="5995477"/>
            <a:ext cx="1384829" cy="1746089"/>
          </a:xfrm>
          <a:custGeom>
            <a:avLst/>
            <a:gdLst/>
            <a:ahLst/>
            <a:cxnLst/>
            <a:rect l="l" t="t" r="r" b="b"/>
            <a:pathLst>
              <a:path w="1384829" h="1746089">
                <a:moveTo>
                  <a:pt x="0" y="0"/>
                </a:moveTo>
                <a:lnTo>
                  <a:pt x="1384829" y="0"/>
                </a:lnTo>
                <a:lnTo>
                  <a:pt x="1384829" y="1746089"/>
                </a:lnTo>
                <a:lnTo>
                  <a:pt x="0" y="17460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7876558" y="8333471"/>
            <a:ext cx="503971" cy="1530074"/>
          </a:xfrm>
          <a:custGeom>
            <a:avLst/>
            <a:gdLst/>
            <a:ahLst/>
            <a:cxnLst/>
            <a:rect l="l" t="t" r="r" b="b"/>
            <a:pathLst>
              <a:path w="503971" h="1530074">
                <a:moveTo>
                  <a:pt x="0" y="0"/>
                </a:moveTo>
                <a:lnTo>
                  <a:pt x="503971" y="0"/>
                </a:lnTo>
                <a:lnTo>
                  <a:pt x="503971" y="1530074"/>
                </a:lnTo>
                <a:lnTo>
                  <a:pt x="0" y="153007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0003371" y="5749969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Alif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03371" y="2141315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03371" y="3630985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Jim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03371" y="7241570"/>
            <a:ext cx="3351563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ghayne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2222" y="3630985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8424" y="1643952"/>
            <a:ext cx="2823459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‘Ayne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02222" y="5682988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56252" y="7738934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mim</a:t>
            </a:r>
          </a:p>
        </p:txBody>
      </p:sp>
      <p:pic>
        <p:nvPicPr>
          <p:cNvPr id="25" name="Audio 24">
            <a:extLst>
              <a:ext uri="{FF2B5EF4-FFF2-40B4-BE49-F238E27FC236}">
                <a16:creationId xmlns:a16="http://schemas.microsoft.com/office/drawing/2014/main" id="{7930EE33-F000-335F-2380-796E58C98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7"/>
    </mc:Choice>
    <mc:Fallback xmlns="">
      <p:transition spd="slow" advTm="115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68" x="12827000" y="8636000"/>
          <p14:tracePt t="778" x="12801600" y="8559800"/>
          <p14:tracePt t="787" x="12763500" y="8470900"/>
          <p14:tracePt t="798" x="12712700" y="8318500"/>
          <p14:tracePt t="808" x="12661900" y="8102600"/>
          <p14:tracePt t="810" x="12636500" y="7861300"/>
          <p14:tracePt t="820" x="12585700" y="7594600"/>
          <p14:tracePt t="831" x="12585700" y="7302500"/>
          <p14:tracePt t="832" x="12585700" y="6985000"/>
          <p14:tracePt t="842" x="12585700" y="6667500"/>
          <p14:tracePt t="850" x="12636500" y="6375400"/>
          <p14:tracePt t="860" x="12738100" y="6070600"/>
          <p14:tracePt t="870" x="12801600" y="5969000"/>
          <p14:tracePt t="880" x="12877800" y="5778500"/>
          <p14:tracePt t="882" x="12954000" y="5600700"/>
          <p14:tracePt t="893" x="13068300" y="5486400"/>
          <p14:tracePt t="901" x="13093700" y="5461000"/>
          <p14:tracePt t="910" x="13169900" y="5384800"/>
          <p14:tracePt t="918" x="13220700" y="5334000"/>
          <p14:tracePt t="928" x="13271500" y="5308600"/>
          <p14:tracePt t="929" x="13335000" y="5270500"/>
          <p14:tracePt t="942" x="13360400" y="5270500"/>
          <p14:tracePt t="951" x="13385800" y="5270500"/>
          <p14:tracePt t="952" x="13411200" y="5270500"/>
          <p14:tracePt t="968" x="13436600" y="5270500"/>
          <p14:tracePt t="977" x="13462000" y="5308600"/>
          <p14:tracePt t="987" x="13462000" y="5334000"/>
          <p14:tracePt t="995" x="13487400" y="5384800"/>
          <p14:tracePt t="1009" x="13512800" y="5461000"/>
          <p14:tracePt t="1010" x="13538200" y="5511800"/>
          <p14:tracePt t="1020" x="13563600" y="5575300"/>
          <p14:tracePt t="1032" x="13601700" y="5600700"/>
          <p14:tracePt t="1033" x="13627100" y="5651500"/>
          <p14:tracePt t="1044" x="13677900" y="5702300"/>
          <p14:tracePt t="1054" x="13703300" y="5727700"/>
          <p14:tracePt t="1064" x="13728700" y="5753100"/>
          <p14:tracePt t="1066" x="13728700" y="5778500"/>
          <p14:tracePt t="1076" x="13754100" y="5778500"/>
          <p14:tracePt t="1085" x="13754100" y="5803900"/>
          <p14:tracePt t="1113" x="13728700" y="5842000"/>
          <p14:tracePt t="1122" x="13677900" y="5842000"/>
          <p14:tracePt t="1131" x="13627100" y="5842000"/>
          <p14:tracePt t="1141" x="13601700" y="5842000"/>
          <p14:tracePt t="1149" x="13563600" y="5803900"/>
          <p14:tracePt t="1159" x="13538200" y="5778500"/>
          <p14:tracePt t="1161" x="13487400" y="5753100"/>
          <p14:tracePt t="1171" x="13462000" y="5727700"/>
          <p14:tracePt t="1182" x="13462000" y="5702300"/>
          <p14:tracePt t="1191" x="13436600" y="5676900"/>
          <p14:tracePt t="1193" x="13436600" y="5651500"/>
          <p14:tracePt t="1202" x="13411200" y="5651500"/>
          <p14:tracePt t="1219" x="13411200" y="5626100"/>
          <p14:tracePt t="1448" x="13360400" y="5626100"/>
          <p14:tracePt t="1458" x="13296900" y="5600700"/>
          <p14:tracePt t="1467" x="13220700" y="5511800"/>
          <p14:tracePt t="1477" x="13144500" y="5435600"/>
          <p14:tracePt t="1486" x="12954000" y="5270500"/>
          <p14:tracePt t="1496" x="12801600" y="5118100"/>
          <p14:tracePt t="1497" x="12611100" y="4902200"/>
          <p14:tracePt t="1508" x="12420600" y="4660900"/>
          <p14:tracePt t="1518" x="12230100" y="4445000"/>
          <p14:tracePt t="1527" x="12077700" y="4216400"/>
          <p14:tracePt t="1529" x="12026900" y="4127500"/>
          <p14:tracePt t="1541" x="11887200" y="3949700"/>
          <p14:tracePt t="1551" x="11861800" y="3886200"/>
          <p14:tracePt t="1553" x="11785600" y="3784600"/>
          <p14:tracePt t="1565" x="11709400" y="3708400"/>
          <p14:tracePt t="1576" x="11645900" y="3644900"/>
          <p14:tracePt t="1578" x="11620500" y="3619500"/>
          <p14:tracePt t="1591" x="11595100" y="3594100"/>
          <p14:tracePt t="1593" x="11569700" y="3568700"/>
          <p14:tracePt t="1608" x="11569700" y="3543300"/>
          <p14:tracePt t="1809" x="11518900" y="3543300"/>
          <p14:tracePt t="1817" x="11379200" y="3568700"/>
          <p14:tracePt t="1827" x="11137900" y="3619500"/>
          <p14:tracePt t="1836" x="10668000" y="3733800"/>
          <p14:tracePt t="1846" x="10236200" y="3733800"/>
          <p14:tracePt t="1853" x="9804400" y="3733800"/>
          <p14:tracePt t="1861" x="9359900" y="3733800"/>
          <p14:tracePt t="1869" x="9118600" y="3683000"/>
          <p14:tracePt t="1879" x="8750300" y="3568700"/>
          <p14:tracePt t="1891" x="8394700" y="3492500"/>
          <p14:tracePt t="1892" x="8267700" y="3441700"/>
          <p14:tracePt t="1902" x="8026400" y="3327400"/>
          <p14:tracePt t="1912" x="7835900" y="3251200"/>
          <p14:tracePt t="1914" x="7785100" y="3225800"/>
          <p14:tracePt t="1927" x="7645400" y="3149600"/>
          <p14:tracePt t="1936" x="7543800" y="3124200"/>
          <p14:tracePt t="1938" x="7493000" y="3060700"/>
          <p14:tracePt t="1950" x="7442200" y="3035300"/>
          <p14:tracePt t="1960" x="7416800" y="3009900"/>
          <p14:tracePt t="1962" x="7416800" y="2984500"/>
          <p14:tracePt t="1971" x="7378700" y="2984500"/>
          <p14:tracePt t="1980" x="7378700" y="2959100"/>
          <p14:tracePt t="1989" x="7378700" y="2933700"/>
          <p14:tracePt t="1997" x="7378700" y="2908300"/>
          <p14:tracePt t="2007" x="7378700" y="2857500"/>
          <p14:tracePt t="2014" x="7416800" y="2819400"/>
          <p14:tracePt t="2025" x="7493000" y="2743200"/>
          <p14:tracePt t="2027" x="7543800" y="2692400"/>
          <p14:tracePt t="2037" x="7683500" y="2552700"/>
          <p14:tracePt t="2048" x="7734300" y="2501900"/>
          <p14:tracePt t="2050" x="7835900" y="2425700"/>
          <p14:tracePt t="2061" x="7950200" y="2374900"/>
          <p14:tracePt t="2074" x="8102600" y="2286000"/>
          <p14:tracePt t="2076" x="8318500" y="2184400"/>
          <p14:tracePt t="2089" x="8394700" y="2159000"/>
          <p14:tracePt t="2091" x="8686800" y="2082800"/>
          <p14:tracePt t="2102" x="8902700" y="2057400"/>
          <p14:tracePt t="2111" x="9169400" y="2019300"/>
          <p14:tracePt t="2113" x="9436100" y="1993900"/>
          <p14:tracePt t="2125" x="9728200" y="1993900"/>
          <p14:tracePt t="2133" x="10020300" y="1993900"/>
          <p14:tracePt t="2143" x="10312400" y="1993900"/>
          <p14:tracePt t="2150" x="10579100" y="1993900"/>
          <p14:tracePt t="2158" x="10718800" y="1993900"/>
          <p14:tracePt t="2166" x="10909300" y="1993900"/>
          <p14:tracePt t="2175" x="11087100" y="1993900"/>
          <p14:tracePt t="2182" x="11252200" y="1993900"/>
          <p14:tracePt t="2192" x="11303000" y="2019300"/>
          <p14:tracePt t="2193" x="11379200" y="2057400"/>
          <p14:tracePt t="2204" x="11468100" y="2082800"/>
          <p14:tracePt t="2214" x="11518900" y="2108200"/>
          <p14:tracePt t="2226" x="11569700" y="2133600"/>
          <p14:tracePt t="2227" x="11595100" y="2159000"/>
          <p14:tracePt t="2239" x="11620500" y="2159000"/>
          <p14:tracePt t="2248" x="11645900" y="2184400"/>
          <p14:tracePt t="2267" x="11671300" y="2209800"/>
          <p14:tracePt t="2458" x="11709400" y="2209800"/>
          <p14:tracePt t="2466" x="11785600" y="2209800"/>
          <p14:tracePt t="2477" x="11912600" y="2209800"/>
          <p14:tracePt t="2486" x="12077700" y="2235200"/>
          <p14:tracePt t="2497" x="12344400" y="2324100"/>
          <p14:tracePt t="2508" x="12471400" y="2349500"/>
          <p14:tracePt t="2517" x="12738100" y="2400300"/>
          <p14:tracePt t="2529" x="12852400" y="2425700"/>
          <p14:tracePt t="2530" x="13068300" y="2476500"/>
          <p14:tracePt t="2542" x="13119100" y="2476500"/>
          <p14:tracePt t="2549" x="13246100" y="2501900"/>
          <p14:tracePt t="2561" x="13360400" y="2527300"/>
          <p14:tracePt t="2562" x="13385800" y="2552700"/>
          <p14:tracePt t="2574" x="13436600" y="2552700"/>
          <p14:tracePt t="2582" x="13436600" y="2590800"/>
          <p14:tracePt t="2597" x="13411200" y="2590800"/>
          <p14:tracePt t="2611" x="13271500" y="2590800"/>
          <p14:tracePt t="2612" x="13119100" y="2527300"/>
          <p14:tracePt t="2621" x="12928600" y="2451100"/>
          <p14:tracePt t="2632" x="12687300" y="2349500"/>
          <p14:tracePt t="2634" x="12471400" y="2260600"/>
          <p14:tracePt t="2645" x="12369800" y="2209800"/>
          <p14:tracePt t="2655" x="12179300" y="2133600"/>
          <p14:tracePt t="2665" x="12026900" y="2057400"/>
          <p14:tracePt t="2667" x="12001500" y="2019300"/>
          <p14:tracePt t="2679" x="11887200" y="1993900"/>
          <p14:tracePt t="2688" x="11861800" y="1968500"/>
          <p14:tracePt t="2691" x="11785600" y="1943100"/>
          <p14:tracePt t="2701" x="11760200" y="1917700"/>
          <p14:tracePt t="2737" x="11760200" y="1892300"/>
          <p14:tracePt t="2753" x="11785600" y="1892300"/>
          <p14:tracePt t="2762" x="11861800" y="1892300"/>
          <p14:tracePt t="2771" x="12001500" y="1892300"/>
          <p14:tracePt t="2780" x="12153900" y="1892300"/>
          <p14:tracePt t="2789" x="12319000" y="1917700"/>
          <p14:tracePt t="2800" x="12534900" y="1968500"/>
          <p14:tracePt t="2802" x="12738100" y="2019300"/>
          <p14:tracePt t="2813" x="12928600" y="2082800"/>
          <p14:tracePt t="2825" x="13169900" y="2184400"/>
          <p14:tracePt t="2826" x="13360400" y="2286000"/>
          <p14:tracePt t="2837" x="13436600" y="2324100"/>
          <p14:tracePt t="2848" x="13563600" y="2425700"/>
          <p14:tracePt t="2858" x="13703300" y="2501900"/>
          <p14:tracePt t="2859" x="13804900" y="2590800"/>
          <p14:tracePt t="2870" x="13868400" y="2667000"/>
          <p14:tracePt t="2880" x="13893800" y="2692400"/>
          <p14:tracePt t="2892" x="13970000" y="2768600"/>
          <p14:tracePt t="2903" x="13970000" y="2794000"/>
          <p14:tracePt t="2912" x="13995400" y="2819400"/>
          <p14:tracePt t="3130" x="14020800" y="2819400"/>
          <p14:tracePt t="3138" x="14071600" y="2819400"/>
          <p14:tracePt t="3148" x="14135100" y="2819400"/>
          <p14:tracePt t="3158" x="14160500" y="2819400"/>
          <p14:tracePt t="3166" x="14236700" y="2819400"/>
          <p14:tracePt t="3175" x="14262100" y="2819400"/>
          <p14:tracePt t="3182" x="14338300" y="2819400"/>
          <p14:tracePt t="3192" x="14427200" y="2819400"/>
          <p14:tracePt t="3199" x="14452600" y="2819400"/>
          <p14:tracePt t="3208" x="14503400" y="2819400"/>
          <p14:tracePt t="3210" x="14554200" y="2819400"/>
          <p14:tracePt t="3218" x="14579600" y="2819400"/>
          <p14:tracePt t="3235" x="14605000" y="2819400"/>
          <p14:tracePt t="3282" x="14630400" y="2819400"/>
          <p14:tracePt t="4042" x="14630400" y="2857500"/>
          <p14:tracePt t="5452" x="14605000" y="2857500"/>
          <p14:tracePt t="5483" x="14579600" y="2857500"/>
          <p14:tracePt t="5500" x="14554200" y="2882900"/>
          <p14:tracePt t="5510" x="14528800" y="2882900"/>
          <p14:tracePt t="5518" x="14478000" y="2908300"/>
          <p14:tracePt t="5528" x="14452600" y="2908300"/>
          <p14:tracePt t="5536" x="14427200" y="2933700"/>
          <p14:tracePt t="5546" x="14338300" y="2959100"/>
          <p14:tracePt t="5548" x="14312900" y="2959100"/>
          <p14:tracePt t="5558" x="14262100" y="2984500"/>
          <p14:tracePt t="5568" x="14211300" y="3009900"/>
          <p14:tracePt t="5578" x="14185900" y="3035300"/>
          <p14:tracePt t="5580" x="14135100" y="3060700"/>
          <p14:tracePt t="5591" x="14097000" y="3060700"/>
          <p14:tracePt t="5603" x="14071600" y="3086100"/>
          <p14:tracePt t="5608" x="14046200" y="3124200"/>
          <p14:tracePt t="5619" x="14020800" y="3124200"/>
          <p14:tracePt t="5620" x="13995400" y="3124200"/>
          <p14:tracePt t="5630" x="13970000" y="3149600"/>
          <p14:tracePt t="5647" x="13944600" y="3175000"/>
          <p14:tracePt t="5855" x="13944600" y="3251200"/>
          <p14:tracePt t="5864" x="13995400" y="3390900"/>
          <p14:tracePt t="5874" x="14046200" y="3517900"/>
          <p14:tracePt t="5884" x="14135100" y="3683000"/>
          <p14:tracePt t="5895" x="14185900" y="3835400"/>
          <p14:tracePt t="5897" x="14262100" y="4000500"/>
          <p14:tracePt t="5908" x="14427200" y="4368800"/>
          <p14:tracePt t="5917" x="14579600" y="4749800"/>
          <p14:tracePt t="5925" x="14668500" y="4927600"/>
          <p14:tracePt t="5934" x="14820900" y="5308600"/>
          <p14:tracePt t="5942" x="14960600" y="5676900"/>
          <p14:tracePt t="5944" x="15062200" y="5994400"/>
          <p14:tracePt t="5955" x="15113000" y="6134100"/>
          <p14:tracePt t="5966" x="15201900" y="6400800"/>
          <p14:tracePt t="5968" x="15252700" y="6604000"/>
          <p14:tracePt t="5979" x="15278100" y="6769100"/>
          <p14:tracePt t="5989" x="15303500" y="6819900"/>
          <p14:tracePt t="5998" x="15328900" y="6934200"/>
          <p14:tracePt t="6000" x="15354300" y="7010400"/>
          <p14:tracePt t="6011" x="15354300" y="7086600"/>
          <p14:tracePt t="6216" x="15354300" y="7112000"/>
          <p14:tracePt t="6226" x="15354300" y="7226300"/>
          <p14:tracePt t="6234" x="15328900" y="7353300"/>
          <p14:tracePt t="6245" x="15303500" y="7467600"/>
          <p14:tracePt t="6253" x="15303500" y="7594600"/>
          <p14:tracePt t="6261" x="15303500" y="7734300"/>
          <p14:tracePt t="6275" x="15303500" y="8102600"/>
          <p14:tracePt t="6283" x="15303500" y="8204200"/>
          <p14:tracePt t="6293" x="15303500" y="8420100"/>
          <p14:tracePt t="6301" x="15303500" y="8636000"/>
          <p14:tracePt t="6309" x="15303500" y="8788400"/>
          <p14:tracePt t="6316" x="15328900" y="8953500"/>
          <p14:tracePt t="6327" x="15354300" y="9093200"/>
          <p14:tracePt t="6329" x="15379700" y="9220200"/>
          <p14:tracePt t="6341" x="15379700" y="9271000"/>
          <p14:tracePt t="6349" x="15379700" y="9359900"/>
          <p14:tracePt t="6357" x="15405100" y="9436100"/>
          <p14:tracePt t="6365" x="15405100" y="9486900"/>
          <p14:tracePt t="6375" x="15430500" y="9537700"/>
          <p14:tracePt t="6376" x="15430500" y="9588500"/>
          <p14:tracePt t="6386" x="15430500" y="9626600"/>
          <p14:tracePt t="6402" x="15455900" y="9652000"/>
          <p14:tracePt t="6419" x="15455900" y="967740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54116" y="1492413"/>
            <a:ext cx="7906284" cy="8601742"/>
          </a:xfrm>
          <a:custGeom>
            <a:avLst/>
            <a:gdLst/>
            <a:ahLst/>
            <a:cxnLst/>
            <a:rect l="l" t="t" r="r" b="b"/>
            <a:pathLst>
              <a:path w="7906284" h="8601742">
                <a:moveTo>
                  <a:pt x="0" y="0"/>
                </a:moveTo>
                <a:lnTo>
                  <a:pt x="7906284" y="0"/>
                </a:lnTo>
                <a:lnTo>
                  <a:pt x="7906284" y="8601742"/>
                </a:lnTo>
                <a:lnTo>
                  <a:pt x="0" y="860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75" r="-105287" b="-8955"/>
            </a:stretch>
          </a:blipFill>
        </p:spPr>
        <p:txBody>
          <a:bodyPr/>
          <a:lstStyle/>
          <a:p>
            <a:pPr marL="0" algn="l" defTabSz="914400" rtl="0" eaLnBrk="1" latinLnBrk="0" hangingPunct="1"/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118424" y="291957"/>
            <a:ext cx="16641242" cy="976725"/>
          </a:xfrm>
          <a:custGeom>
            <a:avLst/>
            <a:gdLst/>
            <a:ahLst/>
            <a:cxnLst/>
            <a:rect l="l" t="t" r="r" b="b"/>
            <a:pathLst>
              <a:path w="16641242" h="976725">
                <a:moveTo>
                  <a:pt x="0" y="0"/>
                </a:moveTo>
                <a:lnTo>
                  <a:pt x="16641242" y="0"/>
                </a:lnTo>
                <a:lnTo>
                  <a:pt x="16641242" y="976725"/>
                </a:lnTo>
                <a:lnTo>
                  <a:pt x="0" y="976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851" b="-88701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973990">
            <a:off x="12962323" y="763427"/>
            <a:ext cx="2080674" cy="1297820"/>
          </a:xfrm>
          <a:custGeom>
            <a:avLst/>
            <a:gdLst/>
            <a:ahLst/>
            <a:cxnLst/>
            <a:rect l="l" t="t" r="r" b="b"/>
            <a:pathLst>
              <a:path w="2080674" h="1297820">
                <a:moveTo>
                  <a:pt x="0" y="0"/>
                </a:moveTo>
                <a:lnTo>
                  <a:pt x="2080674" y="0"/>
                </a:lnTo>
                <a:lnTo>
                  <a:pt x="2080674" y="1297821"/>
                </a:lnTo>
                <a:lnTo>
                  <a:pt x="0" y="1297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3443547" y="403225"/>
            <a:ext cx="12401637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u="sng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Corresponds chaque lettre à son équivalent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18424" y="1462260"/>
            <a:ext cx="7906284" cy="8601742"/>
          </a:xfrm>
          <a:custGeom>
            <a:avLst/>
            <a:gdLst/>
            <a:ahLst/>
            <a:cxnLst/>
            <a:rect l="l" t="t" r="r" b="b"/>
            <a:pathLst>
              <a:path w="7906284" h="8601742">
                <a:moveTo>
                  <a:pt x="0" y="0"/>
                </a:moveTo>
                <a:lnTo>
                  <a:pt x="7906283" y="0"/>
                </a:lnTo>
                <a:lnTo>
                  <a:pt x="7906283" y="8601742"/>
                </a:lnTo>
                <a:lnTo>
                  <a:pt x="0" y="860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75" r="-105287" b="-8955"/>
            </a:stretch>
          </a:blipFill>
        </p:spPr>
        <p:txBody>
          <a:bodyPr/>
          <a:lstStyle/>
          <a:p>
            <a:pPr marL="0" algn="l" defTabSz="914400" rtl="0" eaLnBrk="1" latinLnBrk="0" hangingPunct="1"/>
            <a:endParaRPr lang="fr-FR" dirty="0"/>
          </a:p>
        </p:txBody>
      </p:sp>
      <p:sp>
        <p:nvSpPr>
          <p:cNvPr id="11" name="Freeform 11"/>
          <p:cNvSpPr/>
          <p:nvPr/>
        </p:nvSpPr>
        <p:spPr>
          <a:xfrm rot="973990">
            <a:off x="3872907" y="813350"/>
            <a:ext cx="2080674" cy="1297820"/>
          </a:xfrm>
          <a:custGeom>
            <a:avLst/>
            <a:gdLst/>
            <a:ahLst/>
            <a:cxnLst/>
            <a:rect l="l" t="t" r="r" b="b"/>
            <a:pathLst>
              <a:path w="2080674" h="1297820">
                <a:moveTo>
                  <a:pt x="0" y="0"/>
                </a:moveTo>
                <a:lnTo>
                  <a:pt x="2080674" y="0"/>
                </a:lnTo>
                <a:lnTo>
                  <a:pt x="2080674" y="1297820"/>
                </a:lnTo>
                <a:lnTo>
                  <a:pt x="0" y="12978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9905008" y="5763131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kha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57862" y="1766924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algn="ctr" defTabSz="914400" rtl="1" eaLnBrk="1" latinLnBrk="0" hangingPunct="1">
              <a:lnSpc>
                <a:spcPts val="9145"/>
              </a:lnSpc>
            </a:pPr>
            <a:r>
              <a:rPr lang="fr-CH" sz="653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dhal</a:t>
            </a:r>
            <a:endParaRPr lang="en-US" sz="653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813496" y="4289144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ra</a:t>
            </a:r>
            <a:endParaRPr lang="en-US" sz="653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957862" y="7868882"/>
            <a:ext cx="3351563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sad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96003" y="3782193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za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8424" y="1753408"/>
            <a:ext cx="2823459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1336" y="5787519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lam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56252" y="7868882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kaf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9BDD2DB1-B2FE-70D1-BFD0-9621281818B6}"/>
              </a:ext>
            </a:extLst>
          </p:cNvPr>
          <p:cNvSpPr/>
          <p:nvPr/>
        </p:nvSpPr>
        <p:spPr>
          <a:xfrm>
            <a:off x="16377361" y="1779488"/>
            <a:ext cx="1220778" cy="1748850"/>
          </a:xfrm>
          <a:custGeom>
            <a:avLst/>
            <a:gdLst/>
            <a:ahLst/>
            <a:cxnLst/>
            <a:rect l="l" t="t" r="r" b="b"/>
            <a:pathLst>
              <a:path w="1220778" h="1760738">
                <a:moveTo>
                  <a:pt x="0" y="0"/>
                </a:moveTo>
                <a:lnTo>
                  <a:pt x="1220778" y="0"/>
                </a:lnTo>
                <a:lnTo>
                  <a:pt x="1220778" y="1760738"/>
                </a:lnTo>
                <a:lnTo>
                  <a:pt x="0" y="17607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28B159C4-D036-BCDE-7544-618FC7BA236D}"/>
              </a:ext>
            </a:extLst>
          </p:cNvPr>
          <p:cNvSpPr/>
          <p:nvPr/>
        </p:nvSpPr>
        <p:spPr>
          <a:xfrm>
            <a:off x="16377361" y="3640057"/>
            <a:ext cx="792215" cy="1584430"/>
          </a:xfrm>
          <a:custGeom>
            <a:avLst/>
            <a:gdLst/>
            <a:ahLst/>
            <a:cxnLst/>
            <a:rect l="l" t="t" r="r" b="b"/>
            <a:pathLst>
              <a:path w="792215" h="1584430">
                <a:moveTo>
                  <a:pt x="0" y="0"/>
                </a:moveTo>
                <a:lnTo>
                  <a:pt x="792215" y="0"/>
                </a:lnTo>
                <a:lnTo>
                  <a:pt x="792215" y="1584430"/>
                </a:lnTo>
                <a:lnTo>
                  <a:pt x="0" y="15844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9E440DC4-1C40-E363-F9F0-EBE58E4C89D8}"/>
              </a:ext>
            </a:extLst>
          </p:cNvPr>
          <p:cNvSpPr/>
          <p:nvPr/>
        </p:nvSpPr>
        <p:spPr>
          <a:xfrm>
            <a:off x="15790877" y="6065174"/>
            <a:ext cx="1323933" cy="1386978"/>
          </a:xfrm>
          <a:custGeom>
            <a:avLst/>
            <a:gdLst/>
            <a:ahLst/>
            <a:cxnLst/>
            <a:rect l="l" t="t" r="r" b="b"/>
            <a:pathLst>
              <a:path w="1323933" h="1386978">
                <a:moveTo>
                  <a:pt x="0" y="0"/>
                </a:moveTo>
                <a:lnTo>
                  <a:pt x="1323933" y="0"/>
                </a:lnTo>
                <a:lnTo>
                  <a:pt x="1323933" y="1386978"/>
                </a:lnTo>
                <a:lnTo>
                  <a:pt x="0" y="13869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0C4832B0-7449-48F3-259B-8E86A5886D92}"/>
              </a:ext>
            </a:extLst>
          </p:cNvPr>
          <p:cNvSpPr/>
          <p:nvPr/>
        </p:nvSpPr>
        <p:spPr>
          <a:xfrm>
            <a:off x="15472947" y="8256698"/>
            <a:ext cx="1808827" cy="1168454"/>
          </a:xfrm>
          <a:custGeom>
            <a:avLst/>
            <a:gdLst/>
            <a:ahLst/>
            <a:cxnLst/>
            <a:rect l="l" t="t" r="r" b="b"/>
            <a:pathLst>
              <a:path w="1808827" h="1168454">
                <a:moveTo>
                  <a:pt x="0" y="0"/>
                </a:moveTo>
                <a:lnTo>
                  <a:pt x="1808827" y="0"/>
                </a:lnTo>
                <a:lnTo>
                  <a:pt x="1808827" y="1168454"/>
                </a:lnTo>
                <a:lnTo>
                  <a:pt x="0" y="11684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EBA8444C-E019-14D5-F020-4DD8B84882E8}"/>
              </a:ext>
            </a:extLst>
          </p:cNvPr>
          <p:cNvSpPr/>
          <p:nvPr/>
        </p:nvSpPr>
        <p:spPr>
          <a:xfrm>
            <a:off x="7622830" y="1492413"/>
            <a:ext cx="964247" cy="1727479"/>
          </a:xfrm>
          <a:custGeom>
            <a:avLst/>
            <a:gdLst/>
            <a:ahLst/>
            <a:cxnLst/>
            <a:rect l="l" t="t" r="r" b="b"/>
            <a:pathLst>
              <a:path w="964247" h="1727479">
                <a:moveTo>
                  <a:pt x="0" y="0"/>
                </a:moveTo>
                <a:lnTo>
                  <a:pt x="964247" y="0"/>
                </a:lnTo>
                <a:lnTo>
                  <a:pt x="964247" y="1727478"/>
                </a:lnTo>
                <a:lnTo>
                  <a:pt x="0" y="17274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33F2A172-1190-F051-0F4A-613F8B54CE1C}"/>
              </a:ext>
            </a:extLst>
          </p:cNvPr>
          <p:cNvSpPr/>
          <p:nvPr/>
        </p:nvSpPr>
        <p:spPr>
          <a:xfrm>
            <a:off x="7111458" y="3878123"/>
            <a:ext cx="1313127" cy="1265377"/>
          </a:xfrm>
          <a:custGeom>
            <a:avLst/>
            <a:gdLst/>
            <a:ahLst/>
            <a:cxnLst/>
            <a:rect l="l" t="t" r="r" b="b"/>
            <a:pathLst>
              <a:path w="1313127" h="1265377">
                <a:moveTo>
                  <a:pt x="0" y="0"/>
                </a:moveTo>
                <a:lnTo>
                  <a:pt x="1313127" y="0"/>
                </a:lnTo>
                <a:lnTo>
                  <a:pt x="1313127" y="1265377"/>
                </a:lnTo>
                <a:lnTo>
                  <a:pt x="0" y="126537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F74F32D2-134C-7EBE-46AD-DA48834AF580}"/>
              </a:ext>
            </a:extLst>
          </p:cNvPr>
          <p:cNvSpPr/>
          <p:nvPr/>
        </p:nvSpPr>
        <p:spPr>
          <a:xfrm>
            <a:off x="7357643" y="5516011"/>
            <a:ext cx="1316662" cy="1661567"/>
          </a:xfrm>
          <a:custGeom>
            <a:avLst/>
            <a:gdLst/>
            <a:ahLst/>
            <a:cxnLst/>
            <a:rect l="l" t="t" r="r" b="b"/>
            <a:pathLst>
              <a:path w="1316662" h="1661567">
                <a:moveTo>
                  <a:pt x="0" y="0"/>
                </a:moveTo>
                <a:lnTo>
                  <a:pt x="1316662" y="0"/>
                </a:lnTo>
                <a:lnTo>
                  <a:pt x="1316662" y="1661567"/>
                </a:lnTo>
                <a:lnTo>
                  <a:pt x="0" y="16615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sp>
        <p:nvSpPr>
          <p:cNvPr id="31" name="Freeform 21">
            <a:extLst>
              <a:ext uri="{FF2B5EF4-FFF2-40B4-BE49-F238E27FC236}">
                <a16:creationId xmlns:a16="http://schemas.microsoft.com/office/drawing/2014/main" id="{287D1D35-0BA6-DC21-78E4-522445E6932C}"/>
              </a:ext>
            </a:extLst>
          </p:cNvPr>
          <p:cNvSpPr/>
          <p:nvPr/>
        </p:nvSpPr>
        <p:spPr>
          <a:xfrm>
            <a:off x="7481800" y="7580805"/>
            <a:ext cx="795348" cy="1616446"/>
          </a:xfrm>
          <a:custGeom>
            <a:avLst/>
            <a:gdLst/>
            <a:ahLst/>
            <a:cxnLst/>
            <a:rect l="l" t="t" r="r" b="b"/>
            <a:pathLst>
              <a:path w="795348" h="1616446">
                <a:moveTo>
                  <a:pt x="0" y="0"/>
                </a:moveTo>
                <a:lnTo>
                  <a:pt x="795349" y="0"/>
                </a:lnTo>
                <a:lnTo>
                  <a:pt x="795349" y="1616445"/>
                </a:lnTo>
                <a:lnTo>
                  <a:pt x="0" y="16164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914400" rtl="1" eaLnBrk="1" latinLnBrk="0" hangingPunct="1"/>
            <a:endParaRPr lang="fr-FR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425731BC-E799-C08C-2344-616B71278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5"/>
    </mc:Choice>
    <mc:Fallback xmlns="">
      <p:transition spd="slow" advTm="6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139" x="15455900" y="9677400"/>
          <p14:tracePt t="5141" x="15494000" y="9512300"/>
          <p14:tracePt t="5151" x="15646400" y="9271000"/>
          <p14:tracePt t="5162" x="15862300" y="9029700"/>
          <p14:tracePt t="5164" x="16129000" y="8737600"/>
          <p14:tracePt t="5175" x="16370300" y="8496300"/>
          <p14:tracePt t="5187" x="16637000" y="8267700"/>
          <p14:tracePt t="5189" x="17170400" y="7810500"/>
          <p14:tracePt t="5199" x="17653000" y="7429500"/>
          <p14:tracePt t="5208" x="17894300" y="7302500"/>
          <p14:tracePt t="5217" x="18046700" y="7200900"/>
          <p14:tracePt t="5226" x="18186400" y="7137400"/>
          <p14:tracePt t="5344" x="18122900" y="7670800"/>
          <p14:tracePt t="5355" x="17970500" y="7810500"/>
          <p14:tracePt t="5357" x="17805400" y="7937500"/>
          <p14:tracePt t="5368" x="17729200" y="8001000"/>
          <p14:tracePt t="5377" x="17589500" y="8102600"/>
          <p14:tracePt t="5387" x="17564100" y="8128000"/>
          <p14:tracePt t="5389" x="17487900" y="8204200"/>
          <p14:tracePt t="5399" x="17437100" y="8267700"/>
          <p14:tracePt t="5409" x="17386300" y="8293100"/>
          <p14:tracePt t="5418" x="17360900" y="831850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8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2E58E-4204-BCE3-8846-103F0764C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6698C56-1598-1626-EA37-2B6C304704DC}"/>
              </a:ext>
            </a:extLst>
          </p:cNvPr>
          <p:cNvSpPr/>
          <p:nvPr/>
        </p:nvSpPr>
        <p:spPr>
          <a:xfrm>
            <a:off x="9644365" y="1481642"/>
            <a:ext cx="7906284" cy="8601742"/>
          </a:xfrm>
          <a:custGeom>
            <a:avLst/>
            <a:gdLst/>
            <a:ahLst/>
            <a:cxnLst/>
            <a:rect l="l" t="t" r="r" b="b"/>
            <a:pathLst>
              <a:path w="7906284" h="8601742">
                <a:moveTo>
                  <a:pt x="0" y="0"/>
                </a:moveTo>
                <a:lnTo>
                  <a:pt x="7906284" y="0"/>
                </a:lnTo>
                <a:lnTo>
                  <a:pt x="7906284" y="8601742"/>
                </a:lnTo>
                <a:lnTo>
                  <a:pt x="0" y="860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75" r="-105287" b="-8955"/>
            </a:stretch>
          </a:blipFill>
        </p:spPr>
        <p:txBody>
          <a:bodyPr/>
          <a:lstStyle/>
          <a:p>
            <a:pPr marL="0" algn="l" defTabSz="914400" rtl="0" eaLnBrk="1" latinLnBrk="0" hangingPunct="1"/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7702349-C013-B32C-DB11-BF6E0206CE62}"/>
              </a:ext>
            </a:extLst>
          </p:cNvPr>
          <p:cNvSpPr/>
          <p:nvPr/>
        </p:nvSpPr>
        <p:spPr>
          <a:xfrm>
            <a:off x="1118424" y="291957"/>
            <a:ext cx="16641242" cy="976725"/>
          </a:xfrm>
          <a:custGeom>
            <a:avLst/>
            <a:gdLst/>
            <a:ahLst/>
            <a:cxnLst/>
            <a:rect l="l" t="t" r="r" b="b"/>
            <a:pathLst>
              <a:path w="16641242" h="976725">
                <a:moveTo>
                  <a:pt x="0" y="0"/>
                </a:moveTo>
                <a:lnTo>
                  <a:pt x="16641242" y="0"/>
                </a:lnTo>
                <a:lnTo>
                  <a:pt x="16641242" y="976725"/>
                </a:lnTo>
                <a:lnTo>
                  <a:pt x="0" y="976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851" b="-88701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058813-4944-18F2-CED7-94500D1D7D54}"/>
              </a:ext>
            </a:extLst>
          </p:cNvPr>
          <p:cNvSpPr/>
          <p:nvPr/>
        </p:nvSpPr>
        <p:spPr>
          <a:xfrm rot="973990">
            <a:off x="12962323" y="763427"/>
            <a:ext cx="2080674" cy="1297820"/>
          </a:xfrm>
          <a:custGeom>
            <a:avLst/>
            <a:gdLst/>
            <a:ahLst/>
            <a:cxnLst/>
            <a:rect l="l" t="t" r="r" b="b"/>
            <a:pathLst>
              <a:path w="2080674" h="1297820">
                <a:moveTo>
                  <a:pt x="0" y="0"/>
                </a:moveTo>
                <a:lnTo>
                  <a:pt x="2080674" y="0"/>
                </a:lnTo>
                <a:lnTo>
                  <a:pt x="2080674" y="1297821"/>
                </a:lnTo>
                <a:lnTo>
                  <a:pt x="0" y="1297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797B758-EC2D-AC72-10AF-7EF1B6087E35}"/>
              </a:ext>
            </a:extLst>
          </p:cNvPr>
          <p:cNvSpPr txBox="1"/>
          <p:nvPr/>
        </p:nvSpPr>
        <p:spPr>
          <a:xfrm>
            <a:off x="3443547" y="403225"/>
            <a:ext cx="12401637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u="sng">
                <a:solidFill>
                  <a:srgbClr val="000000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Corresponds chaque lettre à son équivalent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F9ECC12-02AB-3736-9DDC-5D88A3446A51}"/>
              </a:ext>
            </a:extLst>
          </p:cNvPr>
          <p:cNvSpPr/>
          <p:nvPr/>
        </p:nvSpPr>
        <p:spPr>
          <a:xfrm>
            <a:off x="969141" y="1434957"/>
            <a:ext cx="7906284" cy="8601742"/>
          </a:xfrm>
          <a:custGeom>
            <a:avLst/>
            <a:gdLst/>
            <a:ahLst/>
            <a:cxnLst/>
            <a:rect l="l" t="t" r="r" b="b"/>
            <a:pathLst>
              <a:path w="7906284" h="8601742">
                <a:moveTo>
                  <a:pt x="0" y="0"/>
                </a:moveTo>
                <a:lnTo>
                  <a:pt x="7906283" y="0"/>
                </a:lnTo>
                <a:lnTo>
                  <a:pt x="7906283" y="8601742"/>
                </a:lnTo>
                <a:lnTo>
                  <a:pt x="0" y="860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75" r="-105287" b="-895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83F6894-5B4F-AB1F-5080-A6AD422D7EBF}"/>
              </a:ext>
            </a:extLst>
          </p:cNvPr>
          <p:cNvSpPr/>
          <p:nvPr/>
        </p:nvSpPr>
        <p:spPr>
          <a:xfrm rot="973990">
            <a:off x="3872907" y="813350"/>
            <a:ext cx="2080674" cy="1297820"/>
          </a:xfrm>
          <a:custGeom>
            <a:avLst/>
            <a:gdLst/>
            <a:ahLst/>
            <a:cxnLst/>
            <a:rect l="l" t="t" r="r" b="b"/>
            <a:pathLst>
              <a:path w="2080674" h="1297820">
                <a:moveTo>
                  <a:pt x="0" y="0"/>
                </a:moveTo>
                <a:lnTo>
                  <a:pt x="2080674" y="0"/>
                </a:lnTo>
                <a:lnTo>
                  <a:pt x="2080674" y="1297820"/>
                </a:lnTo>
                <a:lnTo>
                  <a:pt x="0" y="12978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1C61AC12-87DD-C53A-3541-06808B5D6BD7}"/>
              </a:ext>
            </a:extLst>
          </p:cNvPr>
          <p:cNvSpPr txBox="1"/>
          <p:nvPr/>
        </p:nvSpPr>
        <p:spPr>
          <a:xfrm>
            <a:off x="10003371" y="5749969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45"/>
              </a:lnSpc>
            </a:pPr>
            <a:r>
              <a:rPr lang="en-US" sz="653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ya</a:t>
            </a:r>
            <a:endParaRPr lang="en-US" sz="653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28D1BFC-0398-31F0-96E2-56BA0FDB8908}"/>
              </a:ext>
            </a:extLst>
          </p:cNvPr>
          <p:cNvSpPr txBox="1"/>
          <p:nvPr/>
        </p:nvSpPr>
        <p:spPr>
          <a:xfrm>
            <a:off x="10003370" y="2269114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mim</a:t>
            </a:r>
            <a:endParaRPr lang="en-US" sz="653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E6B5F68-19AA-58F0-DC07-8B4541D263C7}"/>
              </a:ext>
            </a:extLst>
          </p:cNvPr>
          <p:cNvSpPr txBox="1"/>
          <p:nvPr/>
        </p:nvSpPr>
        <p:spPr>
          <a:xfrm>
            <a:off x="9936629" y="3801669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del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A2C90B0-8C71-F342-3696-73DFFC6D9D98}"/>
              </a:ext>
            </a:extLst>
          </p:cNvPr>
          <p:cNvSpPr txBox="1"/>
          <p:nvPr/>
        </p:nvSpPr>
        <p:spPr>
          <a:xfrm>
            <a:off x="9660745" y="8427691"/>
            <a:ext cx="3351563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0B2A656-9233-A8DE-4FC7-D38417FBF1FD}"/>
              </a:ext>
            </a:extLst>
          </p:cNvPr>
          <p:cNvSpPr txBox="1"/>
          <p:nvPr/>
        </p:nvSpPr>
        <p:spPr>
          <a:xfrm>
            <a:off x="1302222" y="3630985"/>
            <a:ext cx="2141325" cy="1126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dhad</a:t>
            </a:r>
            <a:endParaRPr lang="en-US" sz="653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E989111-3A95-DCD4-FB44-0DBA1B8AFEB8}"/>
              </a:ext>
            </a:extLst>
          </p:cNvPr>
          <p:cNvSpPr txBox="1"/>
          <p:nvPr/>
        </p:nvSpPr>
        <p:spPr>
          <a:xfrm>
            <a:off x="1118424" y="1643952"/>
            <a:ext cx="2823459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noun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3FB4E64-AF6E-D3C0-E265-F78CD802ACE1}"/>
              </a:ext>
            </a:extLst>
          </p:cNvPr>
          <p:cNvSpPr txBox="1"/>
          <p:nvPr/>
        </p:nvSpPr>
        <p:spPr>
          <a:xfrm>
            <a:off x="1302222" y="5682988"/>
            <a:ext cx="1987295" cy="111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 err="1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zay</a:t>
            </a:r>
            <a:endParaRPr lang="en-US" sz="6532" b="1" dirty="0">
              <a:solidFill>
                <a:srgbClr val="000000"/>
              </a:solidFill>
              <a:latin typeface="Open Dyslexic Bold"/>
              <a:ea typeface="Open Dyslexic Bold"/>
              <a:cs typeface="Open Dyslexic Bold"/>
              <a:sym typeface="Open Dyslexic Bold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496D3C3-3CB4-2883-ECB1-FB7B92B7811D}"/>
              </a:ext>
            </a:extLst>
          </p:cNvPr>
          <p:cNvSpPr txBox="1"/>
          <p:nvPr/>
        </p:nvSpPr>
        <p:spPr>
          <a:xfrm>
            <a:off x="1068738" y="7860377"/>
            <a:ext cx="3039548" cy="1126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5"/>
              </a:lnSpc>
            </a:pPr>
            <a:r>
              <a:rPr lang="en-US" sz="6532" b="1" dirty="0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hamza</a:t>
            </a:r>
          </a:p>
        </p:txBody>
      </p:sp>
      <p:sp>
        <p:nvSpPr>
          <p:cNvPr id="25" name="Freeform 28">
            <a:extLst>
              <a:ext uri="{FF2B5EF4-FFF2-40B4-BE49-F238E27FC236}">
                <a16:creationId xmlns:a16="http://schemas.microsoft.com/office/drawing/2014/main" id="{F4FEC3E1-2C34-9003-53A8-4FBDF47D7E0E}"/>
              </a:ext>
            </a:extLst>
          </p:cNvPr>
          <p:cNvSpPr/>
          <p:nvPr/>
        </p:nvSpPr>
        <p:spPr>
          <a:xfrm>
            <a:off x="15750542" y="2141315"/>
            <a:ext cx="1329312" cy="1082785"/>
          </a:xfrm>
          <a:custGeom>
            <a:avLst/>
            <a:gdLst/>
            <a:ahLst/>
            <a:cxnLst/>
            <a:rect l="l" t="t" r="r" b="b"/>
            <a:pathLst>
              <a:path w="1329312" h="1082785">
                <a:moveTo>
                  <a:pt x="0" y="0"/>
                </a:moveTo>
                <a:lnTo>
                  <a:pt x="1329312" y="0"/>
                </a:lnTo>
                <a:lnTo>
                  <a:pt x="1329312" y="1082785"/>
                </a:lnTo>
                <a:lnTo>
                  <a:pt x="0" y="1082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19">
            <a:extLst>
              <a:ext uri="{FF2B5EF4-FFF2-40B4-BE49-F238E27FC236}">
                <a16:creationId xmlns:a16="http://schemas.microsoft.com/office/drawing/2014/main" id="{540847B7-C62F-D060-2117-67FDE1C1A030}"/>
              </a:ext>
            </a:extLst>
          </p:cNvPr>
          <p:cNvSpPr/>
          <p:nvPr/>
        </p:nvSpPr>
        <p:spPr>
          <a:xfrm>
            <a:off x="16163212" y="3903155"/>
            <a:ext cx="503971" cy="1530074"/>
          </a:xfrm>
          <a:custGeom>
            <a:avLst/>
            <a:gdLst/>
            <a:ahLst/>
            <a:cxnLst/>
            <a:rect l="l" t="t" r="r" b="b"/>
            <a:pathLst>
              <a:path w="503971" h="1530074">
                <a:moveTo>
                  <a:pt x="0" y="0"/>
                </a:moveTo>
                <a:lnTo>
                  <a:pt x="503971" y="0"/>
                </a:lnTo>
                <a:lnTo>
                  <a:pt x="503971" y="1530074"/>
                </a:lnTo>
                <a:lnTo>
                  <a:pt x="0" y="15300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9C21D431-A1FA-453C-BE1A-30B55C6CC634}"/>
              </a:ext>
            </a:extLst>
          </p:cNvPr>
          <p:cNvSpPr/>
          <p:nvPr/>
        </p:nvSpPr>
        <p:spPr>
          <a:xfrm>
            <a:off x="15397303" y="5902292"/>
            <a:ext cx="1111323" cy="1509204"/>
          </a:xfrm>
          <a:custGeom>
            <a:avLst/>
            <a:gdLst/>
            <a:ahLst/>
            <a:cxnLst/>
            <a:rect l="l" t="t" r="r" b="b"/>
            <a:pathLst>
              <a:path w="1111323" h="1509204">
                <a:moveTo>
                  <a:pt x="0" y="0"/>
                </a:moveTo>
                <a:lnTo>
                  <a:pt x="1111323" y="0"/>
                </a:lnTo>
                <a:lnTo>
                  <a:pt x="1111323" y="1509204"/>
                </a:lnTo>
                <a:lnTo>
                  <a:pt x="0" y="15092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94437BE5-22A1-19C0-0E46-6BF174BE97F8}"/>
              </a:ext>
            </a:extLst>
          </p:cNvPr>
          <p:cNvSpPr/>
          <p:nvPr/>
        </p:nvSpPr>
        <p:spPr>
          <a:xfrm>
            <a:off x="15708643" y="8190458"/>
            <a:ext cx="909138" cy="1039015"/>
          </a:xfrm>
          <a:custGeom>
            <a:avLst/>
            <a:gdLst/>
            <a:ahLst/>
            <a:cxnLst/>
            <a:rect l="l" t="t" r="r" b="b"/>
            <a:pathLst>
              <a:path w="909138" h="1039015">
                <a:moveTo>
                  <a:pt x="0" y="0"/>
                </a:moveTo>
                <a:lnTo>
                  <a:pt x="909138" y="0"/>
                </a:lnTo>
                <a:lnTo>
                  <a:pt x="909138" y="1039015"/>
                </a:lnTo>
                <a:lnTo>
                  <a:pt x="0" y="1039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19161FDC-AC56-813F-1BF6-1E4E04387504}"/>
              </a:ext>
            </a:extLst>
          </p:cNvPr>
          <p:cNvSpPr/>
          <p:nvPr/>
        </p:nvSpPr>
        <p:spPr>
          <a:xfrm>
            <a:off x="7245401" y="1745419"/>
            <a:ext cx="887572" cy="1261407"/>
          </a:xfrm>
          <a:custGeom>
            <a:avLst/>
            <a:gdLst/>
            <a:ahLst/>
            <a:cxnLst/>
            <a:rect l="l" t="t" r="r" b="b"/>
            <a:pathLst>
              <a:path w="887572" h="1261407">
                <a:moveTo>
                  <a:pt x="0" y="0"/>
                </a:moveTo>
                <a:lnTo>
                  <a:pt x="887572" y="0"/>
                </a:lnTo>
                <a:lnTo>
                  <a:pt x="887572" y="1261407"/>
                </a:lnTo>
                <a:lnTo>
                  <a:pt x="0" y="12614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1">
            <a:extLst>
              <a:ext uri="{FF2B5EF4-FFF2-40B4-BE49-F238E27FC236}">
                <a16:creationId xmlns:a16="http://schemas.microsoft.com/office/drawing/2014/main" id="{4CD40752-5F01-2227-44C5-20306617405F}"/>
              </a:ext>
            </a:extLst>
          </p:cNvPr>
          <p:cNvSpPr/>
          <p:nvPr/>
        </p:nvSpPr>
        <p:spPr>
          <a:xfrm>
            <a:off x="6756513" y="3526723"/>
            <a:ext cx="1160585" cy="1906506"/>
          </a:xfrm>
          <a:custGeom>
            <a:avLst/>
            <a:gdLst/>
            <a:ahLst/>
            <a:cxnLst/>
            <a:rect l="l" t="t" r="r" b="b"/>
            <a:pathLst>
              <a:path w="1160585" h="1906506">
                <a:moveTo>
                  <a:pt x="0" y="0"/>
                </a:moveTo>
                <a:lnTo>
                  <a:pt x="1160586" y="0"/>
                </a:lnTo>
                <a:lnTo>
                  <a:pt x="1160586" y="1906506"/>
                </a:lnTo>
                <a:lnTo>
                  <a:pt x="0" y="19065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1" name="Freeform 29">
            <a:extLst>
              <a:ext uri="{FF2B5EF4-FFF2-40B4-BE49-F238E27FC236}">
                <a16:creationId xmlns:a16="http://schemas.microsoft.com/office/drawing/2014/main" id="{C5B8C718-C4A9-615B-21BB-0FADC2801276}"/>
              </a:ext>
            </a:extLst>
          </p:cNvPr>
          <p:cNvSpPr/>
          <p:nvPr/>
        </p:nvSpPr>
        <p:spPr>
          <a:xfrm>
            <a:off x="7216261" y="6053055"/>
            <a:ext cx="700837" cy="754602"/>
          </a:xfrm>
          <a:custGeom>
            <a:avLst/>
            <a:gdLst/>
            <a:ahLst/>
            <a:cxnLst/>
            <a:rect l="l" t="t" r="r" b="b"/>
            <a:pathLst>
              <a:path w="700837" h="754602">
                <a:moveTo>
                  <a:pt x="0" y="0"/>
                </a:moveTo>
                <a:lnTo>
                  <a:pt x="700836" y="0"/>
                </a:lnTo>
                <a:lnTo>
                  <a:pt x="700836" y="754602"/>
                </a:lnTo>
                <a:lnTo>
                  <a:pt x="0" y="75460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B022552F-6B9E-1E8C-4D41-6F78398EEF7F}"/>
              </a:ext>
            </a:extLst>
          </p:cNvPr>
          <p:cNvSpPr/>
          <p:nvPr/>
        </p:nvSpPr>
        <p:spPr>
          <a:xfrm>
            <a:off x="6604071" y="7473255"/>
            <a:ext cx="1755454" cy="1434406"/>
          </a:xfrm>
          <a:custGeom>
            <a:avLst/>
            <a:gdLst/>
            <a:ahLst/>
            <a:cxnLst/>
            <a:rect l="l" t="t" r="r" b="b"/>
            <a:pathLst>
              <a:path w="1755454" h="1434406">
                <a:moveTo>
                  <a:pt x="0" y="0"/>
                </a:moveTo>
                <a:lnTo>
                  <a:pt x="1755455" y="0"/>
                </a:lnTo>
                <a:lnTo>
                  <a:pt x="1755455" y="1434407"/>
                </a:lnTo>
                <a:lnTo>
                  <a:pt x="0" y="14344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3478085A-7289-EF78-D981-927596484F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0"/>
    </mc:Choice>
    <mc:Fallback xmlns="">
      <p:transition spd="slow" advTm="6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FF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5036" y="780319"/>
            <a:ext cx="16230600" cy="9140329"/>
          </a:xfrm>
          <a:custGeom>
            <a:avLst/>
            <a:gdLst/>
            <a:ahLst/>
            <a:cxnLst/>
            <a:rect l="l" t="t" r="r" b="b"/>
            <a:pathLst>
              <a:path w="16230600" h="9140329">
                <a:moveTo>
                  <a:pt x="0" y="0"/>
                </a:moveTo>
                <a:lnTo>
                  <a:pt x="16230600" y="0"/>
                </a:lnTo>
                <a:lnTo>
                  <a:pt x="16230600" y="9140330"/>
                </a:lnTo>
                <a:lnTo>
                  <a:pt x="0" y="91403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981" b="-300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426195" y="613346"/>
            <a:ext cx="3168214" cy="1556385"/>
          </a:xfrm>
          <a:custGeom>
            <a:avLst/>
            <a:gdLst/>
            <a:ahLst/>
            <a:cxnLst/>
            <a:rect l="l" t="t" r="r" b="b"/>
            <a:pathLst>
              <a:path w="3168214" h="1556385">
                <a:moveTo>
                  <a:pt x="0" y="0"/>
                </a:moveTo>
                <a:lnTo>
                  <a:pt x="3168214" y="0"/>
                </a:lnTo>
                <a:lnTo>
                  <a:pt x="3168214" y="1556386"/>
                </a:lnTo>
                <a:lnTo>
                  <a:pt x="0" y="1556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028700" y="6206801"/>
            <a:ext cx="2349654" cy="3051499"/>
          </a:xfrm>
          <a:custGeom>
            <a:avLst/>
            <a:gdLst/>
            <a:ahLst/>
            <a:cxnLst/>
            <a:rect l="l" t="t" r="r" b="b"/>
            <a:pathLst>
              <a:path w="2349654" h="3051499">
                <a:moveTo>
                  <a:pt x="0" y="0"/>
                </a:moveTo>
                <a:lnTo>
                  <a:pt x="2349654" y="0"/>
                </a:lnTo>
                <a:lnTo>
                  <a:pt x="2349654" y="3051499"/>
                </a:lnTo>
                <a:lnTo>
                  <a:pt x="0" y="30514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733886" y="58225"/>
            <a:ext cx="1068609" cy="1110243"/>
          </a:xfrm>
          <a:custGeom>
            <a:avLst/>
            <a:gdLst/>
            <a:ahLst/>
            <a:cxnLst/>
            <a:rect l="l" t="t" r="r" b="b"/>
            <a:pathLst>
              <a:path w="1068609" h="1110243">
                <a:moveTo>
                  <a:pt x="0" y="0"/>
                </a:moveTo>
                <a:lnTo>
                  <a:pt x="1068609" y="0"/>
                </a:lnTo>
                <a:lnTo>
                  <a:pt x="1068609" y="1110243"/>
                </a:lnTo>
                <a:lnTo>
                  <a:pt x="0" y="11102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29240" y="-112332"/>
            <a:ext cx="3425236" cy="2282063"/>
          </a:xfrm>
          <a:custGeom>
            <a:avLst/>
            <a:gdLst/>
            <a:ahLst/>
            <a:cxnLst/>
            <a:rect l="l" t="t" r="r" b="b"/>
            <a:pathLst>
              <a:path w="3425236" h="2282063">
                <a:moveTo>
                  <a:pt x="0" y="0"/>
                </a:moveTo>
                <a:lnTo>
                  <a:pt x="3425236" y="0"/>
                </a:lnTo>
                <a:lnTo>
                  <a:pt x="3425236" y="2282064"/>
                </a:lnTo>
                <a:lnTo>
                  <a:pt x="0" y="22820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938833" y="1928841"/>
          <a:ext cx="11103006" cy="7562850"/>
        </p:xfrm>
        <a:graphic>
          <a:graphicData uri="http://schemas.openxmlformats.org/drawingml/2006/table">
            <a:tbl>
              <a:tblPr/>
              <a:tblGrid>
                <a:gridCol w="1850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0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0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0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05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05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12570"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هـ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د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ر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ت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399"/>
                        </a:lnSpc>
                        <a:defRPr/>
                      </a:pPr>
                      <a:r>
                        <a:rPr lang="ar-EG" sz="5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ب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2570"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ي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ا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ث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س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ز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2570"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ء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ك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ض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خ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ص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570"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م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ش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غ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ل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2570"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لا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ف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ط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و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8400"/>
                        </a:lnSpc>
                        <a:defRPr/>
                      </a:pPr>
                      <a:r>
                        <a:rPr lang="ar-EG" sz="6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  <a:rtl/>
                        </a:rPr>
                        <a:t>ن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15282398" y="2326873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C62B2B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282398" y="3865545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C62B2B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282398" y="5403601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C62B2B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82398" y="6941657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C62B2B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82398" y="8479713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C62B2B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16500" y="1054168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1352E1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044502" y="1054168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2965ED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69769" y="1054168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2965ED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69417" y="1054168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2965ED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94684" y="1054168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2965ED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91401" y="1054168"/>
            <a:ext cx="674583" cy="72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</a:pPr>
            <a:r>
              <a:rPr lang="en-US" sz="4053">
                <a:solidFill>
                  <a:srgbClr val="2965ED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f</a:t>
            </a:r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12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6B10E434-2C0F-9FAA-F265-082EEE8C5E9D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025160" y="2208600"/>
              <a:ext cx="10911600" cy="725400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6B10E434-2C0F-9FAA-F265-082EEE8C5E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15800" y="2199240"/>
                <a:ext cx="10930320" cy="727272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Audio 20">
            <a:extLst>
              <a:ext uri="{FF2B5EF4-FFF2-40B4-BE49-F238E27FC236}">
                <a16:creationId xmlns:a16="http://schemas.microsoft.com/office/drawing/2014/main" id="{531F1BCD-5EDE-9A46-77D5-F49A09492D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577"/>
    </mc:Choice>
    <mc:Fallback xmlns="">
      <p:transition spd="slow" advTm="303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43" x="14770100" y="9588500"/>
          <p14:tracePt t="1245" x="14338300" y="9855200"/>
          <p14:tracePt t="1256" x="13995400" y="10071100"/>
          <p14:tracePt t="1267" x="13703300" y="10210800"/>
          <p14:tracePt t="1328" x="12128500" y="10045700"/>
          <p14:tracePt t="1338" x="12077700" y="9855200"/>
          <p14:tracePt t="1341" x="12001500" y="9512300"/>
          <p14:tracePt t="1354" x="11887200" y="8851900"/>
          <p14:tracePt t="1362" x="11887200" y="8229600"/>
          <p14:tracePt t="1372" x="11887200" y="7569200"/>
          <p14:tracePt t="1374" x="12077700" y="6375400"/>
          <p14:tracePt t="1384" x="12369800" y="5537200"/>
          <p14:tracePt t="1392" x="12712700" y="4686300"/>
          <p14:tracePt t="1402" x="13144500" y="3886200"/>
          <p14:tracePt t="1410" x="13335000" y="3492500"/>
          <p14:tracePt t="1419" x="13754100" y="2794000"/>
          <p14:tracePt t="1427" x="14160500" y="2209800"/>
          <p14:tracePt t="1436" x="14287500" y="2057400"/>
          <p14:tracePt t="1438" x="14452600" y="1917700"/>
          <p14:tracePt t="1451" x="14693900" y="1701800"/>
          <p14:tracePt t="1461" x="15036800" y="1460500"/>
          <p14:tracePt t="1463" x="15201900" y="1460500"/>
          <p14:tracePt t="1474" x="15328900" y="1498600"/>
          <p14:tracePt t="1483" x="15379700" y="1727200"/>
          <p14:tracePt t="1485" x="15405100" y="2082800"/>
          <p14:tracePt t="1496" x="15405100" y="2590800"/>
          <p14:tracePt t="1505" x="15328900" y="3149600"/>
          <p14:tracePt t="1515" x="15138400" y="3708400"/>
          <p14:tracePt t="1522" x="14897100" y="4318000"/>
          <p14:tracePt t="1532" x="14630400" y="4800600"/>
          <p14:tracePt t="1534" x="14338300" y="5270500"/>
          <p14:tracePt t="1543" x="14236700" y="5410200"/>
          <p14:tracePt t="1554" x="13970000" y="5753100"/>
          <p14:tracePt t="1565" x="13893800" y="5842000"/>
          <p14:tracePt t="1567" x="13804900" y="5918200"/>
          <p14:tracePt t="1580" x="13703300" y="6045200"/>
          <p14:tracePt t="1582" x="13627100" y="6134100"/>
          <p14:tracePt t="1595" x="13538200" y="6184900"/>
          <p14:tracePt t="1606" x="13487400" y="6210300"/>
          <p14:tracePt t="1618" x="13487400" y="6184900"/>
          <p14:tracePt t="1789" x="13462000" y="6184900"/>
          <p14:tracePt t="1800" x="13335000" y="6159500"/>
          <p14:tracePt t="1810" x="13144500" y="6019800"/>
          <p14:tracePt t="1821" x="12877800" y="5842000"/>
          <p14:tracePt t="1822" x="12369800" y="5435600"/>
          <p14:tracePt t="1834" x="11734800" y="4902200"/>
          <p14:tracePt t="1842" x="11036300" y="4216400"/>
          <p14:tracePt t="1850" x="10337800" y="3517900"/>
          <p14:tracePt t="1858" x="10071100" y="3200400"/>
          <p14:tracePt t="1869" x="9537700" y="2590800"/>
          <p14:tracePt t="1870" x="9385300" y="2374900"/>
          <p14:tracePt t="1882" x="9042400" y="1993900"/>
          <p14:tracePt t="1890" x="8928100" y="1866900"/>
          <p14:tracePt t="1901" x="8712200" y="1625600"/>
          <p14:tracePt t="1903" x="8661400" y="1574800"/>
          <p14:tracePt t="1916" x="8559800" y="1460500"/>
          <p14:tracePt t="1918" x="8483600" y="1409700"/>
          <p14:tracePt t="1930" x="8420100" y="1384300"/>
          <p14:tracePt t="1940" x="8420100" y="1358900"/>
          <p14:tracePt t="2113" x="8343900" y="1358900"/>
          <p14:tracePt t="2122" x="8051800" y="1358900"/>
          <p14:tracePt t="2132" x="7708900" y="1409700"/>
          <p14:tracePt t="2141" x="7302500" y="1460500"/>
          <p14:tracePt t="2151" x="6934200" y="1524000"/>
          <p14:tracePt t="2161" x="6553200" y="1549400"/>
          <p14:tracePt t="2163" x="5867400" y="1600200"/>
          <p14:tracePt t="2172" x="5549900" y="1600200"/>
          <p14:tracePt t="2182" x="4953000" y="1625600"/>
          <p14:tracePt t="2190" x="4419600" y="1651000"/>
          <p14:tracePt t="2199" x="4000500" y="1701800"/>
          <p14:tracePt t="2206" x="3835400" y="1701800"/>
          <p14:tracePt t="2215" x="3568700" y="1727200"/>
          <p14:tracePt t="2225" x="3327400" y="1727200"/>
          <p14:tracePt t="2227" x="3251200" y="1752600"/>
          <p14:tracePt t="2238" x="3124200" y="1790700"/>
          <p14:tracePt t="2249" x="3009900" y="1790700"/>
          <p14:tracePt t="2251" x="2933700" y="1816100"/>
          <p14:tracePt t="2261" x="2882900" y="1816100"/>
          <p14:tracePt t="2275" x="2857500" y="1816100"/>
          <p14:tracePt t="2279" x="2832100" y="1816100"/>
          <p14:tracePt t="2288" x="2794000" y="1816100"/>
          <p14:tracePt t="2314" x="2794000" y="1790700"/>
          <p14:tracePt t="2323" x="2794000" y="1752600"/>
          <p14:tracePt t="2333" x="2794000" y="1727200"/>
          <p14:tracePt t="2350" x="2794000" y="1701800"/>
          <p14:tracePt t="2359" x="2794000" y="1676400"/>
          <p14:tracePt t="2384" x="2794000" y="1651000"/>
          <p14:tracePt t="2395" x="2794000" y="1625600"/>
          <p14:tracePt t="2411" x="2794000" y="1600200"/>
          <p14:tracePt t="2421" x="2768600" y="1600200"/>
          <p14:tracePt t="2430" x="2768600" y="1574800"/>
          <p14:tracePt t="2439" x="2768600" y="1549400"/>
          <p14:tracePt t="2448" x="2768600" y="1498600"/>
          <p14:tracePt t="2450" x="2768600" y="1460500"/>
          <p14:tracePt t="2459" x="2768600" y="1435100"/>
          <p14:tracePt t="2468" x="2768600" y="1384300"/>
          <p14:tracePt t="2477" x="2768600" y="1358900"/>
          <p14:tracePt t="2486" x="2768600" y="1333500"/>
          <p14:tracePt t="2502" x="2768600" y="1308100"/>
          <p14:tracePt t="2530" x="2768600" y="1282700"/>
          <p14:tracePt t="2578" x="2768600" y="1257300"/>
          <p14:tracePt t="2931" x="2794000" y="1257300"/>
          <p14:tracePt t="2940" x="2832100" y="1257300"/>
          <p14:tracePt t="2949" x="2908300" y="1231900"/>
          <p14:tracePt t="2960" x="2984500" y="1193800"/>
          <p14:tracePt t="2970" x="3149600" y="1193800"/>
          <p14:tracePt t="2972" x="3327400" y="1193800"/>
          <p14:tracePt t="2981" x="3733800" y="1193800"/>
          <p14:tracePt t="2990" x="4102100" y="1193800"/>
          <p14:tracePt t="3001" x="4559300" y="1333500"/>
          <p14:tracePt t="3002" x="5118100" y="1498600"/>
          <p14:tracePt t="3011" x="5702300" y="1676400"/>
          <p14:tracePt t="3021" x="5969000" y="1790700"/>
          <p14:tracePt t="3033" x="6451600" y="1943100"/>
          <p14:tracePt t="3034" x="6908800" y="2057400"/>
          <p14:tracePt t="3044" x="7061200" y="2108200"/>
          <p14:tracePt t="3055" x="7416800" y="2159000"/>
          <p14:tracePt t="3066" x="7683500" y="2209800"/>
          <p14:tracePt t="3068" x="7861300" y="2260600"/>
          <p14:tracePt t="3079" x="8026400" y="2260600"/>
          <p14:tracePt t="3089" x="8077200" y="2260600"/>
          <p14:tracePt t="3267" x="8128000" y="2260600"/>
          <p14:tracePt t="3278" x="8267700" y="2260600"/>
          <p14:tracePt t="3289" x="8445500" y="2260600"/>
          <p14:tracePt t="3291" x="8686800" y="2260600"/>
          <p14:tracePt t="3301" x="8953500" y="2260600"/>
          <p14:tracePt t="3310" x="9486900" y="2260600"/>
          <p14:tracePt t="3319" x="10134600" y="2260600"/>
          <p14:tracePt t="3327" x="10795000" y="2260600"/>
          <p14:tracePt t="3336" x="11112500" y="2260600"/>
          <p14:tracePt t="3349" x="12128500" y="2400300"/>
          <p14:tracePt t="3358" x="12293600" y="2425700"/>
          <p14:tracePt t="3370" x="12903200" y="2552700"/>
          <p14:tracePt t="3380" x="13093700" y="2616200"/>
          <p14:tracePt t="3391" x="13220700" y="2667000"/>
          <p14:tracePt t="3401" x="13271500" y="2692400"/>
          <p14:tracePt t="3403" x="13360400" y="2717800"/>
          <p14:tracePt t="3417" x="13411200" y="2717800"/>
          <p14:tracePt t="3419" x="13462000" y="2743200"/>
          <p14:tracePt t="3429" x="13487400" y="2743200"/>
          <p14:tracePt t="3439" x="13512800" y="2768600"/>
          <p14:tracePt t="3451" x="13538200" y="2768600"/>
          <p14:tracePt t="3650" x="13563600" y="2794000"/>
          <p14:tracePt t="3661" x="13677900" y="2933700"/>
          <p14:tracePt t="3672" x="13804900" y="3035300"/>
          <p14:tracePt t="3683" x="13970000" y="3175000"/>
          <p14:tracePt t="3685" x="14097000" y="3327400"/>
          <p14:tracePt t="3699" x="14160500" y="3441700"/>
          <p14:tracePt t="3700" x="14312900" y="3759200"/>
          <p14:tracePt t="3714" x="14427200" y="4127500"/>
          <p14:tracePt t="3716" x="14427200" y="4445000"/>
          <p14:tracePt t="3726" x="14427200" y="4775200"/>
          <p14:tracePt t="3735" x="14262100" y="5118100"/>
          <p14:tracePt t="3745" x="14046200" y="5461000"/>
          <p14:tracePt t="3748" x="13779500" y="5778500"/>
          <p14:tracePt t="3767" x="13385800" y="6210300"/>
          <p14:tracePt t="3781" x="13119100" y="6451600"/>
          <p14:tracePt t="3783" x="12903200" y="6604000"/>
          <p14:tracePt t="3795" x="12801600" y="6642100"/>
          <p14:tracePt t="3798" x="12585700" y="6743700"/>
          <p14:tracePt t="3812" x="12293600" y="6819900"/>
          <p14:tracePt t="3978" x="12052300" y="8077200"/>
          <p14:tracePt t="3987" x="11938000" y="8496300"/>
          <p14:tracePt t="3996" x="11887200" y="8877300"/>
          <p14:tracePt t="4006" x="11811000" y="9169400"/>
          <p14:tracePt t="4018" x="11760200" y="9436100"/>
          <p14:tracePt t="4019" x="11709400" y="9677400"/>
          <p14:tracePt t="4033" x="11671300" y="9893300"/>
          <p14:tracePt t="4035" x="11620500" y="10045700"/>
          <p14:tracePt t="4047" x="11620500" y="10160000"/>
          <p14:tracePt t="4055" x="11595100" y="10261600"/>
          <p14:tracePt t="4970" x="0" y="0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448</Words>
  <Application>Microsoft Macintosh PowerPoint</Application>
  <PresentationFormat>Personnalisé</PresentationFormat>
  <Paragraphs>292</Paragraphs>
  <Slides>19</Slides>
  <Notes>2</Notes>
  <HiddenSlides>0</HiddenSlides>
  <MMClips>19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League Spartan</vt:lpstr>
      <vt:lpstr>Roca One Bold</vt:lpstr>
      <vt:lpstr>Glacial Indifference</vt:lpstr>
      <vt:lpstr>Aptos</vt:lpstr>
      <vt:lpstr>Arial</vt:lpstr>
      <vt:lpstr>IreneFlorentina</vt:lpstr>
      <vt:lpstr>Roca One</vt:lpstr>
      <vt:lpstr>Calibri</vt:lpstr>
      <vt:lpstr>Open Dyslexic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d’arabe</dc:title>
  <cp:lastModifiedBy>OMAR ELMOUSTIT</cp:lastModifiedBy>
  <cp:revision>5</cp:revision>
  <dcterms:created xsi:type="dcterms:W3CDTF">2006-08-16T00:00:00Z</dcterms:created>
  <dcterms:modified xsi:type="dcterms:W3CDTF">2024-10-25T09:18:26Z</dcterms:modified>
  <dc:identifier>DAGSPcQqKC8</dc:identifier>
</cp:coreProperties>
</file>